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64f39a32a14c4aab" Type="http://schemas.microsoft.com/office/2006/relationships/ui/extensibility" Target="customUI/customUI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51" r:id="rId2"/>
    <p:sldId id="455" r:id="rId3"/>
    <p:sldId id="464" r:id="rId4"/>
    <p:sldId id="489" r:id="rId5"/>
    <p:sldId id="495" r:id="rId6"/>
    <p:sldId id="458" r:id="rId7"/>
    <p:sldId id="496" r:id="rId8"/>
    <p:sldId id="497" r:id="rId9"/>
    <p:sldId id="498" r:id="rId10"/>
    <p:sldId id="499" r:id="rId11"/>
    <p:sldId id="440" r:id="rId12"/>
    <p:sldId id="441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Instructions" id="{D97762E0-F512-4654-A68D-122F12046569}">
          <p14:sldIdLst/>
        </p14:section>
        <p14:section name="Template Slides" id="{218CF8E0-6AEB-4C12-88CD-A4C8271E998D}">
          <p14:sldIdLst>
            <p14:sldId id="451"/>
            <p14:sldId id="455"/>
            <p14:sldId id="464"/>
            <p14:sldId id="489"/>
            <p14:sldId id="495"/>
            <p14:sldId id="458"/>
            <p14:sldId id="496"/>
            <p14:sldId id="497"/>
            <p14:sldId id="498"/>
            <p14:sldId id="499"/>
            <p14:sldId id="440"/>
            <p14:sldId id="4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2CD"/>
    <a:srgbClr val="DFEBC6"/>
    <a:srgbClr val="B8DDE1"/>
    <a:srgbClr val="DBEEF0"/>
    <a:srgbClr val="000000"/>
    <a:srgbClr val="6CC24A"/>
    <a:srgbClr val="C3DC93"/>
    <a:srgbClr val="EEEEED"/>
    <a:srgbClr val="F09491"/>
    <a:srgbClr val="407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39" autoAdjust="0"/>
  </p:normalViewPr>
  <p:slideViewPr>
    <p:cSldViewPr>
      <p:cViewPr varScale="1">
        <p:scale>
          <a:sx n="92" d="100"/>
          <a:sy n="92" d="100"/>
        </p:scale>
        <p:origin x="56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D8D20-1BC4-B042-B836-E2F43BE2C8BF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EDB8C-C3C2-9F41-8491-F86200C83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677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85EFB-56C5-7042-A7EC-413BFF74B96E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F1640-93B2-4F49-90FA-6E34F5CDDB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53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Entranc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4F0C13C-AA16-468A-90ED-02A25DBE9F6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2484" y="133200"/>
            <a:ext cx="4436918" cy="4878000"/>
          </a:xfrm>
          <a:noFill/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Click middle icon to insert picture. Then Right click and Send to back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54C1EF3-EB06-41BE-92FC-A4CD9CA102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69402" y="133200"/>
            <a:ext cx="4436918" cy="4878000"/>
          </a:xfrm>
          <a:noFill/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Click middle icon to insert picture. Then Right click and Send to back</a:t>
            </a: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19D9DF2A-6965-49C8-9F75-3D2F00064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12" y="4371950"/>
            <a:ext cx="3785732" cy="48716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>
            <a:noAutofit/>
          </a:bodyPr>
          <a:lstStyle>
            <a:lvl1pPr algn="l">
              <a:defRPr sz="16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8323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&amp; 2 Images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81D69C8-AE79-4AB1-99AD-86EDF586F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2519511" cy="1944490"/>
          </a:xfrm>
        </p:spPr>
        <p:txBody>
          <a:bodyPr/>
          <a:lstStyle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3920E85-EA18-4989-9A1A-60670ED64D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12000" y="1203324"/>
            <a:ext cx="2520000" cy="1944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47E6B68-95D8-4EF2-A32A-8C37D4C8D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6176" y="1203324"/>
            <a:ext cx="2520000" cy="1944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B726B8E-ED21-42BC-9C66-690DADD57E0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7545" y="3291830"/>
            <a:ext cx="2519512" cy="1512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36934C4C-8BC9-46F4-BE84-59F63AC12B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312000" y="3291830"/>
            <a:ext cx="2519512" cy="1512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2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&amp; 2 Images_Op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4308F4-5E83-434D-BB18-54F07F2B7691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3BE2C74-4F42-4C66-8F0E-9EC95A877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1ACD944-E4F5-4D51-A007-863125986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81D69C8-AE79-4AB1-99AD-86EDF586F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2519511" cy="1944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3920E85-EA18-4989-9A1A-60670ED64D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12000" y="1203324"/>
            <a:ext cx="2520000" cy="1944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47E6B68-95D8-4EF2-A32A-8C37D4C8D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6176" y="1203324"/>
            <a:ext cx="2520000" cy="1944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B726B8E-ED21-42BC-9C66-690DADD57E0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7545" y="3291830"/>
            <a:ext cx="2519512" cy="1512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36934C4C-8BC9-46F4-BE84-59F63AC12B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312000" y="3291830"/>
            <a:ext cx="2519512" cy="1512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42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&amp; 2 Images_Op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331BC6-1454-4E7D-BE91-F58A93EA158F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0ECA232-4987-4E58-B193-BDABD8E3B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7370099-B5B5-4858-9804-FEC66E8AB9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t="24172" r="16470" b="25211"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2520000" cy="19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AE0DD63-4462-4E8B-BB5A-19326F6CD0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12000" y="1203324"/>
            <a:ext cx="2520000" cy="19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3AA6138-FEEB-44B4-8EEB-A19A6FC2FD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6000" y="1203324"/>
            <a:ext cx="2520000" cy="19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891D903-A5D7-4982-867F-8B490173387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7545" y="3291830"/>
            <a:ext cx="2519512" cy="1512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576AB75F-5EB4-4508-A117-33853F06685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312000" y="3291830"/>
            <a:ext cx="2519512" cy="1512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943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6839231" cy="3312000"/>
          </a:xfrm>
        </p:spPr>
        <p:txBody>
          <a:bodyPr/>
          <a:lstStyle>
            <a:lvl1pPr marL="180000" indent="-180000"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defRPr b="0">
                <a:latin typeface="+mn-lt"/>
              </a:defRPr>
            </a:lvl1pPr>
            <a:lvl2pPr marL="360000" indent="-180000"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/>
            </a:lvl2pPr>
            <a:lvl3pPr marL="540000">
              <a:defRPr/>
            </a:lvl3pPr>
            <a:lvl4pPr marL="720000">
              <a:defRPr/>
            </a:lvl4pPr>
            <a:lvl5pPr marL="900000">
              <a:defRPr/>
            </a:lvl5pPr>
            <a:lvl6pPr marL="1080000">
              <a:defRPr/>
            </a:lvl6pPr>
            <a:lvl7pPr marL="1260000">
              <a:defRPr/>
            </a:lvl7pPr>
            <a:lvl8pPr marL="1440000">
              <a:defRPr/>
            </a:lvl8pPr>
            <a:lvl9pPr marL="16200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1351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s_Op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AB5108-67C6-4980-9E37-74BA47D7010A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6839231" cy="3312000"/>
          </a:xfrm>
        </p:spPr>
        <p:txBody>
          <a:bodyPr/>
          <a:lstStyle>
            <a:lvl1pPr marL="180000" indent="-180000"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defRPr b="0">
                <a:latin typeface="+mn-lt"/>
              </a:defRPr>
            </a:lvl1pPr>
            <a:lvl2pPr marL="360000" indent="-180000">
              <a:buClrTx/>
              <a:buFont typeface="Arial" panose="020B0604020202020204" pitchFamily="34" charset="0"/>
              <a:buChar char="•"/>
              <a:defRPr/>
            </a:lvl2pPr>
            <a:lvl3pPr marL="540000">
              <a:buClrTx/>
              <a:defRPr/>
            </a:lvl3pPr>
            <a:lvl4pPr marL="720000">
              <a:buClrTx/>
              <a:defRPr/>
            </a:lvl4pPr>
            <a:lvl5pPr marL="900000">
              <a:buClrTx/>
              <a:defRPr/>
            </a:lvl5pPr>
            <a:lvl6pPr marL="1080000">
              <a:buClrTx/>
              <a:defRPr/>
            </a:lvl6pPr>
            <a:lvl7pPr marL="1260000">
              <a:buClrTx/>
              <a:defRPr/>
            </a:lvl7pPr>
            <a:lvl8pPr marL="1440000">
              <a:buClrTx/>
              <a:defRPr/>
            </a:lvl8pPr>
            <a:lvl9pPr marL="1620000">
              <a:buClrTx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98E56C-7518-4FAD-811C-C53822B21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9E3D204-06F5-4B38-A78B-6FDA697B8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65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s_Op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F8553B-6C20-4B10-8FDE-ACF94A4E6E14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6839231" cy="3312000"/>
          </a:xfrm>
        </p:spPr>
        <p:txBody>
          <a:bodyPr/>
          <a:lstStyle>
            <a:lvl1pPr marL="180000" indent="-180000"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  <a:latin typeface="+mn-lt"/>
              </a:defRPr>
            </a:lvl1pPr>
            <a:lvl2pPr marL="360000" indent="-180000">
              <a:buClrTx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40000">
              <a:buClrTx/>
              <a:defRPr>
                <a:solidFill>
                  <a:schemeClr val="bg1"/>
                </a:solidFill>
              </a:defRPr>
            </a:lvl3pPr>
            <a:lvl4pPr marL="720000">
              <a:buClrTx/>
              <a:defRPr>
                <a:solidFill>
                  <a:schemeClr val="bg1"/>
                </a:solidFill>
              </a:defRPr>
            </a:lvl4pPr>
            <a:lvl5pPr marL="900000">
              <a:buClrTx/>
              <a:defRPr>
                <a:solidFill>
                  <a:schemeClr val="bg1"/>
                </a:solidFill>
              </a:defRPr>
            </a:lvl5pPr>
            <a:lvl6pPr marL="1080000">
              <a:buClrTx/>
              <a:defRPr>
                <a:solidFill>
                  <a:schemeClr val="bg1"/>
                </a:solidFill>
              </a:defRPr>
            </a:lvl6pPr>
            <a:lvl7pPr marL="1260000">
              <a:buClrTx/>
              <a:defRPr>
                <a:solidFill>
                  <a:schemeClr val="bg1"/>
                </a:solidFill>
              </a:defRPr>
            </a:lvl7pPr>
            <a:lvl8pPr marL="1440000">
              <a:buClrTx/>
              <a:defRPr>
                <a:solidFill>
                  <a:schemeClr val="bg1"/>
                </a:solidFill>
              </a:defRPr>
            </a:lvl8pPr>
            <a:lvl9pPr marL="1620000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0C003E2-11CC-465F-9E73-4EB0D950C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B4BF2A7-1B71-49BF-9AF1-0C4C4AFBD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t="24172" r="16470" b="25211"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93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6839231" cy="331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9894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_Op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378C96-882C-499D-866E-27D1AF4BF108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5A3CC7A-5A46-4286-99CB-7936416CE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F4847C0-E8A4-48E1-AD04-E11307849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6839231" cy="331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2275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_Op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331BC6-1454-4E7D-BE91-F58A93EA158F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0ECA232-4987-4E58-B193-BDABD8E3B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7370099-B5B5-4858-9804-FEC66E8AB9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t="24172" r="16470" b="25211"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6839231" cy="33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7054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Right Pictur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3095575" cy="331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3AC7AD3-492B-4259-9AD8-B6090295C7E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79911" y="1203325"/>
            <a:ext cx="4895775" cy="26645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97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Entrance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19D9DF2A-6965-49C8-9F75-3D2F00064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12" y="4371950"/>
            <a:ext cx="3785732" cy="48716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>
            <a:noAutofit/>
          </a:bodyPr>
          <a:lstStyle>
            <a:lvl1pPr algn="l">
              <a:defRPr sz="16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AU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4F0C13C-AA16-468A-90ED-02A25DBE9F6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2484" y="133200"/>
            <a:ext cx="8873836" cy="4878000"/>
          </a:xfrm>
          <a:noFill/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Click middle icon to insert picture. Then Right click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1786435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Right Picture_Op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6D784E-2594-44D2-9A5F-B9788FAD4CE4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9A23CBE-D277-4A3A-AB56-61F2FE114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B8222536-00F0-4CE5-8876-EA7174248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9B17515-E392-493A-9E95-DD8685339F7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79911" y="1203325"/>
            <a:ext cx="4895775" cy="26645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4AD4A3-2001-4283-92B8-3D674E4A8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65588"/>
            <a:ext cx="6840000" cy="5269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3C84EEF-0F18-4458-8616-58863B2F7E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3095575" cy="331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8064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Right Picture_Op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33FA39-3580-4194-9350-A37981D37108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9CBF9D0-899C-4D41-AF47-4CA58B132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F5DD72C-D9C0-452E-AE82-549EA4517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t="24172" r="16470" b="25211"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3096000" cy="33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EA4B2E4-B8ED-4BB7-A917-E8DEFB33461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79911" y="1203325"/>
            <a:ext cx="4895775" cy="26645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655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8B069F1-05F1-4B59-B65A-52C1600A4AA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8000" y="1203599"/>
            <a:ext cx="3096000" cy="33123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AC8D097E-8533-428B-B49E-8471D2E3FB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79912" y="1203599"/>
            <a:ext cx="4896088" cy="26642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638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ictures_Op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B05DE4-511F-4BFA-81D9-9E67BEAADEB3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904F1A2-CBB8-4A0D-8AB1-EED627FF1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96B7643E-57BA-42C0-8610-835941759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7B69D64C-11FB-444B-B07F-FFBDB165810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8000" y="1203599"/>
            <a:ext cx="3096000" cy="33123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5791F4C5-29F7-4E2C-A4A3-9EF5331011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79912" y="1203599"/>
            <a:ext cx="4896088" cy="26642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51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ictures_Op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1CA502-1120-4649-9792-BF0A5A316926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3B4C2A1-4F82-41A0-B51B-5F4D22691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1756264-6DF1-4218-BF56-E44BF2760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t="24172" r="16470" b="25211"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6D258C7-226E-41B2-B048-5F206163FC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8000" y="1203599"/>
            <a:ext cx="3096000" cy="33123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5B98A146-2179-4E07-8D11-4A10103606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79912" y="1203599"/>
            <a:ext cx="4896088" cy="26642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812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3370758-A38E-4B11-8D8B-D84565A3E3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313" y="1202401"/>
            <a:ext cx="3959671" cy="3456910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1600" b="1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buClrTx/>
              <a:defRPr sz="1600"/>
            </a:lvl3pPr>
            <a:lvl4pPr>
              <a:spcAft>
                <a:spcPts val="400"/>
              </a:spcAft>
              <a:buClrTx/>
              <a:defRPr sz="1600"/>
            </a:lvl4pPr>
            <a:lvl5pPr>
              <a:spcAft>
                <a:spcPts val="400"/>
              </a:spcAft>
              <a:buClrTx/>
              <a:defRPr sz="1600"/>
            </a:lvl5pPr>
            <a:lvl6pPr>
              <a:spcAft>
                <a:spcPts val="400"/>
              </a:spcAft>
              <a:buClrTx/>
              <a:defRPr sz="1600"/>
            </a:lvl6pPr>
            <a:lvl7pPr>
              <a:spcAft>
                <a:spcPts val="400"/>
              </a:spcAft>
              <a:buClrTx/>
              <a:defRPr sz="1600"/>
            </a:lvl7pPr>
            <a:lvl8pPr>
              <a:spcAft>
                <a:spcPts val="400"/>
              </a:spcAft>
              <a:buClrTx/>
              <a:defRPr sz="1600"/>
            </a:lvl8pPr>
            <a:lvl9pPr>
              <a:spcAft>
                <a:spcPts val="400"/>
              </a:spcAft>
              <a:buClrTx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E2484EAB-D0BC-4ED3-AAC9-632EA091FE2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819075" y="1202402"/>
            <a:ext cx="3959225" cy="2664000"/>
          </a:xfrm>
        </p:spPr>
        <p:txBody>
          <a:bodyPr anchor="ctr"/>
          <a:lstStyle>
            <a:lvl1pPr algn="ctr">
              <a:defRPr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DE70E1-82C6-48B1-A6F7-CBCE35CDA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1050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s an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3370758-A38E-4B11-8D8B-D84565A3E3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313" y="1202401"/>
            <a:ext cx="3959671" cy="53412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400"/>
              </a:spcAft>
              <a:defRPr sz="1600" b="1"/>
            </a:lvl1pPr>
            <a:lvl2pPr>
              <a:lnSpc>
                <a:spcPct val="100000"/>
              </a:lnSpc>
              <a:spcAft>
                <a:spcPts val="400"/>
              </a:spcAft>
              <a:defRPr sz="1600"/>
            </a:lvl2pPr>
            <a:lvl3pPr>
              <a:lnSpc>
                <a:spcPct val="100000"/>
              </a:lnSpc>
              <a:spcAft>
                <a:spcPts val="400"/>
              </a:spcAft>
              <a:defRPr sz="1600"/>
            </a:lvl3pPr>
            <a:lvl4pPr>
              <a:lnSpc>
                <a:spcPct val="100000"/>
              </a:lnSpc>
              <a:spcAft>
                <a:spcPts val="400"/>
              </a:spcAft>
              <a:defRPr sz="1600"/>
            </a:lvl4pPr>
            <a:lvl5pPr>
              <a:lnSpc>
                <a:spcPct val="100000"/>
              </a:lnSpc>
              <a:spcAft>
                <a:spcPts val="400"/>
              </a:spcAft>
              <a:defRPr sz="1600"/>
            </a:lvl5pPr>
            <a:lvl6pPr>
              <a:lnSpc>
                <a:spcPct val="100000"/>
              </a:lnSpc>
              <a:spcAft>
                <a:spcPts val="400"/>
              </a:spcAft>
              <a:defRPr sz="1600"/>
            </a:lvl6pPr>
            <a:lvl7pPr>
              <a:lnSpc>
                <a:spcPct val="100000"/>
              </a:lnSpc>
              <a:spcAft>
                <a:spcPts val="400"/>
              </a:spcAft>
              <a:defRPr sz="1600"/>
            </a:lvl7pPr>
            <a:lvl8pPr>
              <a:lnSpc>
                <a:spcPct val="100000"/>
              </a:lnSpc>
              <a:spcAft>
                <a:spcPts val="400"/>
              </a:spcAft>
              <a:defRPr sz="1600"/>
            </a:lvl8pPr>
            <a:lvl9pPr>
              <a:lnSpc>
                <a:spcPct val="100000"/>
              </a:lnSpc>
              <a:spcAft>
                <a:spcPts val="400"/>
              </a:spcAf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3C23E76-787E-4704-BCFD-BD84D3D783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8629" y="1202401"/>
            <a:ext cx="3959671" cy="53412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400"/>
              </a:spcAft>
              <a:defRPr sz="1600" b="1"/>
            </a:lvl1pPr>
            <a:lvl2pPr>
              <a:lnSpc>
                <a:spcPct val="100000"/>
              </a:lnSpc>
              <a:spcAft>
                <a:spcPts val="400"/>
              </a:spcAft>
              <a:defRPr sz="1600"/>
            </a:lvl2pPr>
            <a:lvl3pPr>
              <a:lnSpc>
                <a:spcPct val="100000"/>
              </a:lnSpc>
              <a:spcAft>
                <a:spcPts val="400"/>
              </a:spcAft>
              <a:defRPr sz="1600"/>
            </a:lvl3pPr>
            <a:lvl4pPr>
              <a:lnSpc>
                <a:spcPct val="100000"/>
              </a:lnSpc>
              <a:spcAft>
                <a:spcPts val="400"/>
              </a:spcAft>
              <a:defRPr sz="1600"/>
            </a:lvl4pPr>
            <a:lvl5pPr>
              <a:lnSpc>
                <a:spcPct val="100000"/>
              </a:lnSpc>
              <a:spcAft>
                <a:spcPts val="400"/>
              </a:spcAft>
              <a:defRPr sz="1600"/>
            </a:lvl5pPr>
            <a:lvl6pPr>
              <a:lnSpc>
                <a:spcPct val="100000"/>
              </a:lnSpc>
              <a:spcAft>
                <a:spcPts val="400"/>
              </a:spcAft>
              <a:defRPr sz="1600"/>
            </a:lvl6pPr>
            <a:lvl7pPr>
              <a:lnSpc>
                <a:spcPct val="100000"/>
              </a:lnSpc>
              <a:spcAft>
                <a:spcPts val="400"/>
              </a:spcAft>
              <a:defRPr sz="1600"/>
            </a:lvl7pPr>
            <a:lvl8pPr>
              <a:lnSpc>
                <a:spcPct val="100000"/>
              </a:lnSpc>
              <a:spcAft>
                <a:spcPts val="400"/>
              </a:spcAft>
              <a:defRPr sz="1600"/>
            </a:lvl8pPr>
            <a:lvl9pPr>
              <a:lnSpc>
                <a:spcPct val="100000"/>
              </a:lnSpc>
              <a:spcAft>
                <a:spcPts val="400"/>
              </a:spcAf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14F4B9C8-3B17-4AF6-866E-574BD5A465D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8313" y="1812785"/>
            <a:ext cx="3959225" cy="2180375"/>
          </a:xfrm>
        </p:spPr>
        <p:txBody>
          <a:bodyPr anchor="ctr"/>
          <a:lstStyle>
            <a:lvl1pPr algn="ctr">
              <a:defRPr b="0"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E2484EAB-D0BC-4ED3-AAC9-632EA091FE2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819075" y="1812785"/>
            <a:ext cx="3959225" cy="2180375"/>
          </a:xfrm>
        </p:spPr>
        <p:txBody>
          <a:bodyPr anchor="ctr"/>
          <a:lstStyle>
            <a:lvl1pPr algn="ctr">
              <a:defRPr b="0"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52AC20-E477-42C6-B12B-4B534F72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9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_Op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25CAF5AD-F3C8-45EF-AE61-B71A4F42A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1760" y="2112994"/>
            <a:ext cx="432048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36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Thank you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326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Op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F69AE2-32F9-4D66-98E3-FEE7EA4E2F53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ABA27DC-6933-4C70-8596-68C7BC05BD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472AC28D-CB16-4931-ACB6-43D68345E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1760" y="2112994"/>
            <a:ext cx="432048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36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Thank you</a:t>
            </a:r>
            <a:endParaRPr lang="en-AU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7F210BF-1F72-410A-B722-91A2A1C3CF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1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Op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C28641B-842E-42C9-BD63-588448E1E43B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C23E93F-8CF4-4FBD-9029-F9EF6A4AE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t="24172" r="16470" b="25211"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  <p:sp>
        <p:nvSpPr>
          <p:cNvPr id="12" name="Title Placeholder 2">
            <a:extLst>
              <a:ext uri="{FF2B5EF4-FFF2-40B4-BE49-F238E27FC236}">
                <a16:creationId xmlns:a16="http://schemas.microsoft.com/office/drawing/2014/main" id="{A8FF789A-7E8D-4C2A-B4A1-740BF55D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1760" y="2112994"/>
            <a:ext cx="432048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AU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6B8E6FE-B264-463D-A448-9A370BADF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85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 w/ Large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CADF633-BB13-4B60-B0D5-789457EC5F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69402" y="133200"/>
            <a:ext cx="4436918" cy="4878000"/>
          </a:xfrm>
          <a:noFill/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Click middle icon to insert picture. Then Right click and Send to back</a:t>
            </a: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19D9DF2A-6965-49C8-9F75-3D2F00064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484" y="1727447"/>
            <a:ext cx="8873836" cy="1688606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8000"/>
              </a:lnSpc>
              <a:defRPr sz="9000" cap="all" baseline="0">
                <a:solidFill>
                  <a:schemeClr val="tx1">
                    <a:alpha val="8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AU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9224932-4B79-4BC3-8876-504AF10F1B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2484" y="133200"/>
            <a:ext cx="4436918" cy="4878000"/>
          </a:xfrm>
          <a:noFill/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Click middle icon to insert picture. Then Right click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4263924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CBD1-7C22-4345-8147-F5E3C4E7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8456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A42C54-E229-46FF-A9AF-4998F24C973E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D745134-EE12-415B-BD0C-265653D78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t="24172" r="16470" b="25211"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85A8722-9DDA-44B6-AF62-7BD73A360F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8CBD1-7C22-4345-8147-F5E3C4E7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3151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Left T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B3F022-A8E8-4B42-8C20-A42B1C222D88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EEE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E229651-F0F3-4AF8-B3CE-CED257C41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8CBD1-7C22-4345-8147-F5E3C4E7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F6DABF-399A-4BE5-89C4-A0975F1EF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68000" y="4050212"/>
            <a:ext cx="87619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1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w/ Head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CADF633-BB13-4B60-B0D5-789457EC5F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69402" y="133200"/>
            <a:ext cx="4436918" cy="4878000"/>
          </a:xfrm>
          <a:noFill/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Click middle icon to insert picture. Then Right click and Send to back</a:t>
            </a: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19D9DF2A-6965-49C8-9F75-3D2F00064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0460" y="1727447"/>
            <a:ext cx="6197884" cy="156438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algn="ctr">
              <a:lnSpc>
                <a:spcPts val="5000"/>
              </a:lnSpc>
              <a:defRPr sz="5000" cap="all" baseline="0">
                <a:solidFill>
                  <a:schemeClr val="tx1"/>
                </a:solidFill>
                <a:effectLst>
                  <a:outerShdw blurRad="50800" dist="127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AU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9224932-4B79-4BC3-8876-504AF10F1B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2484" y="133200"/>
            <a:ext cx="4436918" cy="4878000"/>
          </a:xfrm>
          <a:noFill/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Click middle icon to insert picture. Then Right click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2613744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Full Colour_Op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04B98C-6F29-4961-8A81-76DF52864F11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2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35B908B-F4A7-4F22-8677-FC9A798BD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19D9DF2A-6965-49C8-9F75-3D2F00064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8000" y="1537687"/>
            <a:ext cx="532800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>
            <a:noAutofit/>
          </a:bodyPr>
          <a:lstStyle>
            <a:lvl1pPr algn="ctr">
              <a:lnSpc>
                <a:spcPct val="100000"/>
              </a:lnSpc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A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A432073-8DB3-4120-9B4B-B7D5E0CF84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7707" y="2643188"/>
            <a:ext cx="5328588" cy="504626"/>
          </a:xfrm>
        </p:spPr>
        <p:txBody>
          <a:bodyPr>
            <a:noAutofit/>
          </a:bodyPr>
          <a:lstStyle>
            <a:lvl1pPr marL="0" algn="ctr">
              <a:defRPr sz="1800">
                <a:solidFill>
                  <a:schemeClr val="tx1"/>
                </a:solidFill>
              </a:defRPr>
            </a:lvl1pPr>
            <a:lvl2pPr marL="0" algn="ctr">
              <a:defRPr sz="1800">
                <a:solidFill>
                  <a:schemeClr val="tx1"/>
                </a:solidFill>
              </a:defRPr>
            </a:lvl2pPr>
            <a:lvl3pPr marL="0" indent="0" algn="ctr">
              <a:buNone/>
              <a:defRPr sz="1800">
                <a:solidFill>
                  <a:schemeClr val="tx1"/>
                </a:solidFill>
              </a:defRPr>
            </a:lvl3pPr>
            <a:lvl4pPr marL="0" indent="0" algn="ctr">
              <a:buNone/>
              <a:defRPr sz="1800">
                <a:solidFill>
                  <a:schemeClr val="tx1"/>
                </a:solidFill>
              </a:defRPr>
            </a:lvl4pPr>
            <a:lvl5pPr marL="0" indent="0" algn="ctr">
              <a:buNone/>
              <a:defRPr sz="1800">
                <a:solidFill>
                  <a:schemeClr val="tx1"/>
                </a:solidFill>
              </a:defRPr>
            </a:lvl5pPr>
            <a:lvl6pPr marL="0" indent="0" algn="ctr">
              <a:buNone/>
              <a:defRPr sz="1800">
                <a:solidFill>
                  <a:schemeClr val="tx1"/>
                </a:solidFill>
              </a:defRPr>
            </a:lvl6pPr>
            <a:lvl7pPr marL="0" indent="0" algn="ctr">
              <a:buNone/>
              <a:defRPr sz="1800">
                <a:solidFill>
                  <a:schemeClr val="tx1"/>
                </a:solidFill>
              </a:defRPr>
            </a:lvl7pPr>
            <a:lvl8pPr marL="0" indent="0" algn="ctr">
              <a:buNone/>
              <a:defRPr sz="1800">
                <a:solidFill>
                  <a:schemeClr val="tx1"/>
                </a:solidFill>
              </a:defRPr>
            </a:lvl8pPr>
            <a:lvl9pPr marL="0" indent="0" algn="ctr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  <a:p>
            <a:pPr lvl="8"/>
            <a:r>
              <a:rPr lang="en-US" dirty="0"/>
              <a:t>Second level</a:t>
            </a:r>
            <a:endParaRPr lang="en-AU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ECC2550-59CA-4536-8C50-E5CDFB2B09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t="24172" r="16470" b="25211"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05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Full Colour_Op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04B98C-6F29-4961-8A81-76DF52864F11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19D9DF2A-6965-49C8-9F75-3D2F00064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8000" y="1537687"/>
            <a:ext cx="532800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>
            <a:noAutofit/>
          </a:bodyPr>
          <a:lstStyle>
            <a:lvl1pPr algn="ctr">
              <a:lnSpc>
                <a:spcPct val="100000"/>
              </a:lnSpc>
              <a:defRPr sz="36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A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A432073-8DB3-4120-9B4B-B7D5E0CF84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7707" y="2643188"/>
            <a:ext cx="5328588" cy="504626"/>
          </a:xfrm>
        </p:spPr>
        <p:txBody>
          <a:bodyPr>
            <a:noAutofit/>
          </a:bodyPr>
          <a:lstStyle>
            <a:lvl1pPr marL="0" algn="ctr">
              <a:defRPr sz="1800">
                <a:solidFill>
                  <a:schemeClr val="bg2"/>
                </a:solidFill>
              </a:defRPr>
            </a:lvl1pPr>
            <a:lvl2pPr marL="0" algn="ctr">
              <a:defRPr sz="1800">
                <a:solidFill>
                  <a:schemeClr val="bg2"/>
                </a:solidFill>
              </a:defRPr>
            </a:lvl2pPr>
            <a:lvl3pPr marL="0" indent="0" algn="ctr">
              <a:buNone/>
              <a:defRPr sz="1800">
                <a:solidFill>
                  <a:schemeClr val="bg2"/>
                </a:solidFill>
              </a:defRPr>
            </a:lvl3pPr>
            <a:lvl4pPr marL="0" indent="0" algn="ctr">
              <a:buNone/>
              <a:defRPr sz="1800">
                <a:solidFill>
                  <a:schemeClr val="bg2"/>
                </a:solidFill>
              </a:defRPr>
            </a:lvl4pPr>
            <a:lvl5pPr marL="0" indent="0" algn="ctr">
              <a:buNone/>
              <a:defRPr sz="1800">
                <a:solidFill>
                  <a:schemeClr val="bg2"/>
                </a:solidFill>
              </a:defRPr>
            </a:lvl5pPr>
            <a:lvl6pPr marL="0" indent="0" algn="ctr">
              <a:buNone/>
              <a:defRPr sz="1800">
                <a:solidFill>
                  <a:schemeClr val="bg2"/>
                </a:solidFill>
              </a:defRPr>
            </a:lvl6pPr>
            <a:lvl7pPr marL="0" indent="0" algn="ctr">
              <a:buNone/>
              <a:defRPr sz="1800">
                <a:solidFill>
                  <a:schemeClr val="bg2"/>
                </a:solidFill>
              </a:defRPr>
            </a:lvl7pPr>
            <a:lvl8pPr marL="0" indent="0" algn="ctr">
              <a:buNone/>
              <a:defRPr sz="1800">
                <a:solidFill>
                  <a:schemeClr val="bg2"/>
                </a:solidFill>
              </a:defRPr>
            </a:lvl8pPr>
            <a:lvl9pPr marL="0" indent="0" algn="ctr"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  <a:p>
            <a:pPr lvl="8"/>
            <a:r>
              <a:rPr lang="en-US" dirty="0"/>
              <a:t>Second level</a:t>
            </a:r>
            <a:endParaRPr lang="en-A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172FCC6-986D-4C82-93BE-17E6AB23A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3EFEE89E-27AA-4465-BF69-3D864BB3E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35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_Op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0E255292-F8D7-40D6-BC93-08A80D553A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8000" y="2112994"/>
            <a:ext cx="532800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lnSpc>
                <a:spcPct val="100000"/>
              </a:lnSpc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Heading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784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_Op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A0C527-380A-4B59-BEAA-91B0D5CD7160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6D4BAF5-F73B-4645-8975-463744C9B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2A26A42-1F3A-403E-BFA7-B1BD30A15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000386DC-F7F9-4400-8465-8A76DBB42D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8000" y="2112994"/>
            <a:ext cx="532800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lnSpc>
                <a:spcPct val="100000"/>
              </a:lnSpc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Heading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186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_Op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836B795-CE46-40C9-97DF-E74A4A15BE2B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5456111-DEB5-4CFB-8755-813DB1DD8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5BB4D686-2E02-44DD-BF1C-7E17C4594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t="24172" r="16470" b="25211"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9B68686B-D723-48BA-AFDA-3488667288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8000" y="2112994"/>
            <a:ext cx="532800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lnSpc>
                <a:spcPct val="10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Heading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470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99D624-1BF5-4006-B0DF-E561DB07E5EB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EEE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57F373-E7E1-4771-935F-503FA9C0A87A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rcRect/>
          <a:stretch/>
        </p:blipFill>
        <p:spPr>
          <a:xfrm>
            <a:off x="7792282" y="4050212"/>
            <a:ext cx="876197" cy="7632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B4DF8B9-8E29-4D36-A13F-9655F79511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0ED7E582-6277-524A-875A-B688C54A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65588"/>
            <a:ext cx="6840000" cy="5269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6A38B-6362-4F16-9D7E-FDF7B8DAD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203598"/>
            <a:ext cx="6840000" cy="331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196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7" r:id="rId2"/>
    <p:sldLayoutId id="2147483895" r:id="rId3"/>
    <p:sldLayoutId id="2147483896" r:id="rId4"/>
    <p:sldLayoutId id="2147483891" r:id="rId5"/>
    <p:sldLayoutId id="2147483906" r:id="rId6"/>
    <p:sldLayoutId id="2147483859" r:id="rId7"/>
    <p:sldLayoutId id="2147483902" r:id="rId8"/>
    <p:sldLayoutId id="2147483858" r:id="rId9"/>
    <p:sldLayoutId id="2147483898" r:id="rId10"/>
    <p:sldLayoutId id="2147483899" r:id="rId11"/>
    <p:sldLayoutId id="2147483901" r:id="rId12"/>
    <p:sldLayoutId id="2147483886" r:id="rId13"/>
    <p:sldLayoutId id="2147483887" r:id="rId14"/>
    <p:sldLayoutId id="2147483888" r:id="rId15"/>
    <p:sldLayoutId id="2147483853" r:id="rId16"/>
    <p:sldLayoutId id="2147483854" r:id="rId17"/>
    <p:sldLayoutId id="2147483855" r:id="rId18"/>
    <p:sldLayoutId id="2147483866" r:id="rId19"/>
    <p:sldLayoutId id="2147483883" r:id="rId20"/>
    <p:sldLayoutId id="2147483864" r:id="rId21"/>
    <p:sldLayoutId id="2147483865" r:id="rId22"/>
    <p:sldLayoutId id="2147483884" r:id="rId23"/>
    <p:sldLayoutId id="2147483863" r:id="rId24"/>
    <p:sldLayoutId id="2147483873" r:id="rId25"/>
    <p:sldLayoutId id="2147483872" r:id="rId26"/>
    <p:sldLayoutId id="2147483880" r:id="rId27"/>
    <p:sldLayoutId id="2147483905" r:id="rId28"/>
    <p:sldLayoutId id="2147483885" r:id="rId29"/>
    <p:sldLayoutId id="2147483867" r:id="rId30"/>
    <p:sldLayoutId id="2147483907" r:id="rId31"/>
    <p:sldLayoutId id="2147483903" r:id="rId3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Pts val="1400"/>
        <a:buFontTx/>
        <a:buNone/>
        <a:tabLst/>
        <a:defRPr sz="1600" b="1" kern="600" baseline="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Tx/>
        <a:buNone/>
        <a:defRPr sz="1600" kern="600" baseline="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600" baseline="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Pct val="100000"/>
        <a:buFont typeface="Arial" panose="020B0604020202020204" pitchFamily="34" charset="0"/>
        <a:buChar char="•"/>
        <a:defRPr sz="1600" kern="600" baseline="0">
          <a:solidFill>
            <a:schemeClr val="tx2"/>
          </a:solidFill>
          <a:latin typeface="+mn-lt"/>
          <a:ea typeface="+mn-ea"/>
          <a:cs typeface="+mn-cs"/>
        </a:defRPr>
      </a:lvl4pPr>
      <a:lvl5pPr marL="540000" marR="0" indent="-180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900000" indent="-180000" algn="l" defTabSz="914400" rtl="0" eaLnBrk="1" latinLnBrk="0" hangingPunct="1"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1080000" indent="-180000" algn="l" defTabSz="914400" rtl="0" eaLnBrk="1" latinLnBrk="0" hangingPunct="1"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1260000" indent="-180000" algn="l" defTabSz="914400" rtl="0" eaLnBrk="1" latinLnBrk="0" hangingPunct="1"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6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person, table, worktable, shop&#10;&#10;Description automatically generated">
            <a:extLst>
              <a:ext uri="{FF2B5EF4-FFF2-40B4-BE49-F238E27FC236}">
                <a16:creationId xmlns:a16="http://schemas.microsoft.com/office/drawing/2014/main" id="{BAF01E53-F0E2-4350-8A06-96000A3E4DB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r="119"/>
          <a:stretch>
            <a:fillRect/>
          </a:stretch>
        </p:blipFill>
        <p:spPr/>
      </p:pic>
      <p:pic>
        <p:nvPicPr>
          <p:cNvPr id="14" name="Picture Placeholder 13" descr="A picture containing cake, plate, piece, food&#10;&#10;Description automatically generated">
            <a:extLst>
              <a:ext uri="{FF2B5EF4-FFF2-40B4-BE49-F238E27FC236}">
                <a16:creationId xmlns:a16="http://schemas.microsoft.com/office/drawing/2014/main" id="{0CC4823D-E885-4575-806B-D631ABB6C6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3DB728C-6D0F-428A-B268-6C2BC414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Month </a:t>
            </a:r>
            <a:r>
              <a:rPr lang="en-AU" dirty="0" err="1"/>
              <a:t>202X</a:t>
            </a:r>
            <a:endParaRPr lang="en-AU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1D243ED3-E5BA-4BD4-8168-1A9AD4100A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7663BAB-6B88-49F5-9AD3-312A61014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2689" y="576245"/>
            <a:ext cx="4429039" cy="39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4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94FAC-3C7F-58D7-70B2-29E3D072F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77782-7903-9CBE-FF72-6EB58A81A8E0}"/>
              </a:ext>
            </a:extLst>
          </p:cNvPr>
          <p:cNvSpPr txBox="1"/>
          <p:nvPr/>
        </p:nvSpPr>
        <p:spPr>
          <a:xfrm>
            <a:off x="3596636" y="1820094"/>
            <a:ext cx="18472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B8DDE1"/>
              </a:solidFill>
              <a:uFillTx/>
              <a:latin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A5AE80-4944-C9E8-A6D3-EDE661A4B1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888" y="339502"/>
            <a:ext cx="6382512" cy="778009"/>
          </a:xfrm>
        </p:spPr>
        <p:txBody>
          <a:bodyPr/>
          <a:lstStyle/>
          <a:p>
            <a:pPr lvl="0"/>
            <a:r>
              <a:rPr lang="en-AU" dirty="0"/>
              <a:t>Food safety in the supply chain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4C09F3-9E1C-A896-A296-60EA900284D1}"/>
              </a:ext>
            </a:extLst>
          </p:cNvPr>
          <p:cNvSpPr txBox="1"/>
          <p:nvPr/>
        </p:nvSpPr>
        <p:spPr>
          <a:xfrm>
            <a:off x="251520" y="1347614"/>
            <a:ext cx="8640960" cy="12504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73E268F-22CB-CE0B-6B81-697F311B4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63" y="1497200"/>
            <a:ext cx="8508273" cy="10151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38535C38-378D-D5CB-5D4B-7BE473F84E4D}"/>
              </a:ext>
            </a:extLst>
          </p:cNvPr>
          <p:cNvSpPr/>
          <p:nvPr/>
        </p:nvSpPr>
        <p:spPr>
          <a:xfrm rot="16200000">
            <a:off x="3788815" y="854995"/>
            <a:ext cx="198218" cy="39604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93FEB-E188-3CBB-6754-56048B0472D5}"/>
              </a:ext>
            </a:extLst>
          </p:cNvPr>
          <p:cNvSpPr txBox="1"/>
          <p:nvPr/>
        </p:nvSpPr>
        <p:spPr>
          <a:xfrm>
            <a:off x="1979712" y="307580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These must have an approved Food Safety Plan. They are audited and are the basis for domestic licensing, and export accreditation.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439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09DA-9981-4827-A0CA-81E88BB10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2112994"/>
            <a:ext cx="4320480" cy="917513"/>
          </a:xfrm>
        </p:spPr>
        <p:txBody>
          <a:bodyPr/>
          <a:lstStyle/>
          <a:p>
            <a:r>
              <a:rPr lang="en-AU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63971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0816C0-821A-4DC4-8C3E-12669773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3705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A7BC6-7776-458D-A972-DCF877401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000" y="1537687"/>
            <a:ext cx="5328000" cy="917513"/>
          </a:xfrm>
        </p:spPr>
        <p:txBody>
          <a:bodyPr/>
          <a:lstStyle/>
          <a:p>
            <a:r>
              <a:rPr lang="en-AU" dirty="0"/>
              <a:t>Dairy food safety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35A69-B692-4480-9C2C-352F8DD1AF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7707" y="2643188"/>
            <a:ext cx="5328588" cy="1296714"/>
          </a:xfrm>
        </p:spPr>
        <p:txBody>
          <a:bodyPr/>
          <a:lstStyle/>
          <a:p>
            <a:r>
              <a:rPr lang="en-AU" dirty="0"/>
              <a:t>2026 South East Asia Scholarship Program</a:t>
            </a:r>
          </a:p>
          <a:p>
            <a:endParaRPr lang="en-AU" dirty="0"/>
          </a:p>
          <a:p>
            <a:r>
              <a:rPr lang="en-AU" sz="1400" dirty="0"/>
              <a:t>Stewart Davey – Technical Market Assurance Manager</a:t>
            </a:r>
          </a:p>
          <a:p>
            <a:r>
              <a:rPr lang="en-AU" sz="1400" dirty="0"/>
              <a:t>Dairy Australia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636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3D9893-556B-4509-95B4-495125E5897C}"/>
              </a:ext>
            </a:extLst>
          </p:cNvPr>
          <p:cNvSpPr txBox="1"/>
          <p:nvPr/>
        </p:nvSpPr>
        <p:spPr>
          <a:xfrm>
            <a:off x="3596636" y="1820094"/>
            <a:ext cx="18472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B8DDE1"/>
              </a:solidFill>
              <a:uFillTx/>
              <a:latin typeface="Calibri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5C921094-B638-4707-BC21-6EB0969117CF}"/>
              </a:ext>
            </a:extLst>
          </p:cNvPr>
          <p:cNvSpPr txBox="1">
            <a:spLocks/>
          </p:cNvSpPr>
          <p:nvPr/>
        </p:nvSpPr>
        <p:spPr>
          <a:xfrm>
            <a:off x="1915919" y="1476820"/>
            <a:ext cx="5312150" cy="125049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AU" dirty="0"/>
          </a:p>
          <a:p>
            <a:pPr algn="ctr"/>
            <a:r>
              <a:rPr lang="en-AU" dirty="0"/>
              <a:t>WHAT DO WE MEAN BY FOOD SAFETY?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FEDD4A07-FC8D-4255-BC10-63FCCDD70777}"/>
              </a:ext>
            </a:extLst>
          </p:cNvPr>
          <p:cNvSpPr txBox="1">
            <a:spLocks/>
          </p:cNvSpPr>
          <p:nvPr/>
        </p:nvSpPr>
        <p:spPr>
          <a:xfrm>
            <a:off x="1915919" y="3070590"/>
            <a:ext cx="5312150" cy="7973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ts val="1400"/>
              <a:buFontTx/>
              <a:buNone/>
              <a:tabLst/>
              <a:defRPr sz="1600" b="1" kern="6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Tx/>
              <a:buNone/>
              <a:defRPr sz="1600" kern="6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6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defRPr sz="1600" kern="6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6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en-AU" sz="13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AU" sz="1300" dirty="0">
                <a:solidFill>
                  <a:schemeClr val="bg1"/>
                </a:solidFill>
              </a:rPr>
              <a:t>Food is not safe if it would be likely to cause physical harm to a person who might later consume it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8B12D4-0D69-4C6A-89A8-FF963D437045}"/>
              </a:ext>
            </a:extLst>
          </p:cNvPr>
          <p:cNvCxnSpPr/>
          <p:nvPr/>
        </p:nvCxnSpPr>
        <p:spPr>
          <a:xfrm flipV="1">
            <a:off x="4572000" y="0"/>
            <a:ext cx="0" cy="1476820"/>
          </a:xfrm>
          <a:prstGeom prst="straightConnector1">
            <a:avLst/>
          </a:prstGeom>
          <a:noFill/>
          <a:ln w="12701" cap="flat">
            <a:solidFill>
              <a:schemeClr val="bg1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417108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8940FD-A6C1-4A37-BED4-84A9290C624C}"/>
              </a:ext>
            </a:extLst>
          </p:cNvPr>
          <p:cNvCxnSpPr/>
          <p:nvPr/>
        </p:nvCxnSpPr>
        <p:spPr>
          <a:xfrm flipV="1">
            <a:off x="4572000" y="0"/>
            <a:ext cx="0" cy="1707651"/>
          </a:xfrm>
          <a:prstGeom prst="straightConnector1">
            <a:avLst/>
          </a:prstGeom>
          <a:noFill/>
          <a:ln w="12701" cap="flat">
            <a:solidFill>
              <a:schemeClr val="bg1"/>
            </a:solidFill>
            <a:prstDash val="solid"/>
            <a:miter/>
          </a:ln>
        </p:spPr>
      </p:cxnSp>
      <p:sp>
        <p:nvSpPr>
          <p:cNvPr id="9" name="Title 5">
            <a:extLst>
              <a:ext uri="{FF2B5EF4-FFF2-40B4-BE49-F238E27FC236}">
                <a16:creationId xmlns:a16="http://schemas.microsoft.com/office/drawing/2014/main" id="{D5A50594-5A7E-4252-83D7-516971733C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51995" y="1707651"/>
            <a:ext cx="5039999" cy="1080123"/>
          </a:xfrm>
          <a:ln>
            <a:solidFill>
              <a:schemeClr val="bg1"/>
            </a:solidFill>
          </a:ln>
        </p:spPr>
        <p:txBody>
          <a:bodyPr/>
          <a:lstStyle/>
          <a:p>
            <a:pPr lvl="0" algn="ctr"/>
            <a:br>
              <a:rPr lang="en-AU" dirty="0"/>
            </a:br>
            <a:r>
              <a:rPr lang="en-AU" dirty="0"/>
              <a:t>RISKS TO FOOD SAFETY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E0393B-537D-4D4B-8C58-4196EC100ACC}"/>
              </a:ext>
            </a:extLst>
          </p:cNvPr>
          <p:cNvSpPr txBox="1"/>
          <p:nvPr/>
        </p:nvSpPr>
        <p:spPr>
          <a:xfrm>
            <a:off x="2843808" y="2910830"/>
            <a:ext cx="3600400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AU" dirty="0">
              <a:solidFill>
                <a:schemeClr val="bg1"/>
              </a:solidFill>
            </a:endParaRPr>
          </a:p>
          <a:p>
            <a:pPr algn="ctr"/>
            <a:r>
              <a:rPr lang="en-AU" dirty="0">
                <a:solidFill>
                  <a:schemeClr val="bg1"/>
                </a:solidFill>
              </a:rPr>
              <a:t>Microbial</a:t>
            </a:r>
          </a:p>
          <a:p>
            <a:pPr algn="ctr"/>
            <a:r>
              <a:rPr lang="en-AU" dirty="0">
                <a:solidFill>
                  <a:schemeClr val="bg1"/>
                </a:solidFill>
              </a:rPr>
              <a:t>Chemical</a:t>
            </a:r>
          </a:p>
          <a:p>
            <a:pPr algn="ctr"/>
            <a:r>
              <a:rPr lang="en-AU" dirty="0">
                <a:solidFill>
                  <a:schemeClr val="bg1"/>
                </a:solidFill>
              </a:rPr>
              <a:t>Physical</a:t>
            </a:r>
          </a:p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9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DF664766-F479-483A-B13B-F876A9817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3" y="1097278"/>
            <a:ext cx="7109996" cy="35509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AC58F1-F636-4787-8983-3D6A54CAD07E}"/>
              </a:ext>
            </a:extLst>
          </p:cNvPr>
          <p:cNvSpPr txBox="1"/>
          <p:nvPr/>
        </p:nvSpPr>
        <p:spPr>
          <a:xfrm>
            <a:off x="1043608" y="411510"/>
            <a:ext cx="626469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A Few Examples……</a:t>
            </a:r>
          </a:p>
        </p:txBody>
      </p:sp>
    </p:spTree>
    <p:extLst>
      <p:ext uri="{BB962C8B-B14F-4D97-AF65-F5344CB8AC3E}">
        <p14:creationId xmlns:p14="http://schemas.microsoft.com/office/powerpoint/2010/main" val="28182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A7BC6-7776-458D-A972-DCF877401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000" y="2112994"/>
            <a:ext cx="5328000" cy="917513"/>
          </a:xfrm>
        </p:spPr>
        <p:txBody>
          <a:bodyPr/>
          <a:lstStyle/>
          <a:p>
            <a:r>
              <a:rPr lang="en-AU" dirty="0"/>
              <a:t>Food Safety Video</a:t>
            </a:r>
          </a:p>
        </p:txBody>
      </p:sp>
    </p:spTree>
    <p:extLst>
      <p:ext uri="{BB962C8B-B14F-4D97-AF65-F5344CB8AC3E}">
        <p14:creationId xmlns:p14="http://schemas.microsoft.com/office/powerpoint/2010/main" val="226269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id="{DA621158-CBC7-45C4-A847-61BEAE0C7C7C}"/>
              </a:ext>
            </a:extLst>
          </p:cNvPr>
          <p:cNvGrpSpPr/>
          <p:nvPr/>
        </p:nvGrpSpPr>
        <p:grpSpPr>
          <a:xfrm>
            <a:off x="467544" y="915566"/>
            <a:ext cx="7488832" cy="3864506"/>
            <a:chOff x="1035082" y="762819"/>
            <a:chExt cx="7727886" cy="4224546"/>
          </a:xfrm>
        </p:grpSpPr>
        <p:sp>
          <p:nvSpPr>
            <p:cNvPr id="3" name="Freeform: Shape 18">
              <a:extLst>
                <a:ext uri="{FF2B5EF4-FFF2-40B4-BE49-F238E27FC236}">
                  <a16:creationId xmlns:a16="http://schemas.microsoft.com/office/drawing/2014/main" id="{99750FE1-FA01-4236-93AD-FA20CBAC854E}"/>
                </a:ext>
              </a:extLst>
            </p:cNvPr>
            <p:cNvSpPr/>
            <p:nvPr/>
          </p:nvSpPr>
          <p:spPr>
            <a:xfrm>
              <a:off x="8140866" y="2329836"/>
              <a:ext cx="622102" cy="1282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2101"/>
                <a:gd name="f7" fmla="val 1282611"/>
                <a:gd name="f8" fmla="val 62210"/>
                <a:gd name="f9" fmla="val 27852"/>
                <a:gd name="f10" fmla="val 559891"/>
                <a:gd name="f11" fmla="val 594249"/>
                <a:gd name="f12" fmla="val 1220401"/>
                <a:gd name="f13" fmla="val 1254759"/>
                <a:gd name="f14" fmla="+- 0 0 -90"/>
                <a:gd name="f15" fmla="*/ f3 1 622101"/>
                <a:gd name="f16" fmla="*/ f4 1 1282611"/>
                <a:gd name="f17" fmla="+- f7 0 f5"/>
                <a:gd name="f18" fmla="+- f6 0 f5"/>
                <a:gd name="f19" fmla="*/ f14 f0 1"/>
                <a:gd name="f20" fmla="*/ f18 1 622101"/>
                <a:gd name="f21" fmla="*/ f17 1 1282611"/>
                <a:gd name="f22" fmla="*/ 0 f18 1"/>
                <a:gd name="f23" fmla="*/ 62210 f17 1"/>
                <a:gd name="f24" fmla="*/ 62210 f18 1"/>
                <a:gd name="f25" fmla="*/ 0 f17 1"/>
                <a:gd name="f26" fmla="*/ 559891 f18 1"/>
                <a:gd name="f27" fmla="*/ 622101 f18 1"/>
                <a:gd name="f28" fmla="*/ 1220401 f17 1"/>
                <a:gd name="f29" fmla="*/ 1282611 f17 1"/>
                <a:gd name="f30" fmla="*/ f19 1 f2"/>
                <a:gd name="f31" fmla="*/ f22 1 622101"/>
                <a:gd name="f32" fmla="*/ f23 1 1282611"/>
                <a:gd name="f33" fmla="*/ f24 1 622101"/>
                <a:gd name="f34" fmla="*/ f25 1 1282611"/>
                <a:gd name="f35" fmla="*/ f26 1 622101"/>
                <a:gd name="f36" fmla="*/ f27 1 622101"/>
                <a:gd name="f37" fmla="*/ f28 1 1282611"/>
                <a:gd name="f38" fmla="*/ f29 1 128261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22101" h="128261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79177" tIns="79177" rIns="79177" bIns="79177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AU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" name="Freeform: Shape 13">
              <a:extLst>
                <a:ext uri="{FF2B5EF4-FFF2-40B4-BE49-F238E27FC236}">
                  <a16:creationId xmlns:a16="http://schemas.microsoft.com/office/drawing/2014/main" id="{20DB7A9A-7395-4AAE-9757-9F72901F2B36}"/>
                </a:ext>
              </a:extLst>
            </p:cNvPr>
            <p:cNvSpPr/>
            <p:nvPr/>
          </p:nvSpPr>
          <p:spPr>
            <a:xfrm>
              <a:off x="1058097" y="762819"/>
              <a:ext cx="4748972" cy="6124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2695"/>
                <a:gd name="f7" fmla="val 1282611"/>
                <a:gd name="f8" fmla="val 128261"/>
                <a:gd name="f9" fmla="val 57424"/>
                <a:gd name="f10" fmla="val 1814434"/>
                <a:gd name="f11" fmla="val 1885271"/>
                <a:gd name="f12" fmla="val 1154350"/>
                <a:gd name="f13" fmla="val 1225187"/>
                <a:gd name="f14" fmla="+- 0 0 -90"/>
                <a:gd name="f15" fmla="*/ f3 1 1942695"/>
                <a:gd name="f16" fmla="*/ f4 1 1282611"/>
                <a:gd name="f17" fmla="+- f7 0 f5"/>
                <a:gd name="f18" fmla="+- f6 0 f5"/>
                <a:gd name="f19" fmla="*/ f14 f0 1"/>
                <a:gd name="f20" fmla="*/ f18 1 1942695"/>
                <a:gd name="f21" fmla="*/ f17 1 1282611"/>
                <a:gd name="f22" fmla="*/ 0 f18 1"/>
                <a:gd name="f23" fmla="*/ 128261 f17 1"/>
                <a:gd name="f24" fmla="*/ 128261 f18 1"/>
                <a:gd name="f25" fmla="*/ 0 f17 1"/>
                <a:gd name="f26" fmla="*/ 1814434 f18 1"/>
                <a:gd name="f27" fmla="*/ 1942695 f18 1"/>
                <a:gd name="f28" fmla="*/ 1154350 f17 1"/>
                <a:gd name="f29" fmla="*/ 1282611 f17 1"/>
                <a:gd name="f30" fmla="*/ f19 1 f2"/>
                <a:gd name="f31" fmla="*/ f22 1 1942695"/>
                <a:gd name="f32" fmla="*/ f23 1 1282611"/>
                <a:gd name="f33" fmla="*/ f24 1 1942695"/>
                <a:gd name="f34" fmla="*/ f25 1 1282611"/>
                <a:gd name="f35" fmla="*/ f26 1 1942695"/>
                <a:gd name="f36" fmla="*/ f27 1 1942695"/>
                <a:gd name="f37" fmla="*/ f28 1 1282611"/>
                <a:gd name="f38" fmla="*/ f29 1 128261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942695" h="128261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47116" tIns="247116" rIns="247116" bIns="247116" anchor="ctr" anchorCtr="1" compatLnSpc="1">
              <a:noAutofit/>
            </a:bodyPr>
            <a:lstStyle/>
            <a:p>
              <a:pPr marL="0" marR="0" lvl="0" indent="0" algn="ctr" defTabSz="24447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16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Federal</a:t>
              </a:r>
            </a:p>
          </p:txBody>
        </p:sp>
        <p:sp>
          <p:nvSpPr>
            <p:cNvPr id="5" name="Freeform: Shape 14">
              <a:extLst>
                <a:ext uri="{FF2B5EF4-FFF2-40B4-BE49-F238E27FC236}">
                  <a16:creationId xmlns:a16="http://schemas.microsoft.com/office/drawing/2014/main" id="{52BCDEEA-5C75-4379-BFB7-C2DC0C49CD3F}"/>
                </a:ext>
              </a:extLst>
            </p:cNvPr>
            <p:cNvSpPr/>
            <p:nvPr/>
          </p:nvSpPr>
          <p:spPr>
            <a:xfrm>
              <a:off x="1035082" y="1447568"/>
              <a:ext cx="2288258" cy="1282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86663"/>
                <a:gd name="f7" fmla="val 1282611"/>
                <a:gd name="f8" fmla="val 128261"/>
                <a:gd name="f9" fmla="val 57424"/>
                <a:gd name="f10" fmla="val 1458402"/>
                <a:gd name="f11" fmla="val 1529239"/>
                <a:gd name="f12" fmla="val 1154350"/>
                <a:gd name="f13" fmla="val 1225187"/>
                <a:gd name="f14" fmla="+- 0 0 -90"/>
                <a:gd name="f15" fmla="*/ f3 1 1586663"/>
                <a:gd name="f16" fmla="*/ f4 1 1282611"/>
                <a:gd name="f17" fmla="+- f7 0 f5"/>
                <a:gd name="f18" fmla="+- f6 0 f5"/>
                <a:gd name="f19" fmla="*/ f14 f0 1"/>
                <a:gd name="f20" fmla="*/ f18 1 1586663"/>
                <a:gd name="f21" fmla="*/ f17 1 1282611"/>
                <a:gd name="f22" fmla="*/ 0 f18 1"/>
                <a:gd name="f23" fmla="*/ 128261 f17 1"/>
                <a:gd name="f24" fmla="*/ 128261 f18 1"/>
                <a:gd name="f25" fmla="*/ 0 f17 1"/>
                <a:gd name="f26" fmla="*/ 1458402 f18 1"/>
                <a:gd name="f27" fmla="*/ 1586663 f18 1"/>
                <a:gd name="f28" fmla="*/ 1154350 f17 1"/>
                <a:gd name="f29" fmla="*/ 1282611 f17 1"/>
                <a:gd name="f30" fmla="*/ f19 1 f2"/>
                <a:gd name="f31" fmla="*/ f22 1 1586663"/>
                <a:gd name="f32" fmla="*/ f23 1 1282611"/>
                <a:gd name="f33" fmla="*/ f24 1 1586663"/>
                <a:gd name="f34" fmla="*/ f25 1 1282611"/>
                <a:gd name="f35" fmla="*/ f26 1 1586663"/>
                <a:gd name="f36" fmla="*/ f27 1 1586663"/>
                <a:gd name="f37" fmla="*/ f28 1 1282611"/>
                <a:gd name="f38" fmla="*/ f29 1 128261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586663" h="128261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54733" tIns="254733" rIns="254733" bIns="254733" anchor="ctr" anchorCtr="1" compatLnSpc="1">
              <a:noAutofit/>
            </a:bodyPr>
            <a:lstStyle/>
            <a:p>
              <a:pPr marL="0" marR="0" lvl="0" indent="0" algn="ctr" defTabSz="100012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AU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  <a:p>
              <a:pPr marL="0" marR="0" lvl="0" indent="0" algn="ctr" defTabSz="100012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2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Certify</a:t>
              </a:r>
              <a:endParaRPr lang="en-AU" sz="1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  <a:p>
              <a:pPr marL="0" marR="0" lvl="0" indent="0" algn="ctr" defTabSz="100012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11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Exports for overseas governments/markets</a:t>
              </a:r>
            </a:p>
            <a:p>
              <a:pPr marL="0" marR="0" lvl="0" indent="0" algn="ctr" defTabSz="25336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AU" sz="1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" name="Freeform: Shape 15">
              <a:extLst>
                <a:ext uri="{FF2B5EF4-FFF2-40B4-BE49-F238E27FC236}">
                  <a16:creationId xmlns:a16="http://schemas.microsoft.com/office/drawing/2014/main" id="{C091AC6C-ED6D-4731-BF8D-EE8899B3ADC7}"/>
                </a:ext>
              </a:extLst>
            </p:cNvPr>
            <p:cNvSpPr/>
            <p:nvPr/>
          </p:nvSpPr>
          <p:spPr>
            <a:xfrm>
              <a:off x="5979535" y="781729"/>
              <a:ext cx="2289602" cy="6124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92919"/>
                <a:gd name="f7" fmla="val 1282611"/>
                <a:gd name="f8" fmla="val 128261"/>
                <a:gd name="f9" fmla="val 57424"/>
                <a:gd name="f10" fmla="val 2464658"/>
                <a:gd name="f11" fmla="val 2535495"/>
                <a:gd name="f12" fmla="val 1154350"/>
                <a:gd name="f13" fmla="val 1225187"/>
                <a:gd name="f14" fmla="+- 0 0 -90"/>
                <a:gd name="f15" fmla="*/ f3 1 2592919"/>
                <a:gd name="f16" fmla="*/ f4 1 1282611"/>
                <a:gd name="f17" fmla="+- f7 0 f5"/>
                <a:gd name="f18" fmla="+- f6 0 f5"/>
                <a:gd name="f19" fmla="*/ f14 f0 1"/>
                <a:gd name="f20" fmla="*/ f18 1 2592919"/>
                <a:gd name="f21" fmla="*/ f17 1 1282611"/>
                <a:gd name="f22" fmla="*/ 0 f18 1"/>
                <a:gd name="f23" fmla="*/ 128261 f17 1"/>
                <a:gd name="f24" fmla="*/ 128261 f18 1"/>
                <a:gd name="f25" fmla="*/ 0 f17 1"/>
                <a:gd name="f26" fmla="*/ 2464658 f18 1"/>
                <a:gd name="f27" fmla="*/ 2592919 f18 1"/>
                <a:gd name="f28" fmla="*/ 1154350 f17 1"/>
                <a:gd name="f29" fmla="*/ 1282611 f17 1"/>
                <a:gd name="f30" fmla="*/ f19 1 f2"/>
                <a:gd name="f31" fmla="*/ f22 1 2592919"/>
                <a:gd name="f32" fmla="*/ f23 1 1282611"/>
                <a:gd name="f33" fmla="*/ f24 1 2592919"/>
                <a:gd name="f34" fmla="*/ f25 1 1282611"/>
                <a:gd name="f35" fmla="*/ f26 1 2592919"/>
                <a:gd name="f36" fmla="*/ f27 1 2592919"/>
                <a:gd name="f37" fmla="*/ f28 1 1282611"/>
                <a:gd name="f38" fmla="*/ f29 1 128261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592919" h="128261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47116" tIns="247116" rIns="247116" bIns="247116" anchor="ctr" anchorCtr="1" compatLnSpc="1">
              <a:noAutofit/>
            </a:bodyPr>
            <a:lstStyle/>
            <a:p>
              <a:pPr marL="0" marR="0" lvl="0" indent="0" algn="ctr" defTabSz="24447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16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State</a:t>
              </a:r>
            </a:p>
          </p:txBody>
        </p:sp>
        <p:sp>
          <p:nvSpPr>
            <p:cNvPr id="7" name="Freeform: Shape 16">
              <a:extLst>
                <a:ext uri="{FF2B5EF4-FFF2-40B4-BE49-F238E27FC236}">
                  <a16:creationId xmlns:a16="http://schemas.microsoft.com/office/drawing/2014/main" id="{8B0CEFFB-8913-4209-9EB0-FE8A4F6AFF07}"/>
                </a:ext>
              </a:extLst>
            </p:cNvPr>
            <p:cNvSpPr/>
            <p:nvPr/>
          </p:nvSpPr>
          <p:spPr>
            <a:xfrm>
              <a:off x="3518821" y="1447568"/>
              <a:ext cx="2288258" cy="1282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18561"/>
                <a:gd name="f7" fmla="val 1282611"/>
                <a:gd name="f8" fmla="val 128261"/>
                <a:gd name="f9" fmla="val 57424"/>
                <a:gd name="f10" fmla="val 1790300"/>
                <a:gd name="f11" fmla="val 1861137"/>
                <a:gd name="f12" fmla="val 1154350"/>
                <a:gd name="f13" fmla="val 1225187"/>
                <a:gd name="f14" fmla="+- 0 0 -90"/>
                <a:gd name="f15" fmla="*/ f3 1 1918561"/>
                <a:gd name="f16" fmla="*/ f4 1 1282611"/>
                <a:gd name="f17" fmla="+- f7 0 f5"/>
                <a:gd name="f18" fmla="+- f6 0 f5"/>
                <a:gd name="f19" fmla="*/ f14 f0 1"/>
                <a:gd name="f20" fmla="*/ f18 1 1918561"/>
                <a:gd name="f21" fmla="*/ f17 1 1282611"/>
                <a:gd name="f22" fmla="*/ 0 f18 1"/>
                <a:gd name="f23" fmla="*/ 128261 f17 1"/>
                <a:gd name="f24" fmla="*/ 128261 f18 1"/>
                <a:gd name="f25" fmla="*/ 0 f17 1"/>
                <a:gd name="f26" fmla="*/ 1790300 f18 1"/>
                <a:gd name="f27" fmla="*/ 1918561 f18 1"/>
                <a:gd name="f28" fmla="*/ 1154350 f17 1"/>
                <a:gd name="f29" fmla="*/ 1282611 f17 1"/>
                <a:gd name="f30" fmla="*/ f19 1 f2"/>
                <a:gd name="f31" fmla="*/ f22 1 1918561"/>
                <a:gd name="f32" fmla="*/ f23 1 1282611"/>
                <a:gd name="f33" fmla="*/ f24 1 1918561"/>
                <a:gd name="f34" fmla="*/ f25 1 1282611"/>
                <a:gd name="f35" fmla="*/ f26 1 1918561"/>
                <a:gd name="f36" fmla="*/ f27 1 1918561"/>
                <a:gd name="f37" fmla="*/ f28 1 1282611"/>
                <a:gd name="f38" fmla="*/ f29 1 128261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918561" h="128261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47116" tIns="247116" rIns="247116" bIns="247116" anchor="ctr" anchorCtr="1" compatLnSpc="1">
              <a:noAutofit/>
            </a:bodyPr>
            <a:lstStyle/>
            <a:p>
              <a:pPr marL="0" marR="0" lvl="0" indent="0" algn="ctr" defTabSz="24447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AU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  <a:p>
              <a:pPr marL="0" marR="0" lvl="0" indent="0" algn="ctr" defTabSz="24447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2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Develop</a:t>
              </a:r>
            </a:p>
            <a:p>
              <a:pPr marL="0" marR="0" lvl="0" indent="0" algn="ctr" defTabSz="24447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11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National Food Safety Policy and Standards</a:t>
              </a:r>
            </a:p>
            <a:p>
              <a:pPr marL="0" marR="0" lvl="0" indent="0" algn="ctr" defTabSz="24447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AU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Freeform: Shape 17">
              <a:extLst>
                <a:ext uri="{FF2B5EF4-FFF2-40B4-BE49-F238E27FC236}">
                  <a16:creationId xmlns:a16="http://schemas.microsoft.com/office/drawing/2014/main" id="{69426754-97C3-4E48-AF98-5899F714F316}"/>
                </a:ext>
              </a:extLst>
            </p:cNvPr>
            <p:cNvSpPr/>
            <p:nvPr/>
          </p:nvSpPr>
          <p:spPr>
            <a:xfrm>
              <a:off x="1058097" y="2802480"/>
              <a:ext cx="2289602" cy="21848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2101"/>
                <a:gd name="f7" fmla="val 1282611"/>
                <a:gd name="f8" fmla="val 62210"/>
                <a:gd name="f9" fmla="val 27852"/>
                <a:gd name="f10" fmla="val 559891"/>
                <a:gd name="f11" fmla="val 594249"/>
                <a:gd name="f12" fmla="val 1220401"/>
                <a:gd name="f13" fmla="val 1254759"/>
                <a:gd name="f14" fmla="+- 0 0 -90"/>
                <a:gd name="f15" fmla="*/ f3 1 622101"/>
                <a:gd name="f16" fmla="*/ f4 1 1282611"/>
                <a:gd name="f17" fmla="+- f7 0 f5"/>
                <a:gd name="f18" fmla="+- f6 0 f5"/>
                <a:gd name="f19" fmla="*/ f14 f0 1"/>
                <a:gd name="f20" fmla="*/ f18 1 622101"/>
                <a:gd name="f21" fmla="*/ f17 1 1282611"/>
                <a:gd name="f22" fmla="*/ 0 f18 1"/>
                <a:gd name="f23" fmla="*/ 62210 f17 1"/>
                <a:gd name="f24" fmla="*/ 62210 f18 1"/>
                <a:gd name="f25" fmla="*/ 0 f17 1"/>
                <a:gd name="f26" fmla="*/ 559891 f18 1"/>
                <a:gd name="f27" fmla="*/ 622101 f18 1"/>
                <a:gd name="f28" fmla="*/ 1220401 f17 1"/>
                <a:gd name="f29" fmla="*/ 1282611 f17 1"/>
                <a:gd name="f30" fmla="*/ f19 1 f2"/>
                <a:gd name="f31" fmla="*/ f22 1 622101"/>
                <a:gd name="f32" fmla="*/ f23 1 1282611"/>
                <a:gd name="f33" fmla="*/ f24 1 622101"/>
                <a:gd name="f34" fmla="*/ f25 1 1282611"/>
                <a:gd name="f35" fmla="*/ f26 1 622101"/>
                <a:gd name="f36" fmla="*/ f27 1 622101"/>
                <a:gd name="f37" fmla="*/ f28 1 1282611"/>
                <a:gd name="f38" fmla="*/ f29 1 128261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22101" h="128261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9197" tIns="239197" rIns="239197" bIns="239197" anchor="ctr" anchorCtr="0" compatLnSpc="1">
              <a:noAutofit/>
            </a:bodyPr>
            <a:lstStyle/>
            <a:p>
              <a:pPr marL="0" marR="0" lvl="1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16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Department of Agriculture &amp; Water Resources</a:t>
              </a:r>
            </a:p>
            <a:p>
              <a:pPr marL="171450" marR="0" lvl="2" indent="-85725" algn="l" defTabSz="4000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9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Export documentation, compliance to foreign standards</a:t>
              </a:r>
            </a:p>
            <a:p>
              <a:pPr marL="171450" marR="0" lvl="2" indent="-85725" algn="l" defTabSz="4000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9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Negotiation of trade agreements</a:t>
              </a:r>
            </a:p>
            <a:p>
              <a:pPr marL="171450" marR="0" lvl="2" indent="-85725" algn="l" defTabSz="4000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9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Registration of Ag &amp; Vet chemicals, </a:t>
              </a:r>
            </a:p>
            <a:p>
              <a:pPr marL="171450" marR="0" lvl="2" indent="-85725" algn="l" defTabSz="4000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9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Animal health and welfare </a:t>
              </a:r>
            </a:p>
          </p:txBody>
        </p:sp>
        <p:sp>
          <p:nvSpPr>
            <p:cNvPr id="9" name="Freeform: Shape 19">
              <a:extLst>
                <a:ext uri="{FF2B5EF4-FFF2-40B4-BE49-F238E27FC236}">
                  <a16:creationId xmlns:a16="http://schemas.microsoft.com/office/drawing/2014/main" id="{B252DCB8-1CC1-4A35-A868-E665DC0319FE}"/>
                </a:ext>
              </a:extLst>
            </p:cNvPr>
            <p:cNvSpPr/>
            <p:nvPr/>
          </p:nvSpPr>
          <p:spPr>
            <a:xfrm>
              <a:off x="3518821" y="2802480"/>
              <a:ext cx="2289602" cy="21848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2101"/>
                <a:gd name="f7" fmla="val 1282611"/>
                <a:gd name="f8" fmla="val 62210"/>
                <a:gd name="f9" fmla="val 27852"/>
                <a:gd name="f10" fmla="val 559891"/>
                <a:gd name="f11" fmla="val 594249"/>
                <a:gd name="f12" fmla="val 1220401"/>
                <a:gd name="f13" fmla="val 1254759"/>
                <a:gd name="f14" fmla="+- 0 0 -90"/>
                <a:gd name="f15" fmla="*/ f3 1 622101"/>
                <a:gd name="f16" fmla="*/ f4 1 1282611"/>
                <a:gd name="f17" fmla="+- f7 0 f5"/>
                <a:gd name="f18" fmla="+- f6 0 f5"/>
                <a:gd name="f19" fmla="*/ f14 f0 1"/>
                <a:gd name="f20" fmla="*/ f18 1 622101"/>
                <a:gd name="f21" fmla="*/ f17 1 1282611"/>
                <a:gd name="f22" fmla="*/ 0 f18 1"/>
                <a:gd name="f23" fmla="*/ 62210 f17 1"/>
                <a:gd name="f24" fmla="*/ 62210 f18 1"/>
                <a:gd name="f25" fmla="*/ 0 f17 1"/>
                <a:gd name="f26" fmla="*/ 559891 f18 1"/>
                <a:gd name="f27" fmla="*/ 622101 f18 1"/>
                <a:gd name="f28" fmla="*/ 1220401 f17 1"/>
                <a:gd name="f29" fmla="*/ 1282611 f17 1"/>
                <a:gd name="f30" fmla="*/ f19 1 f2"/>
                <a:gd name="f31" fmla="*/ f22 1 622101"/>
                <a:gd name="f32" fmla="*/ f23 1 1282611"/>
                <a:gd name="f33" fmla="*/ f24 1 622101"/>
                <a:gd name="f34" fmla="*/ f25 1 1282611"/>
                <a:gd name="f35" fmla="*/ f26 1 622101"/>
                <a:gd name="f36" fmla="*/ f27 1 622101"/>
                <a:gd name="f37" fmla="*/ f28 1 1282611"/>
                <a:gd name="f38" fmla="*/ f29 1 128261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22101" h="128261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79177" tIns="79177" rIns="79177" bIns="79177" anchor="ctr" anchorCtr="0" compatLnSpc="1">
              <a:noAutofit/>
            </a:bodyPr>
            <a:lstStyle/>
            <a:p>
              <a:pPr marL="0" marR="0" lvl="1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16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Food Standards Australia New Zealand (FSANZ)</a:t>
              </a:r>
            </a:p>
            <a:p>
              <a:pPr marL="171450" marR="0" lvl="2" indent="-85725" algn="l" defTabSz="4000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9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Manages development and review of foods standards for locally manufactured and imported foods</a:t>
              </a:r>
            </a:p>
            <a:p>
              <a:pPr marL="171450" marR="0" lvl="2" indent="-85725" algn="l" defTabSz="4000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9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Develops Recall protocols, and coordinates any product recalls when necessary.</a:t>
              </a:r>
            </a:p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AU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Freeform: Shape 20">
              <a:extLst>
                <a:ext uri="{FF2B5EF4-FFF2-40B4-BE49-F238E27FC236}">
                  <a16:creationId xmlns:a16="http://schemas.microsoft.com/office/drawing/2014/main" id="{CD280CC3-9ACA-4D6A-94B8-2928202E047D}"/>
                </a:ext>
              </a:extLst>
            </p:cNvPr>
            <p:cNvSpPr/>
            <p:nvPr/>
          </p:nvSpPr>
          <p:spPr>
            <a:xfrm>
              <a:off x="5979535" y="2802480"/>
              <a:ext cx="2289602" cy="21848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2101"/>
                <a:gd name="f7" fmla="val 1282611"/>
                <a:gd name="f8" fmla="val 62210"/>
                <a:gd name="f9" fmla="val 27852"/>
                <a:gd name="f10" fmla="val 559891"/>
                <a:gd name="f11" fmla="val 594249"/>
                <a:gd name="f12" fmla="val 1220401"/>
                <a:gd name="f13" fmla="val 1254759"/>
                <a:gd name="f14" fmla="+- 0 0 -90"/>
                <a:gd name="f15" fmla="*/ f3 1 622101"/>
                <a:gd name="f16" fmla="*/ f4 1 1282611"/>
                <a:gd name="f17" fmla="+- f7 0 f5"/>
                <a:gd name="f18" fmla="+- f6 0 f5"/>
                <a:gd name="f19" fmla="*/ f14 f0 1"/>
                <a:gd name="f20" fmla="*/ f18 1 622101"/>
                <a:gd name="f21" fmla="*/ f17 1 1282611"/>
                <a:gd name="f22" fmla="*/ 0 f18 1"/>
                <a:gd name="f23" fmla="*/ 62210 f17 1"/>
                <a:gd name="f24" fmla="*/ 62210 f18 1"/>
                <a:gd name="f25" fmla="*/ 0 f17 1"/>
                <a:gd name="f26" fmla="*/ 559891 f18 1"/>
                <a:gd name="f27" fmla="*/ 622101 f18 1"/>
                <a:gd name="f28" fmla="*/ 1220401 f17 1"/>
                <a:gd name="f29" fmla="*/ 1282611 f17 1"/>
                <a:gd name="f30" fmla="*/ f19 1 f2"/>
                <a:gd name="f31" fmla="*/ f22 1 622101"/>
                <a:gd name="f32" fmla="*/ f23 1 1282611"/>
                <a:gd name="f33" fmla="*/ f24 1 622101"/>
                <a:gd name="f34" fmla="*/ f25 1 1282611"/>
                <a:gd name="f35" fmla="*/ f26 1 622101"/>
                <a:gd name="f36" fmla="*/ f27 1 622101"/>
                <a:gd name="f37" fmla="*/ f28 1 1282611"/>
                <a:gd name="f38" fmla="*/ f29 1 128261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22101" h="128261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9197" tIns="239197" rIns="239197" bIns="239197" anchor="ctr" anchorCtr="0" compatLnSpc="1">
              <a:noAutofit/>
            </a:bodyPr>
            <a:lstStyle/>
            <a:p>
              <a:pPr marL="0" marR="0" lvl="1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16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State Dairy Food Authorities</a:t>
              </a:r>
            </a:p>
            <a:p>
              <a:pPr marL="171450" marR="0" lvl="2" indent="-85725" algn="l" defTabSz="4000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Registration/licensing of farms, factories, warehouses,</a:t>
              </a:r>
            </a:p>
            <a:p>
              <a:pPr marL="171450" marR="0" lvl="2" indent="-85725" algn="l" defTabSz="4000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Farm, factory and warehouse audits</a:t>
              </a:r>
            </a:p>
            <a:p>
              <a:pPr marL="171450" marR="0" lvl="2" indent="-85725" algn="l" defTabSz="4000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Monitors milk quality-Australian Milk Residue Survey (AMRA).</a:t>
              </a:r>
            </a:p>
            <a:p>
              <a:pPr marL="171450" marR="0" lvl="2" indent="-85725" algn="l" defTabSz="4000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Environmental Protection Authorities monitor conformance to standards for water, air, and waste.</a:t>
              </a:r>
            </a:p>
          </p:txBody>
        </p:sp>
        <p:sp>
          <p:nvSpPr>
            <p:cNvPr id="11" name="Freeform: Shape 21">
              <a:extLst>
                <a:ext uri="{FF2B5EF4-FFF2-40B4-BE49-F238E27FC236}">
                  <a16:creationId xmlns:a16="http://schemas.microsoft.com/office/drawing/2014/main" id="{B5D500BB-204A-4C17-9B3C-1F883C5B2B1E}"/>
                </a:ext>
              </a:extLst>
            </p:cNvPr>
            <p:cNvSpPr/>
            <p:nvPr/>
          </p:nvSpPr>
          <p:spPr>
            <a:xfrm>
              <a:off x="5980880" y="1457023"/>
              <a:ext cx="2288258" cy="1282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2101"/>
                <a:gd name="f7" fmla="val 1282611"/>
                <a:gd name="f8" fmla="val 62210"/>
                <a:gd name="f9" fmla="val 27852"/>
                <a:gd name="f10" fmla="val 559891"/>
                <a:gd name="f11" fmla="val 594249"/>
                <a:gd name="f12" fmla="val 1220401"/>
                <a:gd name="f13" fmla="val 1254759"/>
                <a:gd name="f14" fmla="+- 0 0 -90"/>
                <a:gd name="f15" fmla="*/ f3 1 622101"/>
                <a:gd name="f16" fmla="*/ f4 1 1282611"/>
                <a:gd name="f17" fmla="+- f7 0 f5"/>
                <a:gd name="f18" fmla="+- f6 0 f5"/>
                <a:gd name="f19" fmla="*/ f14 f0 1"/>
                <a:gd name="f20" fmla="*/ f18 1 622101"/>
                <a:gd name="f21" fmla="*/ f17 1 1282611"/>
                <a:gd name="f22" fmla="*/ 0 f18 1"/>
                <a:gd name="f23" fmla="*/ 62210 f17 1"/>
                <a:gd name="f24" fmla="*/ 62210 f18 1"/>
                <a:gd name="f25" fmla="*/ 0 f17 1"/>
                <a:gd name="f26" fmla="*/ 559891 f18 1"/>
                <a:gd name="f27" fmla="*/ 622101 f18 1"/>
                <a:gd name="f28" fmla="*/ 1220401 f17 1"/>
                <a:gd name="f29" fmla="*/ 1282611 f17 1"/>
                <a:gd name="f30" fmla="*/ f19 1 f2"/>
                <a:gd name="f31" fmla="*/ f22 1 622101"/>
                <a:gd name="f32" fmla="*/ f23 1 1282611"/>
                <a:gd name="f33" fmla="*/ f24 1 622101"/>
                <a:gd name="f34" fmla="*/ f25 1 1282611"/>
                <a:gd name="f35" fmla="*/ f26 1 622101"/>
                <a:gd name="f36" fmla="*/ f27 1 622101"/>
                <a:gd name="f37" fmla="*/ f28 1 1282611"/>
                <a:gd name="f38" fmla="*/ f29 1 128261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22101" h="128261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9197" tIns="239197" rIns="239197" bIns="239197" anchor="ctr" anchorCtr="1" compatLnSpc="1">
              <a:noAutofit/>
            </a:bodyPr>
            <a:lstStyle/>
            <a:p>
              <a:pPr marL="0" marR="0" lvl="0" indent="0" algn="ctr" defTabSz="25780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AU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  <a:p>
              <a:pPr marL="0" marR="0" lvl="0" indent="0" algn="ctr" defTabSz="25780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2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Implement</a:t>
              </a:r>
            </a:p>
            <a:p>
              <a:pPr marL="0" marR="0" lvl="0" indent="0" algn="ctr" defTabSz="25780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11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National Food Safety Policy and Standards</a:t>
              </a:r>
            </a:p>
            <a:p>
              <a:pPr marL="0" marR="0" lvl="0" indent="0" algn="ctr" defTabSz="25780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AU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21765C02-15E0-443F-879C-9827BD8F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47" y="321245"/>
            <a:ext cx="6840000" cy="526940"/>
          </a:xfrm>
        </p:spPr>
        <p:txBody>
          <a:bodyPr/>
          <a:lstStyle/>
          <a:p>
            <a:r>
              <a:rPr lang="en-AU" dirty="0"/>
              <a:t>Regulatory framework</a:t>
            </a:r>
          </a:p>
        </p:txBody>
      </p:sp>
    </p:spTree>
    <p:extLst>
      <p:ext uri="{BB962C8B-B14F-4D97-AF65-F5344CB8AC3E}">
        <p14:creationId xmlns:p14="http://schemas.microsoft.com/office/powerpoint/2010/main" val="290657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618887A-7E59-4D51-99DD-C98F0BFAC8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541" y="156133"/>
            <a:ext cx="6839995" cy="993779"/>
          </a:xfrm>
        </p:spPr>
        <p:txBody>
          <a:bodyPr/>
          <a:lstStyle/>
          <a:p>
            <a:pPr lvl="0"/>
            <a:r>
              <a:rPr lang="en-AU" dirty="0"/>
              <a:t>Food Standards Development – Collaborative Process</a:t>
            </a:r>
          </a:p>
        </p:txBody>
      </p:sp>
      <p:grpSp>
        <p:nvGrpSpPr>
          <p:cNvPr id="3" name="Diagram 4">
            <a:extLst>
              <a:ext uri="{FF2B5EF4-FFF2-40B4-BE49-F238E27FC236}">
                <a16:creationId xmlns:a16="http://schemas.microsoft.com/office/drawing/2014/main" id="{F4042EA7-C2A2-4A34-8B3F-B8A64E0C5D04}"/>
              </a:ext>
            </a:extLst>
          </p:cNvPr>
          <p:cNvGrpSpPr/>
          <p:nvPr/>
        </p:nvGrpSpPr>
        <p:grpSpPr>
          <a:xfrm>
            <a:off x="3491880" y="681375"/>
            <a:ext cx="4135465" cy="4058207"/>
            <a:chOff x="2816726" y="757077"/>
            <a:chExt cx="4135465" cy="405820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6102E25-5E52-491A-BDF4-48C5CD40CEC5}"/>
                </a:ext>
              </a:extLst>
            </p:cNvPr>
            <p:cNvSpPr/>
            <p:nvPr/>
          </p:nvSpPr>
          <p:spPr>
            <a:xfrm>
              <a:off x="4023853" y="2064322"/>
              <a:ext cx="1721220" cy="16002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21224"/>
                <a:gd name="f7" fmla="val 1600248"/>
                <a:gd name="f8" fmla="val 800124"/>
                <a:gd name="f9" fmla="val 358228"/>
                <a:gd name="f10" fmla="val 385309"/>
                <a:gd name="f11" fmla="val 860612"/>
                <a:gd name="f12" fmla="val 1335915"/>
                <a:gd name="f13" fmla="val 1242020"/>
                <a:gd name="f14" fmla="+- 0 0 -90"/>
                <a:gd name="f15" fmla="*/ f3 1 1721224"/>
                <a:gd name="f16" fmla="*/ f4 1 1600248"/>
                <a:gd name="f17" fmla="+- f7 0 f5"/>
                <a:gd name="f18" fmla="+- f6 0 f5"/>
                <a:gd name="f19" fmla="*/ f14 f0 1"/>
                <a:gd name="f20" fmla="*/ f18 1 1721224"/>
                <a:gd name="f21" fmla="*/ f17 1 1600248"/>
                <a:gd name="f22" fmla="*/ 0 f18 1"/>
                <a:gd name="f23" fmla="*/ 800124 f17 1"/>
                <a:gd name="f24" fmla="*/ 860612 f18 1"/>
                <a:gd name="f25" fmla="*/ 0 f17 1"/>
                <a:gd name="f26" fmla="*/ 1721224 f18 1"/>
                <a:gd name="f27" fmla="*/ 1600248 f17 1"/>
                <a:gd name="f28" fmla="*/ f19 1 f2"/>
                <a:gd name="f29" fmla="*/ f22 1 1721224"/>
                <a:gd name="f30" fmla="*/ f23 1 1600248"/>
                <a:gd name="f31" fmla="*/ f24 1 1721224"/>
                <a:gd name="f32" fmla="*/ f25 1 1600248"/>
                <a:gd name="f33" fmla="*/ f26 1 1721224"/>
                <a:gd name="f34" fmla="*/ f27 1 1600248"/>
                <a:gd name="f35" fmla="*/ f5 1 f20"/>
                <a:gd name="f36" fmla="*/ f6 1 f20"/>
                <a:gd name="f37" fmla="*/ f5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1"/>
                </a:cxn>
                <a:cxn ang="f39">
                  <a:pos x="f52" y="f55"/>
                </a:cxn>
                <a:cxn ang="f39">
                  <a:pos x="f50" y="f51"/>
                </a:cxn>
              </a:cxnLst>
              <a:rect l="f46" t="f49" r="f47" b="f48"/>
              <a:pathLst>
                <a:path w="1721224" h="1600248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7"/>
                    <a:pt x="f11" y="f7"/>
                  </a:cubicBezTo>
                  <a:cubicBezTo>
                    <a:pt x="f10" y="f7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112B43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66035" tIns="248323" rIns="266035" bIns="248323" anchor="ctr" anchorCtr="1" compatLnSpc="1">
              <a:noAutofit/>
            </a:bodyPr>
            <a:lstStyle/>
            <a:p>
              <a:pPr marL="0" marR="0" lvl="0" indent="0" algn="ctr" defTabSz="9778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2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FSANZ Food Standards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51D219A-2D9B-436E-BC90-B21A1E4CBF74}"/>
                </a:ext>
              </a:extLst>
            </p:cNvPr>
            <p:cNvSpPr/>
            <p:nvPr/>
          </p:nvSpPr>
          <p:spPr>
            <a:xfrm rot="16200004">
              <a:off x="4757697" y="1921977"/>
              <a:ext cx="253535" cy="311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3535"/>
                <a:gd name="f7" fmla="val 31113"/>
                <a:gd name="f8" fmla="val 15556"/>
                <a:gd name="f9" fmla="+- 0 0 -90"/>
                <a:gd name="f10" fmla="*/ f3 1 253535"/>
                <a:gd name="f11" fmla="*/ f4 1 31113"/>
                <a:gd name="f12" fmla="+- f7 0 f5"/>
                <a:gd name="f13" fmla="+- f6 0 f5"/>
                <a:gd name="f14" fmla="*/ f9 f0 1"/>
                <a:gd name="f15" fmla="*/ f13 1 253535"/>
                <a:gd name="f16" fmla="*/ f12 1 31113"/>
                <a:gd name="f17" fmla="*/ 0 f13 1"/>
                <a:gd name="f18" fmla="*/ 15556 f12 1"/>
                <a:gd name="f19" fmla="*/ 253535 f13 1"/>
                <a:gd name="f20" fmla="*/ f14 1 f2"/>
                <a:gd name="f21" fmla="*/ f17 1 253535"/>
                <a:gd name="f22" fmla="*/ f18 1 31113"/>
                <a:gd name="f23" fmla="*/ f19 1 253535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253535" h="31113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12701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133127" tIns="9217" rIns="133127" bIns="9217" anchor="ctr" anchorCtr="1" compatLnSpc="1">
              <a:noAutofit/>
            </a:bodyPr>
            <a:lstStyle/>
            <a:p>
              <a:pPr marL="0" marR="0" lvl="0" indent="0" algn="ctr" defTabSz="2222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AU" sz="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D86BADD-C249-4E20-A90B-E100DA933714}"/>
                </a:ext>
              </a:extLst>
            </p:cNvPr>
            <p:cNvSpPr/>
            <p:nvPr/>
          </p:nvSpPr>
          <p:spPr>
            <a:xfrm>
              <a:off x="4357609" y="757077"/>
              <a:ext cx="1053699" cy="10536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3703"/>
                <a:gd name="f7" fmla="val 526852"/>
                <a:gd name="f8" fmla="val 235880"/>
                <a:gd name="f9" fmla="val 817824"/>
                <a:gd name="f10" fmla="val 1053704"/>
                <a:gd name="f11" fmla="+- 0 0 -90"/>
                <a:gd name="f12" fmla="*/ f3 1 1053703"/>
                <a:gd name="f13" fmla="*/ f4 1 1053703"/>
                <a:gd name="f14" fmla="+- f6 0 f5"/>
                <a:gd name="f15" fmla="*/ f11 f0 1"/>
                <a:gd name="f16" fmla="*/ f14 1 1053703"/>
                <a:gd name="f17" fmla="*/ 0 f14 1"/>
                <a:gd name="f18" fmla="*/ 526852 f14 1"/>
                <a:gd name="f19" fmla="*/ 1053704 f14 1"/>
                <a:gd name="f20" fmla="*/ f15 1 f2"/>
                <a:gd name="f21" fmla="*/ f17 1 1053703"/>
                <a:gd name="f22" fmla="*/ f18 1 1053703"/>
                <a:gd name="f23" fmla="*/ f19 1 1053703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053703" h="105370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112B43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60029" tIns="160029" rIns="160029" bIns="160029" anchor="ctr" anchorCtr="1" compatLnSpc="1">
              <a:noAutofit/>
            </a:bodyPr>
            <a:lstStyle/>
            <a:p>
              <a:pPr marL="0" marR="0" lvl="0" indent="0" algn="ctr" defTabSz="4000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9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Consumers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F7D9C18-A38F-42A1-9068-63B554C24504}"/>
                </a:ext>
              </a:extLst>
            </p:cNvPr>
            <p:cNvSpPr/>
            <p:nvPr/>
          </p:nvSpPr>
          <p:spPr>
            <a:xfrm rot="19285725">
              <a:off x="5513898" y="2259953"/>
              <a:ext cx="218148" cy="311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8152"/>
                <a:gd name="f7" fmla="val 31113"/>
                <a:gd name="f8" fmla="val 15556"/>
                <a:gd name="f9" fmla="+- 0 0 -90"/>
                <a:gd name="f10" fmla="*/ f3 1 218152"/>
                <a:gd name="f11" fmla="*/ f4 1 31113"/>
                <a:gd name="f12" fmla="+- f7 0 f5"/>
                <a:gd name="f13" fmla="+- f6 0 f5"/>
                <a:gd name="f14" fmla="*/ f9 f0 1"/>
                <a:gd name="f15" fmla="*/ f13 1 218152"/>
                <a:gd name="f16" fmla="*/ f12 1 31113"/>
                <a:gd name="f17" fmla="*/ 0 f13 1"/>
                <a:gd name="f18" fmla="*/ 15556 f12 1"/>
                <a:gd name="f19" fmla="*/ 218152 f13 1"/>
                <a:gd name="f20" fmla="*/ f14 1 f2"/>
                <a:gd name="f21" fmla="*/ f17 1 218152"/>
                <a:gd name="f22" fmla="*/ f18 1 31113"/>
                <a:gd name="f23" fmla="*/ f19 1 218152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218152" h="31113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12701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116320" tIns="10104" rIns="116320" bIns="10104" anchor="ctr" anchorCtr="1" compatLnSpc="1">
              <a:noAutofit/>
            </a:bodyPr>
            <a:lstStyle/>
            <a:p>
              <a:pPr marL="0" marR="0" lvl="0" indent="0" algn="ctr" defTabSz="2222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AU" sz="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B75947A-8A22-47DA-BBCF-CD2377E9616A}"/>
                </a:ext>
              </a:extLst>
            </p:cNvPr>
            <p:cNvSpPr/>
            <p:nvPr/>
          </p:nvSpPr>
          <p:spPr>
            <a:xfrm>
              <a:off x="5593302" y="1352159"/>
              <a:ext cx="1053699" cy="10536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3703"/>
                <a:gd name="f7" fmla="val 526852"/>
                <a:gd name="f8" fmla="val 235880"/>
                <a:gd name="f9" fmla="val 817824"/>
                <a:gd name="f10" fmla="val 1053704"/>
                <a:gd name="f11" fmla="+- 0 0 -90"/>
                <a:gd name="f12" fmla="*/ f3 1 1053703"/>
                <a:gd name="f13" fmla="*/ f4 1 1053703"/>
                <a:gd name="f14" fmla="+- f6 0 f5"/>
                <a:gd name="f15" fmla="*/ f11 f0 1"/>
                <a:gd name="f16" fmla="*/ f14 1 1053703"/>
                <a:gd name="f17" fmla="*/ 0 f14 1"/>
                <a:gd name="f18" fmla="*/ 526852 f14 1"/>
                <a:gd name="f19" fmla="*/ 1053704 f14 1"/>
                <a:gd name="f20" fmla="*/ f15 1 f2"/>
                <a:gd name="f21" fmla="*/ f17 1 1053703"/>
                <a:gd name="f22" fmla="*/ f18 1 1053703"/>
                <a:gd name="f23" fmla="*/ f19 1 1053703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053703" h="105370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112B43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60029" tIns="160029" rIns="160029" bIns="160029" anchor="ctr" anchorCtr="1" compatLnSpc="1">
              <a:noAutofit/>
            </a:bodyPr>
            <a:lstStyle/>
            <a:p>
              <a:pPr marL="0" marR="0" lvl="0" indent="0" algn="ctr" defTabSz="4000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9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Manufacturers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FEB6461-5087-4CA1-B44D-997672CFAA98}"/>
                </a:ext>
              </a:extLst>
            </p:cNvPr>
            <p:cNvSpPr/>
            <p:nvPr/>
          </p:nvSpPr>
          <p:spPr>
            <a:xfrm rot="771430">
              <a:off x="5717787" y="3061504"/>
              <a:ext cx="196367" cy="311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371"/>
                <a:gd name="f7" fmla="val 31113"/>
                <a:gd name="f8" fmla="val 15556"/>
                <a:gd name="f9" fmla="+- 0 0 -90"/>
                <a:gd name="f10" fmla="*/ f3 1 196371"/>
                <a:gd name="f11" fmla="*/ f4 1 31113"/>
                <a:gd name="f12" fmla="+- f7 0 f5"/>
                <a:gd name="f13" fmla="+- f6 0 f5"/>
                <a:gd name="f14" fmla="*/ f9 f0 1"/>
                <a:gd name="f15" fmla="*/ f13 1 196371"/>
                <a:gd name="f16" fmla="*/ f12 1 31113"/>
                <a:gd name="f17" fmla="*/ 0 f13 1"/>
                <a:gd name="f18" fmla="*/ 15556 f12 1"/>
                <a:gd name="f19" fmla="*/ 196371 f13 1"/>
                <a:gd name="f20" fmla="*/ f14 1 f2"/>
                <a:gd name="f21" fmla="*/ f17 1 196371"/>
                <a:gd name="f22" fmla="*/ f18 1 31113"/>
                <a:gd name="f23" fmla="*/ f19 1 196371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196371" h="31113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12701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105978" tIns="10643" rIns="105978" bIns="10643" anchor="ctr" anchorCtr="1" compatLnSpc="1">
              <a:noAutofit/>
            </a:bodyPr>
            <a:lstStyle/>
            <a:p>
              <a:pPr marL="0" marR="0" lvl="0" indent="0" algn="ctr" defTabSz="2222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AU" sz="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5D9A783-81A4-4262-9CCF-FDB0223CA472}"/>
                </a:ext>
              </a:extLst>
            </p:cNvPr>
            <p:cNvSpPr/>
            <p:nvPr/>
          </p:nvSpPr>
          <p:spPr>
            <a:xfrm>
              <a:off x="5898492" y="2689286"/>
              <a:ext cx="1053699" cy="10536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3703"/>
                <a:gd name="f7" fmla="val 526852"/>
                <a:gd name="f8" fmla="val 235880"/>
                <a:gd name="f9" fmla="val 817824"/>
                <a:gd name="f10" fmla="val 1053704"/>
                <a:gd name="f11" fmla="+- 0 0 -90"/>
                <a:gd name="f12" fmla="*/ f3 1 1053703"/>
                <a:gd name="f13" fmla="*/ f4 1 1053703"/>
                <a:gd name="f14" fmla="+- f6 0 f5"/>
                <a:gd name="f15" fmla="*/ f11 f0 1"/>
                <a:gd name="f16" fmla="*/ f14 1 1053703"/>
                <a:gd name="f17" fmla="*/ 0 f14 1"/>
                <a:gd name="f18" fmla="*/ 526852 f14 1"/>
                <a:gd name="f19" fmla="*/ 1053704 f14 1"/>
                <a:gd name="f20" fmla="*/ f15 1 f2"/>
                <a:gd name="f21" fmla="*/ f17 1 1053703"/>
                <a:gd name="f22" fmla="*/ f18 1 1053703"/>
                <a:gd name="f23" fmla="*/ f19 1 1053703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053703" h="105370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112B43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60029" tIns="160029" rIns="160029" bIns="160029" anchor="ctr" anchorCtr="1" compatLnSpc="1">
              <a:noAutofit/>
            </a:bodyPr>
            <a:lstStyle/>
            <a:p>
              <a:pPr marL="0" marR="0" lvl="0" indent="0" algn="ctr" defTabSz="4000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9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Codex, Alimentarius, WTO, WCO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4BF103-E884-49D0-8C55-FA6EFF8919DE}"/>
                </a:ext>
              </a:extLst>
            </p:cNvPr>
            <p:cNvSpPr/>
            <p:nvPr/>
          </p:nvSpPr>
          <p:spPr>
            <a:xfrm rot="3857152">
              <a:off x="5167315" y="3688678"/>
              <a:ext cx="243120" cy="311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120"/>
                <a:gd name="f7" fmla="val 31113"/>
                <a:gd name="f8" fmla="val 15556"/>
                <a:gd name="f9" fmla="+- 0 0 -90"/>
                <a:gd name="f10" fmla="*/ f3 1 243120"/>
                <a:gd name="f11" fmla="*/ f4 1 31113"/>
                <a:gd name="f12" fmla="+- f7 0 f5"/>
                <a:gd name="f13" fmla="+- f6 0 f5"/>
                <a:gd name="f14" fmla="*/ f9 f0 1"/>
                <a:gd name="f15" fmla="*/ f13 1 243120"/>
                <a:gd name="f16" fmla="*/ f12 1 31113"/>
                <a:gd name="f17" fmla="*/ 0 f13 1"/>
                <a:gd name="f18" fmla="*/ 15556 f12 1"/>
                <a:gd name="f19" fmla="*/ 243120 f13 1"/>
                <a:gd name="f20" fmla="*/ f14 1 f2"/>
                <a:gd name="f21" fmla="*/ f17 1 243120"/>
                <a:gd name="f22" fmla="*/ f18 1 31113"/>
                <a:gd name="f23" fmla="*/ f19 1 243120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243120" h="31113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12701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128180" tIns="9482" rIns="128180" bIns="9482" anchor="ctr" anchorCtr="1" compatLnSpc="1">
              <a:noAutofit/>
            </a:bodyPr>
            <a:lstStyle/>
            <a:p>
              <a:pPr marL="0" marR="0" lvl="0" indent="0" algn="ctr" defTabSz="2222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AU" sz="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FEC1F6C-CFBC-40DA-A3E6-3F770C1DAD20}"/>
                </a:ext>
              </a:extLst>
            </p:cNvPr>
            <p:cNvSpPr/>
            <p:nvPr/>
          </p:nvSpPr>
          <p:spPr>
            <a:xfrm>
              <a:off x="5043373" y="3761585"/>
              <a:ext cx="1053699" cy="10536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3703"/>
                <a:gd name="f7" fmla="val 526852"/>
                <a:gd name="f8" fmla="val 235880"/>
                <a:gd name="f9" fmla="val 817824"/>
                <a:gd name="f10" fmla="val 1053704"/>
                <a:gd name="f11" fmla="+- 0 0 -90"/>
                <a:gd name="f12" fmla="*/ f3 1 1053703"/>
                <a:gd name="f13" fmla="*/ f4 1 1053703"/>
                <a:gd name="f14" fmla="+- f6 0 f5"/>
                <a:gd name="f15" fmla="*/ f11 f0 1"/>
                <a:gd name="f16" fmla="*/ f14 1 1053703"/>
                <a:gd name="f17" fmla="*/ 0 f14 1"/>
                <a:gd name="f18" fmla="*/ 526852 f14 1"/>
                <a:gd name="f19" fmla="*/ 1053704 f14 1"/>
                <a:gd name="f20" fmla="*/ f15 1 f2"/>
                <a:gd name="f21" fmla="*/ f17 1 1053703"/>
                <a:gd name="f22" fmla="*/ f18 1 1053703"/>
                <a:gd name="f23" fmla="*/ f19 1 1053703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053703" h="105370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112B43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60029" tIns="160029" rIns="160029" bIns="160029" anchor="ctr" anchorCtr="1" compatLnSpc="1">
              <a:noAutofit/>
            </a:bodyPr>
            <a:lstStyle/>
            <a:p>
              <a:pPr marL="0" marR="0" lvl="0" indent="0" algn="ctr" defTabSz="4000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9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State Dairy Food Authorities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E36CE84-611F-4748-BD82-6127636ED306}"/>
                </a:ext>
              </a:extLst>
            </p:cNvPr>
            <p:cNvSpPr/>
            <p:nvPr/>
          </p:nvSpPr>
          <p:spPr>
            <a:xfrm rot="17697417">
              <a:off x="4376476" y="3689213"/>
              <a:ext cx="233839" cy="311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3834"/>
                <a:gd name="f7" fmla="val 31113"/>
                <a:gd name="f8" fmla="val 15557"/>
                <a:gd name="f9" fmla="+- 0 0 -90"/>
                <a:gd name="f10" fmla="*/ f3 1 233834"/>
                <a:gd name="f11" fmla="*/ f4 1 31113"/>
                <a:gd name="f12" fmla="+- f7 0 f5"/>
                <a:gd name="f13" fmla="+- f6 0 f5"/>
                <a:gd name="f14" fmla="*/ f9 f0 1"/>
                <a:gd name="f15" fmla="*/ f13 1 233834"/>
                <a:gd name="f16" fmla="*/ f12 1 31113"/>
                <a:gd name="f17" fmla="*/ 0 f13 1"/>
                <a:gd name="f18" fmla="*/ 15556 f12 1"/>
                <a:gd name="f19" fmla="*/ 233834 f13 1"/>
                <a:gd name="f20" fmla="*/ f14 1 f2"/>
                <a:gd name="f21" fmla="*/ f17 1 233834"/>
                <a:gd name="f22" fmla="*/ f18 1 31113"/>
                <a:gd name="f23" fmla="*/ f19 1 233834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233834" h="31113">
                  <a:moveTo>
                    <a:pt x="f6" y="f8"/>
                  </a:moveTo>
                  <a:lnTo>
                    <a:pt x="f5" y="f8"/>
                  </a:lnTo>
                </a:path>
              </a:pathLst>
            </a:custGeom>
            <a:noFill/>
            <a:ln w="12701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123773" tIns="9710" rIns="123773" bIns="9710" anchor="ctr" anchorCtr="1" compatLnSpc="1">
              <a:noAutofit/>
            </a:bodyPr>
            <a:lstStyle/>
            <a:p>
              <a:pPr marL="0" marR="0" lvl="0" indent="0" algn="ctr" defTabSz="2222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AU" sz="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253ABE4-2380-4DF2-88BB-D65AD461F85C}"/>
                </a:ext>
              </a:extLst>
            </p:cNvPr>
            <p:cNvSpPr/>
            <p:nvPr/>
          </p:nvSpPr>
          <p:spPr>
            <a:xfrm>
              <a:off x="3694898" y="3761585"/>
              <a:ext cx="1053699" cy="10536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3703"/>
                <a:gd name="f7" fmla="val 526852"/>
                <a:gd name="f8" fmla="val 235880"/>
                <a:gd name="f9" fmla="val 817824"/>
                <a:gd name="f10" fmla="val 1053704"/>
                <a:gd name="f11" fmla="+- 0 0 -90"/>
                <a:gd name="f12" fmla="*/ f3 1 1053703"/>
                <a:gd name="f13" fmla="*/ f4 1 1053703"/>
                <a:gd name="f14" fmla="+- f6 0 f5"/>
                <a:gd name="f15" fmla="*/ f11 f0 1"/>
                <a:gd name="f16" fmla="*/ f14 1 1053703"/>
                <a:gd name="f17" fmla="*/ 0 f14 1"/>
                <a:gd name="f18" fmla="*/ 526852 f14 1"/>
                <a:gd name="f19" fmla="*/ 1053704 f14 1"/>
                <a:gd name="f20" fmla="*/ f15 1 f2"/>
                <a:gd name="f21" fmla="*/ f17 1 1053703"/>
                <a:gd name="f22" fmla="*/ f18 1 1053703"/>
                <a:gd name="f23" fmla="*/ f19 1 1053703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053703" h="105370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112B43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60029" tIns="160029" rIns="160029" bIns="160029" anchor="ctr" anchorCtr="1" compatLnSpc="1">
              <a:noAutofit/>
            </a:bodyPr>
            <a:lstStyle/>
            <a:p>
              <a:pPr marL="0" marR="0" lvl="0" indent="0" algn="ctr" defTabSz="4000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9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State Dept’s of Primary Industries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352220F-4239-4860-8DB0-380EA2FCC747}"/>
                </a:ext>
              </a:extLst>
            </p:cNvPr>
            <p:cNvSpPr/>
            <p:nvPr/>
          </p:nvSpPr>
          <p:spPr>
            <a:xfrm rot="20828586">
              <a:off x="3854764" y="3061501"/>
              <a:ext cx="196367" cy="311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371"/>
                <a:gd name="f7" fmla="val 31113"/>
                <a:gd name="f8" fmla="val 15557"/>
                <a:gd name="f9" fmla="+- 0 0 -90"/>
                <a:gd name="f10" fmla="*/ f3 1 196371"/>
                <a:gd name="f11" fmla="*/ f4 1 31113"/>
                <a:gd name="f12" fmla="+- f7 0 f5"/>
                <a:gd name="f13" fmla="+- f6 0 f5"/>
                <a:gd name="f14" fmla="*/ f9 f0 1"/>
                <a:gd name="f15" fmla="*/ f13 1 196371"/>
                <a:gd name="f16" fmla="*/ f12 1 31113"/>
                <a:gd name="f17" fmla="*/ 0 f13 1"/>
                <a:gd name="f18" fmla="*/ 15556 f12 1"/>
                <a:gd name="f19" fmla="*/ 196371 f13 1"/>
                <a:gd name="f20" fmla="*/ f14 1 f2"/>
                <a:gd name="f21" fmla="*/ f17 1 196371"/>
                <a:gd name="f22" fmla="*/ f18 1 31113"/>
                <a:gd name="f23" fmla="*/ f19 1 196371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196371" h="31113">
                  <a:moveTo>
                    <a:pt x="f6" y="f8"/>
                  </a:moveTo>
                  <a:lnTo>
                    <a:pt x="f5" y="f8"/>
                  </a:lnTo>
                </a:path>
              </a:pathLst>
            </a:custGeom>
            <a:noFill/>
            <a:ln w="12701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105978" tIns="10643" rIns="105978" bIns="10643" anchor="ctr" anchorCtr="1" compatLnSpc="1">
              <a:noAutofit/>
            </a:bodyPr>
            <a:lstStyle/>
            <a:p>
              <a:pPr marL="0" marR="0" lvl="0" indent="0" algn="ctr" defTabSz="2222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AU" sz="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DE1BDA-9EF8-4DA2-80DE-04AEA4ED7621}"/>
                </a:ext>
              </a:extLst>
            </p:cNvPr>
            <p:cNvSpPr/>
            <p:nvPr/>
          </p:nvSpPr>
          <p:spPr>
            <a:xfrm>
              <a:off x="2816726" y="2689286"/>
              <a:ext cx="1053699" cy="10536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3703"/>
                <a:gd name="f7" fmla="val 526852"/>
                <a:gd name="f8" fmla="val 235880"/>
                <a:gd name="f9" fmla="val 817824"/>
                <a:gd name="f10" fmla="val 1053704"/>
                <a:gd name="f11" fmla="+- 0 0 -90"/>
                <a:gd name="f12" fmla="*/ f3 1 1053703"/>
                <a:gd name="f13" fmla="*/ f4 1 1053703"/>
                <a:gd name="f14" fmla="+- f6 0 f5"/>
                <a:gd name="f15" fmla="*/ f11 f0 1"/>
                <a:gd name="f16" fmla="*/ f14 1 1053703"/>
                <a:gd name="f17" fmla="*/ 0 f14 1"/>
                <a:gd name="f18" fmla="*/ 526852 f14 1"/>
                <a:gd name="f19" fmla="*/ 1053704 f14 1"/>
                <a:gd name="f20" fmla="*/ f15 1 f2"/>
                <a:gd name="f21" fmla="*/ f17 1 1053703"/>
                <a:gd name="f22" fmla="*/ f18 1 1053703"/>
                <a:gd name="f23" fmla="*/ f19 1 1053703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053703" h="105370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112B43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60029" tIns="160029" rIns="160029" bIns="160029" anchor="ctr" anchorCtr="1" compatLnSpc="1">
              <a:noAutofit/>
            </a:bodyPr>
            <a:lstStyle/>
            <a:p>
              <a:pPr marL="0" marR="0" lvl="0" indent="0" algn="ctr" defTabSz="4000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9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Industry Groups (including Dairy Australia)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BCF08AE-0EA2-41D2-8D61-BAB0D0BBD9D4}"/>
                </a:ext>
              </a:extLst>
            </p:cNvPr>
            <p:cNvSpPr/>
            <p:nvPr/>
          </p:nvSpPr>
          <p:spPr>
            <a:xfrm rot="2314291">
              <a:off x="4036880" y="2259951"/>
              <a:ext cx="218148" cy="311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8152"/>
                <a:gd name="f7" fmla="val 31113"/>
                <a:gd name="f8" fmla="val 15557"/>
                <a:gd name="f9" fmla="+- 0 0 -90"/>
                <a:gd name="f10" fmla="*/ f3 1 218152"/>
                <a:gd name="f11" fmla="*/ f4 1 31113"/>
                <a:gd name="f12" fmla="+- f7 0 f5"/>
                <a:gd name="f13" fmla="+- f6 0 f5"/>
                <a:gd name="f14" fmla="*/ f9 f0 1"/>
                <a:gd name="f15" fmla="*/ f13 1 218152"/>
                <a:gd name="f16" fmla="*/ f12 1 31113"/>
                <a:gd name="f17" fmla="*/ 0 f13 1"/>
                <a:gd name="f18" fmla="*/ 15556 f12 1"/>
                <a:gd name="f19" fmla="*/ 218152 f13 1"/>
                <a:gd name="f20" fmla="*/ f14 1 f2"/>
                <a:gd name="f21" fmla="*/ f17 1 218152"/>
                <a:gd name="f22" fmla="*/ f18 1 31113"/>
                <a:gd name="f23" fmla="*/ f19 1 218152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218152" h="31113">
                  <a:moveTo>
                    <a:pt x="f6" y="f8"/>
                  </a:moveTo>
                  <a:lnTo>
                    <a:pt x="f5" y="f8"/>
                  </a:lnTo>
                </a:path>
              </a:pathLst>
            </a:custGeom>
            <a:noFill/>
            <a:ln w="12701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116320" tIns="10104" rIns="116320" bIns="10104" anchor="ctr" anchorCtr="1" compatLnSpc="1">
              <a:noAutofit/>
            </a:bodyPr>
            <a:lstStyle/>
            <a:p>
              <a:pPr marL="0" marR="0" lvl="0" indent="0" algn="ctr" defTabSz="2222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AU" sz="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1CD68F-F51C-4AC1-8A3D-F161491BB3B9}"/>
                </a:ext>
              </a:extLst>
            </p:cNvPr>
            <p:cNvSpPr/>
            <p:nvPr/>
          </p:nvSpPr>
          <p:spPr>
            <a:xfrm>
              <a:off x="3121917" y="1352159"/>
              <a:ext cx="1053699" cy="10536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3703"/>
                <a:gd name="f7" fmla="val 526852"/>
                <a:gd name="f8" fmla="val 235880"/>
                <a:gd name="f9" fmla="val 817824"/>
                <a:gd name="f10" fmla="val 1053704"/>
                <a:gd name="f11" fmla="+- 0 0 -90"/>
                <a:gd name="f12" fmla="*/ f3 1 1053703"/>
                <a:gd name="f13" fmla="*/ f4 1 1053703"/>
                <a:gd name="f14" fmla="+- f6 0 f5"/>
                <a:gd name="f15" fmla="*/ f11 f0 1"/>
                <a:gd name="f16" fmla="*/ f14 1 1053703"/>
                <a:gd name="f17" fmla="*/ 0 f14 1"/>
                <a:gd name="f18" fmla="*/ 526852 f14 1"/>
                <a:gd name="f19" fmla="*/ 1053704 f14 1"/>
                <a:gd name="f20" fmla="*/ f15 1 f2"/>
                <a:gd name="f21" fmla="*/ f17 1 1053703"/>
                <a:gd name="f22" fmla="*/ f18 1 1053703"/>
                <a:gd name="f23" fmla="*/ f19 1 1053703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053703" h="105370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112B43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60029" tIns="160029" rIns="160029" bIns="160029" anchor="ctr" anchorCtr="1" compatLnSpc="1">
              <a:noAutofit/>
            </a:bodyPr>
            <a:lstStyle/>
            <a:p>
              <a:pPr marL="0" marR="0" lvl="0" indent="0" algn="ctr" defTabSz="4000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AU" sz="9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Federal Government Agencies </a:t>
              </a:r>
            </a:p>
          </p:txBody>
        </p:sp>
      </p:grpSp>
      <p:sp>
        <p:nvSpPr>
          <p:cNvPr id="19" name="TextBox 5">
            <a:extLst>
              <a:ext uri="{FF2B5EF4-FFF2-40B4-BE49-F238E27FC236}">
                <a16:creationId xmlns:a16="http://schemas.microsoft.com/office/drawing/2014/main" id="{D3C9765C-FBE7-4123-A720-202D5629836C}"/>
              </a:ext>
            </a:extLst>
          </p:cNvPr>
          <p:cNvSpPr txBox="1"/>
          <p:nvPr/>
        </p:nvSpPr>
        <p:spPr>
          <a:xfrm>
            <a:off x="467541" y="1200150"/>
            <a:ext cx="1722409" cy="35394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1600" b="0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Development of Food Standards is a collaborative process with input from multiple stakeholders.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600" b="0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1600" b="0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Result is a system owned by the industry and largely industry self managed.</a:t>
            </a:r>
          </a:p>
        </p:txBody>
      </p:sp>
    </p:spTree>
    <p:extLst>
      <p:ext uri="{BB962C8B-B14F-4D97-AF65-F5344CB8AC3E}">
        <p14:creationId xmlns:p14="http://schemas.microsoft.com/office/powerpoint/2010/main" val="266400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CA0F64-4440-4B23-8FFC-7E7317B1BD0E}"/>
              </a:ext>
            </a:extLst>
          </p:cNvPr>
          <p:cNvSpPr txBox="1"/>
          <p:nvPr/>
        </p:nvSpPr>
        <p:spPr>
          <a:xfrm>
            <a:off x="3596636" y="1820094"/>
            <a:ext cx="18472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B8DDE1"/>
              </a:solidFill>
              <a:uFillTx/>
              <a:latin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82A195-F904-4D57-872C-5B45AD734D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888" y="339502"/>
            <a:ext cx="6382512" cy="778009"/>
          </a:xfrm>
        </p:spPr>
        <p:txBody>
          <a:bodyPr/>
          <a:lstStyle/>
          <a:p>
            <a:pPr lvl="0"/>
            <a:r>
              <a:rPr lang="en-AU" dirty="0"/>
              <a:t>Food safety in the supply chain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DB00F-C4A5-4CDE-B033-D60E8C1F79DC}"/>
              </a:ext>
            </a:extLst>
          </p:cNvPr>
          <p:cNvSpPr txBox="1"/>
          <p:nvPr/>
        </p:nvSpPr>
        <p:spPr>
          <a:xfrm>
            <a:off x="251520" y="1347614"/>
            <a:ext cx="8640960" cy="12504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25E53E8-6131-4233-9F40-CE2C62A8F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63" y="1497200"/>
            <a:ext cx="8508273" cy="10151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E1BE16-B15B-4F0A-AB51-46337AA790ED}"/>
              </a:ext>
            </a:extLst>
          </p:cNvPr>
          <p:cNvSpPr txBox="1"/>
          <p:nvPr/>
        </p:nvSpPr>
        <p:spPr>
          <a:xfrm>
            <a:off x="317863" y="2715766"/>
            <a:ext cx="1301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Animals</a:t>
            </a:r>
          </a:p>
          <a:p>
            <a:r>
              <a:rPr lang="en-AU" sz="1200" dirty="0">
                <a:solidFill>
                  <a:schemeClr val="bg1"/>
                </a:solidFill>
              </a:rPr>
              <a:t>Water</a:t>
            </a:r>
          </a:p>
          <a:p>
            <a:r>
              <a:rPr lang="en-AU" sz="1200" dirty="0">
                <a:solidFill>
                  <a:schemeClr val="bg1"/>
                </a:solidFill>
              </a:rPr>
              <a:t>Chemicals</a:t>
            </a:r>
          </a:p>
          <a:p>
            <a:r>
              <a:rPr lang="en-AU" sz="1200" dirty="0">
                <a:solidFill>
                  <a:schemeClr val="bg1"/>
                </a:solidFill>
              </a:rPr>
              <a:t>Feed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12370B-744D-4C9F-88FE-AE1C5D72C847}"/>
              </a:ext>
            </a:extLst>
          </p:cNvPr>
          <p:cNvSpPr txBox="1"/>
          <p:nvPr/>
        </p:nvSpPr>
        <p:spPr>
          <a:xfrm>
            <a:off x="1691680" y="2715766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Premises</a:t>
            </a:r>
          </a:p>
          <a:p>
            <a:r>
              <a:rPr lang="en-AU" sz="1200" dirty="0">
                <a:solidFill>
                  <a:schemeClr val="bg1"/>
                </a:solidFill>
              </a:rPr>
              <a:t>Equipment</a:t>
            </a:r>
          </a:p>
          <a:p>
            <a:r>
              <a:rPr lang="en-AU" sz="1200" dirty="0">
                <a:solidFill>
                  <a:schemeClr val="bg1"/>
                </a:solidFill>
              </a:rPr>
              <a:t>Milking practices</a:t>
            </a:r>
          </a:p>
          <a:p>
            <a:r>
              <a:rPr lang="en-AU" sz="1200" dirty="0">
                <a:solidFill>
                  <a:schemeClr val="bg1"/>
                </a:solidFill>
              </a:rPr>
              <a:t>Cleaning</a:t>
            </a:r>
          </a:p>
          <a:p>
            <a:r>
              <a:rPr lang="en-AU" sz="1200" dirty="0">
                <a:solidFill>
                  <a:schemeClr val="bg1"/>
                </a:solidFill>
              </a:rPr>
              <a:t>Milk storage</a:t>
            </a:r>
          </a:p>
          <a:p>
            <a:r>
              <a:rPr lang="en-AU" sz="1200" dirty="0">
                <a:solidFill>
                  <a:schemeClr val="bg1"/>
                </a:solidFill>
              </a:rPr>
              <a:t>Staff/Training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11E93D-17A8-4660-A9F5-173951A9BA74}"/>
              </a:ext>
            </a:extLst>
          </p:cNvPr>
          <p:cNvSpPr txBox="1"/>
          <p:nvPr/>
        </p:nvSpPr>
        <p:spPr>
          <a:xfrm>
            <a:off x="3129898" y="2726603"/>
            <a:ext cx="1301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Hazard control</a:t>
            </a:r>
          </a:p>
          <a:p>
            <a:r>
              <a:rPr lang="en-AU" sz="1200" dirty="0">
                <a:solidFill>
                  <a:schemeClr val="bg1"/>
                </a:solidFill>
              </a:rPr>
              <a:t>Traceability</a:t>
            </a:r>
          </a:p>
          <a:p>
            <a:r>
              <a:rPr lang="en-AU" sz="1200" dirty="0">
                <a:solidFill>
                  <a:schemeClr val="bg1"/>
                </a:solidFill>
              </a:rPr>
              <a:t>Time/Temp control</a:t>
            </a:r>
          </a:p>
          <a:p>
            <a:r>
              <a:rPr lang="en-AU" sz="1200" dirty="0">
                <a:solidFill>
                  <a:schemeClr val="bg1"/>
                </a:solidFill>
              </a:rPr>
              <a:t>Staff/Training</a:t>
            </a:r>
          </a:p>
          <a:p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09FF0F-3831-4607-B942-E71B960E6673}"/>
              </a:ext>
            </a:extLst>
          </p:cNvPr>
          <p:cNvSpPr txBox="1"/>
          <p:nvPr/>
        </p:nvSpPr>
        <p:spPr>
          <a:xfrm>
            <a:off x="4570059" y="2710320"/>
            <a:ext cx="13018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Milk</a:t>
            </a:r>
          </a:p>
          <a:p>
            <a:r>
              <a:rPr lang="en-AU" sz="12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Ingredients</a:t>
            </a:r>
          </a:p>
          <a:p>
            <a:r>
              <a:rPr lang="en-AU" sz="12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Water</a:t>
            </a:r>
          </a:p>
          <a:p>
            <a:r>
              <a:rPr lang="en-AU" sz="12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Packaging material</a:t>
            </a:r>
          </a:p>
          <a:p>
            <a:r>
              <a:rPr lang="en-AU" sz="12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Equipment</a:t>
            </a:r>
          </a:p>
          <a:p>
            <a:r>
              <a:rPr lang="en-AU" sz="12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Cleaning</a:t>
            </a:r>
          </a:p>
          <a:p>
            <a:r>
              <a:rPr lang="en-AU" sz="12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Skilled Staff</a:t>
            </a:r>
          </a:p>
          <a:p>
            <a:r>
              <a:rPr lang="en-AU" sz="12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Traceability</a:t>
            </a: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395A0F-2AB3-499E-8155-E1FD3AEF8E2A}"/>
              </a:ext>
            </a:extLst>
          </p:cNvPr>
          <p:cNvSpPr txBox="1"/>
          <p:nvPr/>
        </p:nvSpPr>
        <p:spPr>
          <a:xfrm>
            <a:off x="6012160" y="2706004"/>
            <a:ext cx="1301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Traceability</a:t>
            </a:r>
          </a:p>
          <a:p>
            <a:r>
              <a:rPr lang="en-AU" sz="1200" dirty="0">
                <a:solidFill>
                  <a:schemeClr val="bg1"/>
                </a:solidFill>
              </a:rPr>
              <a:t>Temperature</a:t>
            </a:r>
          </a:p>
          <a:p>
            <a:r>
              <a:rPr lang="en-AU" sz="1200" dirty="0">
                <a:solidFill>
                  <a:schemeClr val="bg1"/>
                </a:solidFill>
              </a:rPr>
              <a:t>Cleanliness</a:t>
            </a:r>
          </a:p>
          <a:p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0F3452-27F7-4E31-9846-B0DAF987DD23}"/>
              </a:ext>
            </a:extLst>
          </p:cNvPr>
          <p:cNvSpPr txBox="1"/>
          <p:nvPr/>
        </p:nvSpPr>
        <p:spPr>
          <a:xfrm>
            <a:off x="7454261" y="2660369"/>
            <a:ext cx="1301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Traceability</a:t>
            </a:r>
          </a:p>
          <a:p>
            <a:r>
              <a:rPr lang="en-AU" sz="1200" dirty="0">
                <a:solidFill>
                  <a:schemeClr val="bg1"/>
                </a:solidFill>
              </a:rPr>
              <a:t>Food fraud</a:t>
            </a:r>
          </a:p>
          <a:p>
            <a:r>
              <a:rPr lang="en-AU" sz="1200" dirty="0">
                <a:solidFill>
                  <a:schemeClr val="bg1"/>
                </a:solidFill>
              </a:rPr>
              <a:t>Recall</a:t>
            </a:r>
          </a:p>
          <a:p>
            <a:r>
              <a:rPr lang="en-AU" sz="1200" dirty="0">
                <a:solidFill>
                  <a:schemeClr val="bg1"/>
                </a:solidFill>
              </a:rPr>
              <a:t>Product handling</a:t>
            </a:r>
          </a:p>
        </p:txBody>
      </p:sp>
    </p:spTree>
    <p:extLst>
      <p:ext uri="{BB962C8B-B14F-4D97-AF65-F5344CB8AC3E}">
        <p14:creationId xmlns:p14="http://schemas.microsoft.com/office/powerpoint/2010/main" val="1988934884"/>
      </p:ext>
    </p:extLst>
  </p:cSld>
  <p:clrMapOvr>
    <a:masterClrMapping/>
  </p:clrMapOvr>
</p:sld>
</file>

<file path=ppt/theme/theme1.xml><?xml version="1.0" encoding="utf-8"?>
<a:theme xmlns:a="http://schemas.openxmlformats.org/drawingml/2006/main" name="Thrive Together ">
  <a:themeElements>
    <a:clrScheme name="Thrive Together Colours">
      <a:dk1>
        <a:srgbClr val="000000"/>
      </a:dk1>
      <a:lt1>
        <a:srgbClr val="FFFFFF"/>
      </a:lt1>
      <a:dk2>
        <a:srgbClr val="0C2340"/>
      </a:dk2>
      <a:lt2>
        <a:srgbClr val="FFFFFF"/>
      </a:lt2>
      <a:accent1>
        <a:srgbClr val="407EC9"/>
      </a:accent1>
      <a:accent2>
        <a:srgbClr val="6CC24A"/>
      </a:accent2>
      <a:accent3>
        <a:srgbClr val="DDCBA4"/>
      </a:accent3>
      <a:accent4>
        <a:srgbClr val="6D6A84"/>
      </a:accent4>
      <a:accent5>
        <a:srgbClr val="9CB2DC"/>
      </a:accent5>
      <a:accent6>
        <a:srgbClr val="B7DB9F"/>
      </a:accent6>
      <a:hlink>
        <a:srgbClr val="6CC24A"/>
      </a:hlink>
      <a:folHlink>
        <a:srgbClr val="0C2340"/>
      </a:folHlink>
    </a:clrScheme>
    <a:fontScheme name="DA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custClrLst>
    <a:custClr name="DA Primary Blue">
      <a:srgbClr val="0C2340"/>
    </a:custClr>
    <a:custClr name="DA Primary Sky Blue">
      <a:srgbClr val="B8DDE1"/>
    </a:custClr>
    <a:custClr name="DA Primary Grey">
      <a:srgbClr val="EEEEED"/>
    </a:custClr>
  </a:custClrLst>
  <a:extLst>
    <a:ext uri="{05A4C25C-085E-4340-85A3-A5531E510DB2}">
      <thm15:themeFamily xmlns:thm15="http://schemas.microsoft.com/office/thememl/2012/main" name="Food Safety Overview.potx" id="{A4F48B85-99DB-4417-86BF-14636B2A4CC7}" vid="{07248583-A31D-4271-A37D-EF564ADBAB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UI/customUI.xml><?xml version="1.0" encoding="utf-8"?>
<customUI xmlns="http://schemas.microsoft.com/office/2006/01/customui">
  <ribbon startFromScratch="false">
    <tabs>
      <tab id="CustomTab" label="Dairy Australia" insertBeforeMso="TabHome" keytip="Q">
        <group idMso="GroupSlides"/>
        <group id="Group1" label="Change Bullet Styles">
          <button idMso="IndentDecrease" visible="true" label="Decrease List Level" size="large"/>
          <button idMso="IndentIncrease" visible="true" label="Increase List Level" size="large"/>
        </group>
        <group id="Group2" label=" ">
          <checkBox idMso="GuidesShowHide" label="Guides"/>
          <splitButton id="groupsplitbutton" size="normal">
            <button idMso="ObjectsGroup"/>
            <menu id="groupsplitmenu" itemSize="large">
              <button idMso="ObjectsUngroup" description="Un-group selected objects" screentip="Un-group selected objects"/>
              <button idMso="ObjectsRegroup" description="Combine and re-Group selected objects" screentip="Combine and re-Group selected objects"/>
            </menu>
          </splitButton>
          <splitButton id="Cropping" size="normal">
            <toggleButton idMso="PictureCrop" label="Crop Tools"/>
            <menu id="CropMenu" itemSize="large">
              <button idMso="PictureFitCrop" description="Resize picture to fit the placeholder proportionally"/>
              <menuSeparator id="croppingmenu2"/>
              <menu idMso="PictureCropAspectRatioMenu" description="Crop image to selected aspect ratio"/>
              <gallery idMso="PictureShapeGallery" description="Crop image to selected shape"/>
            </menu>
          </splitButton>
          <separator id="sep1"/>
          <button idMso="ZoomFitToWindow" size="large" label="Fit to Window"/>
          <separator id="sep2"/>
          <splitButton id="sendbacksplitbutton" size="large">
            <button idMso="ObjectSendToBack" label="Send to Back"/>
            <menu id="sendbacksplitmenu" itemSize="large">
              <button idMso="ObjectBringToFront" label="Bring to Front"/>
            </menu>
          </splitButton>
          <separator id="sep3"/>
          <toggleButton idMso="SelectionPane" label="Selection Pane" size="large"/>
        </group>
        <group id="group3" label=" ">
          <button idMso="HeaderFooterInsert" size="large"/>
          <button idMso="PasteTextOnly" size="large" imageMso="Paste" label="Paste Unformatted"/>
        </group>
      </tab>
    </tabs>
  </ribbon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3E7A90A0663428C334AC9916096DD" ma:contentTypeVersion="18" ma:contentTypeDescription="Create a new document." ma:contentTypeScope="" ma:versionID="7a5e2fac7e16516f4d9c0af14d57e23e">
  <xsd:schema xmlns:xsd="http://www.w3.org/2001/XMLSchema" xmlns:xs="http://www.w3.org/2001/XMLSchema" xmlns:p="http://schemas.microsoft.com/office/2006/metadata/properties" xmlns:ns2="c37fb3c9-6242-4619-a06c-a3843c8bad27" xmlns:ns3="ae00248e-2dcf-48f8-9664-3823cfd15030" targetNamespace="http://schemas.microsoft.com/office/2006/metadata/properties" ma:root="true" ma:fieldsID="bda0821a7ca1c4f2a2c72af72ebaa780" ns2:_="" ns3:_="">
    <xsd:import namespace="c37fb3c9-6242-4619-a06c-a3843c8bad27"/>
    <xsd:import namespace="ae00248e-2dcf-48f8-9664-3823cfd150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fb3c9-6242-4619-a06c-a3843c8ba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06d50bd-5830-4c8e-8053-e6a757176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0248e-2dcf-48f8-9664-3823cfd1503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33fcef8-5a9c-4ae5-ab0f-0381707d0b2e}" ma:internalName="TaxCatchAll" ma:showField="CatchAllData" ma:web="ae00248e-2dcf-48f8-9664-3823cfd150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7fb3c9-6242-4619-a06c-a3843c8bad27">
      <Terms xmlns="http://schemas.microsoft.com/office/infopath/2007/PartnerControls"/>
    </lcf76f155ced4ddcb4097134ff3c332f>
    <TaxCatchAll xmlns="ae00248e-2dcf-48f8-9664-3823cfd15030" xsi:nil="true"/>
  </documentManagement>
</p:properties>
</file>

<file path=customXml/itemProps1.xml><?xml version="1.0" encoding="utf-8"?>
<ds:datastoreItem xmlns:ds="http://schemas.openxmlformats.org/officeDocument/2006/customXml" ds:itemID="{C2DA9335-0A20-46AD-B5C8-438F83E70A1B}"/>
</file>

<file path=customXml/itemProps2.xml><?xml version="1.0" encoding="utf-8"?>
<ds:datastoreItem xmlns:ds="http://schemas.openxmlformats.org/officeDocument/2006/customXml" ds:itemID="{332928F2-99E3-4287-A1ED-6DB341475ED6}"/>
</file>

<file path=customXml/itemProps3.xml><?xml version="1.0" encoding="utf-8"?>
<ds:datastoreItem xmlns:ds="http://schemas.openxmlformats.org/officeDocument/2006/customXml" ds:itemID="{B008BD41-3530-4540-9DA9-8D0B303D78E4}"/>
</file>

<file path=docProps/app.xml><?xml version="1.0" encoding="utf-8"?>
<Properties xmlns="http://schemas.openxmlformats.org/officeDocument/2006/extended-properties" xmlns:vt="http://schemas.openxmlformats.org/officeDocument/2006/docPropsVTypes">
  <Template>Food Safety Overview</Template>
  <TotalTime>26</TotalTime>
  <Words>342</Words>
  <Application>Microsoft Office PowerPoint</Application>
  <PresentationFormat>On-screen Show (16:9)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Thrive Together </vt:lpstr>
      <vt:lpstr>Month 202X</vt:lpstr>
      <vt:lpstr>Dairy food safety overview</vt:lpstr>
      <vt:lpstr>PowerPoint Presentation</vt:lpstr>
      <vt:lpstr> RISKS TO FOOD SAFETY</vt:lpstr>
      <vt:lpstr>PowerPoint Presentation</vt:lpstr>
      <vt:lpstr>Food Safety Video</vt:lpstr>
      <vt:lpstr>Regulatory framework</vt:lpstr>
      <vt:lpstr>Food Standards Development – Collaborative Process</vt:lpstr>
      <vt:lpstr>Food safety in the supply chain</vt:lpstr>
      <vt:lpstr>Food safety in the supply chain</vt:lpstr>
      <vt:lpstr>Questions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Stewart Davey</dc:creator>
  <cp:lastModifiedBy>Stewart Davey</cp:lastModifiedBy>
  <cp:revision>1</cp:revision>
  <cp:lastPrinted>2019-02-04T05:01:51Z</cp:lastPrinted>
  <dcterms:created xsi:type="dcterms:W3CDTF">2026-01-20T09:55:58Z</dcterms:created>
  <dcterms:modified xsi:type="dcterms:W3CDTF">2026-01-20T10:22:34Z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0x010100C763E7A90A0663428C334AC9916096DD</vt:lpwstr>
  </property>
</Properties>
</file>