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8" r:id="rId4"/>
    <p:sldMasterId id="2147483867" r:id="rId5"/>
    <p:sldMasterId id="2147483939" r:id="rId6"/>
    <p:sldMasterId id="2147483951" r:id="rId7"/>
  </p:sldMasterIdLst>
  <p:notesMasterIdLst>
    <p:notesMasterId r:id="rId35"/>
  </p:notesMasterIdLst>
  <p:handoutMasterIdLst>
    <p:handoutMasterId r:id="rId36"/>
  </p:handoutMasterIdLst>
  <p:sldIdLst>
    <p:sldId id="409" r:id="rId8"/>
    <p:sldId id="435" r:id="rId9"/>
    <p:sldId id="2587" r:id="rId10"/>
    <p:sldId id="436" r:id="rId11"/>
    <p:sldId id="2582" r:id="rId12"/>
    <p:sldId id="428" r:id="rId13"/>
    <p:sldId id="410" r:id="rId14"/>
    <p:sldId id="274" r:id="rId15"/>
    <p:sldId id="2577" r:id="rId16"/>
    <p:sldId id="2579" r:id="rId17"/>
    <p:sldId id="2590" r:id="rId18"/>
    <p:sldId id="260" r:id="rId19"/>
    <p:sldId id="431" r:id="rId20"/>
    <p:sldId id="263" r:id="rId21"/>
    <p:sldId id="265" r:id="rId22"/>
    <p:sldId id="270" r:id="rId23"/>
    <p:sldId id="2581" r:id="rId24"/>
    <p:sldId id="2584" r:id="rId25"/>
    <p:sldId id="421" r:id="rId26"/>
    <p:sldId id="272" r:id="rId27"/>
    <p:sldId id="2588" r:id="rId28"/>
    <p:sldId id="257" r:id="rId29"/>
    <p:sldId id="259" r:id="rId30"/>
    <p:sldId id="2586" r:id="rId31"/>
    <p:sldId id="2589" r:id="rId32"/>
    <p:sldId id="2591" r:id="rId33"/>
    <p:sldId id="425" r:id="rId34"/>
  </p:sldIdLst>
  <p:sldSz cx="9144000" cy="5143500" type="screen16x9"/>
  <p:notesSz cx="6858000" cy="9144000"/>
  <p:defaultTextStyle>
    <a:defPPr>
      <a:defRPr lang="fr-FR"/>
    </a:defPPr>
    <a:lvl1pPr marL="0" algn="l" defTabSz="68573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65" algn="l" defTabSz="68573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30" algn="l" defTabSz="68573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95" algn="l" defTabSz="68573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59" algn="l" defTabSz="68573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324" algn="l" defTabSz="68573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189" algn="l" defTabSz="68573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054" algn="l" defTabSz="68573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919" algn="l" defTabSz="68573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565"/>
    <a:srgbClr val="FFF5D9"/>
    <a:srgbClr val="5BC5F2"/>
    <a:srgbClr val="002174"/>
    <a:srgbClr val="92D050"/>
    <a:srgbClr val="DA516D"/>
    <a:srgbClr val="FFB43D"/>
    <a:srgbClr val="647C3A"/>
    <a:srgbClr val="FFC000"/>
    <a:srgbClr val="495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1" autoAdjust="0"/>
    <p:restoredTop sz="93447" autoAdjust="0"/>
  </p:normalViewPr>
  <p:slideViewPr>
    <p:cSldViewPr snapToGrid="0">
      <p:cViewPr varScale="1">
        <p:scale>
          <a:sx n="170" d="100"/>
          <a:sy n="170" d="100"/>
        </p:scale>
        <p:origin x="52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svg"/><Relationship Id="rId1" Type="http://schemas.openxmlformats.org/officeDocument/2006/relationships/image" Target="../media/image76.png"/><Relationship Id="rId5" Type="http://schemas.openxmlformats.org/officeDocument/2006/relationships/image" Target="../media/image80.png"/><Relationship Id="rId4" Type="http://schemas.openxmlformats.org/officeDocument/2006/relationships/image" Target="../media/image79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10" Type="http://schemas.openxmlformats.org/officeDocument/2006/relationships/image" Target="../media/image93.svg"/><Relationship Id="rId4" Type="http://schemas.openxmlformats.org/officeDocument/2006/relationships/image" Target="../media/image87.svg"/><Relationship Id="rId9" Type="http://schemas.openxmlformats.org/officeDocument/2006/relationships/image" Target="../media/image9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svg"/><Relationship Id="rId1" Type="http://schemas.openxmlformats.org/officeDocument/2006/relationships/image" Target="../media/image98.png"/><Relationship Id="rId4" Type="http://schemas.openxmlformats.org/officeDocument/2006/relationships/image" Target="../media/image10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svg"/><Relationship Id="rId1" Type="http://schemas.openxmlformats.org/officeDocument/2006/relationships/image" Target="../media/image76.png"/><Relationship Id="rId5" Type="http://schemas.openxmlformats.org/officeDocument/2006/relationships/image" Target="../media/image80.png"/><Relationship Id="rId4" Type="http://schemas.openxmlformats.org/officeDocument/2006/relationships/image" Target="../media/image79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10" Type="http://schemas.openxmlformats.org/officeDocument/2006/relationships/image" Target="../media/image93.svg"/><Relationship Id="rId4" Type="http://schemas.openxmlformats.org/officeDocument/2006/relationships/image" Target="../media/image87.svg"/><Relationship Id="rId9" Type="http://schemas.openxmlformats.org/officeDocument/2006/relationships/image" Target="../media/image9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svg"/><Relationship Id="rId1" Type="http://schemas.openxmlformats.org/officeDocument/2006/relationships/image" Target="../media/image98.png"/><Relationship Id="rId4" Type="http://schemas.openxmlformats.org/officeDocument/2006/relationships/image" Target="../media/image10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D713C-05F2-4F70-9DCF-64102EB7C2A2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AU"/>
        </a:p>
      </dgm:t>
    </dgm:pt>
    <dgm:pt modelId="{EC6AD363-0CC2-4D9A-A1C2-5B0401F11F6F}">
      <dgm:prSet phldrT="[Text]" phldr="0" custT="1"/>
      <dgm:spPr/>
      <dgm:t>
        <a:bodyPr/>
        <a:lstStyle/>
        <a:p>
          <a:pPr algn="l"/>
          <a:r>
            <a:rPr lang="en-AU" sz="1400" dirty="0"/>
            <a:t>Milk &amp; Beverages</a:t>
          </a:r>
        </a:p>
      </dgm:t>
    </dgm:pt>
    <dgm:pt modelId="{15530400-3FAF-4F0D-BB83-A6B2165131B1}" type="parTrans" cxnId="{729ABC8D-2CCF-4D05-979F-3DC729680230}">
      <dgm:prSet/>
      <dgm:spPr/>
      <dgm:t>
        <a:bodyPr/>
        <a:lstStyle/>
        <a:p>
          <a:pPr algn="l"/>
          <a:endParaRPr lang="en-AU" sz="1400"/>
        </a:p>
      </dgm:t>
    </dgm:pt>
    <dgm:pt modelId="{635E3343-218A-48E8-8C05-605A6516CE76}" type="sibTrans" cxnId="{729ABC8D-2CCF-4D05-979F-3DC729680230}">
      <dgm:prSet/>
      <dgm:spPr/>
      <dgm:t>
        <a:bodyPr/>
        <a:lstStyle/>
        <a:p>
          <a:pPr algn="l"/>
          <a:endParaRPr lang="en-AU" sz="1400"/>
        </a:p>
      </dgm:t>
    </dgm:pt>
    <dgm:pt modelId="{73962D7B-D49C-4183-BCF3-D8F985FB57C6}">
      <dgm:prSet phldrT="[Text]" phldr="0" custT="1"/>
      <dgm:spPr/>
      <dgm:t>
        <a:bodyPr/>
        <a:lstStyle/>
        <a:p>
          <a:pPr algn="l"/>
          <a:r>
            <a:rPr lang="en-AU" sz="1400" dirty="0"/>
            <a:t>Yoghurts &amp; Desserts</a:t>
          </a:r>
        </a:p>
      </dgm:t>
    </dgm:pt>
    <dgm:pt modelId="{98E6E8EB-1F82-4A05-951C-326B504D83B7}" type="parTrans" cxnId="{4982F5EF-B6B5-4D5E-A35A-626956975137}">
      <dgm:prSet/>
      <dgm:spPr/>
      <dgm:t>
        <a:bodyPr/>
        <a:lstStyle/>
        <a:p>
          <a:pPr algn="l"/>
          <a:endParaRPr lang="en-AU" sz="1400"/>
        </a:p>
      </dgm:t>
    </dgm:pt>
    <dgm:pt modelId="{249101A5-1093-4C77-9092-AB2F9B412363}" type="sibTrans" cxnId="{4982F5EF-B6B5-4D5E-A35A-626956975137}">
      <dgm:prSet/>
      <dgm:spPr/>
      <dgm:t>
        <a:bodyPr/>
        <a:lstStyle/>
        <a:p>
          <a:pPr algn="l"/>
          <a:endParaRPr lang="en-AU" sz="1400"/>
        </a:p>
      </dgm:t>
    </dgm:pt>
    <dgm:pt modelId="{FFDA7758-9150-4828-909F-55A1CD272389}">
      <dgm:prSet phldrT="[Text]" phldr="0" custT="1"/>
      <dgm:spPr/>
      <dgm:t>
        <a:bodyPr/>
        <a:lstStyle/>
        <a:p>
          <a:pPr algn="l"/>
          <a:r>
            <a:rPr lang="en-AU" sz="1400" dirty="0"/>
            <a:t>Cheese &amp; Ingredients</a:t>
          </a:r>
        </a:p>
      </dgm:t>
    </dgm:pt>
    <dgm:pt modelId="{76523CC3-235B-41A7-814B-FE71F5D8E4AC}" type="parTrans" cxnId="{44851427-0ACF-4E6D-90DC-A76C16E49846}">
      <dgm:prSet/>
      <dgm:spPr/>
      <dgm:t>
        <a:bodyPr/>
        <a:lstStyle/>
        <a:p>
          <a:pPr algn="l"/>
          <a:endParaRPr lang="en-AU" sz="1400"/>
        </a:p>
      </dgm:t>
    </dgm:pt>
    <dgm:pt modelId="{F3F43E59-4ECE-4E65-86DC-8616AD7BB698}" type="sibTrans" cxnId="{44851427-0ACF-4E6D-90DC-A76C16E49846}">
      <dgm:prSet/>
      <dgm:spPr/>
      <dgm:t>
        <a:bodyPr/>
        <a:lstStyle/>
        <a:p>
          <a:pPr algn="l"/>
          <a:endParaRPr lang="en-AU" sz="1400"/>
        </a:p>
      </dgm:t>
    </dgm:pt>
    <dgm:pt modelId="{57D41C4F-57A6-4360-B843-3AB463BA9AC6}">
      <dgm:prSet phldrT="[Text]" phldr="0" custT="1"/>
      <dgm:spPr/>
      <dgm:t>
        <a:bodyPr/>
        <a:lstStyle/>
        <a:p>
          <a:pPr algn="l"/>
          <a:r>
            <a:rPr lang="en-AU" sz="1400" dirty="0"/>
            <a:t>Packaging</a:t>
          </a:r>
        </a:p>
      </dgm:t>
    </dgm:pt>
    <dgm:pt modelId="{0EC352E2-8E08-4A70-8B4C-96C22D472A99}" type="parTrans" cxnId="{6812090C-47A4-48BA-B78C-138D8B625E6E}">
      <dgm:prSet/>
      <dgm:spPr/>
      <dgm:t>
        <a:bodyPr/>
        <a:lstStyle/>
        <a:p>
          <a:pPr algn="l"/>
          <a:endParaRPr lang="en-AU" sz="1400"/>
        </a:p>
      </dgm:t>
    </dgm:pt>
    <dgm:pt modelId="{4A3F497C-E483-40D8-9581-A7AC7B6FF540}" type="sibTrans" cxnId="{6812090C-47A4-48BA-B78C-138D8B625E6E}">
      <dgm:prSet/>
      <dgm:spPr/>
      <dgm:t>
        <a:bodyPr/>
        <a:lstStyle/>
        <a:p>
          <a:pPr algn="l"/>
          <a:endParaRPr lang="en-AU" sz="1400"/>
        </a:p>
      </dgm:t>
    </dgm:pt>
    <dgm:pt modelId="{B6115063-9FDF-405A-A820-5DF7C58C0A86}" type="pres">
      <dgm:prSet presAssocID="{8FCD713C-05F2-4F70-9DCF-64102EB7C2A2}" presName="linearFlow" presStyleCnt="0">
        <dgm:presLayoutVars>
          <dgm:dir/>
          <dgm:resizeHandles val="exact"/>
        </dgm:presLayoutVars>
      </dgm:prSet>
      <dgm:spPr/>
    </dgm:pt>
    <dgm:pt modelId="{33A16AEC-CD8C-42C2-8CF4-2993671CCFAD}" type="pres">
      <dgm:prSet presAssocID="{EC6AD363-0CC2-4D9A-A1C2-5B0401F11F6F}" presName="comp" presStyleCnt="0"/>
      <dgm:spPr/>
    </dgm:pt>
    <dgm:pt modelId="{44B0B607-5042-4D74-9BA1-9B65033F4C91}" type="pres">
      <dgm:prSet presAssocID="{EC6AD363-0CC2-4D9A-A1C2-5B0401F11F6F}" presName="rect2" presStyleLbl="node1" presStyleIdx="0" presStyleCnt="4">
        <dgm:presLayoutVars>
          <dgm:bulletEnabled val="1"/>
        </dgm:presLayoutVars>
      </dgm:prSet>
      <dgm:spPr/>
    </dgm:pt>
    <dgm:pt modelId="{CF6B66C3-87DA-4E3B-AB73-D8231EE5CE22}" type="pres">
      <dgm:prSet presAssocID="{EC6AD363-0CC2-4D9A-A1C2-5B0401F11F6F}" presName="rect1" presStyleLbl="lnNod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3C4ADC-11C0-490C-9E75-8D33B4056EC0}" type="pres">
      <dgm:prSet presAssocID="{635E3343-218A-48E8-8C05-605A6516CE76}" presName="sibTrans" presStyleCnt="0"/>
      <dgm:spPr/>
    </dgm:pt>
    <dgm:pt modelId="{79D2494D-13EA-4B6C-866B-935694332DE4}" type="pres">
      <dgm:prSet presAssocID="{73962D7B-D49C-4183-BCF3-D8F985FB57C6}" presName="comp" presStyleCnt="0"/>
      <dgm:spPr/>
    </dgm:pt>
    <dgm:pt modelId="{787FE7E1-D671-4534-B144-E193AFE3A801}" type="pres">
      <dgm:prSet presAssocID="{73962D7B-D49C-4183-BCF3-D8F985FB57C6}" presName="rect2" presStyleLbl="node1" presStyleIdx="1" presStyleCnt="4">
        <dgm:presLayoutVars>
          <dgm:bulletEnabled val="1"/>
        </dgm:presLayoutVars>
      </dgm:prSet>
      <dgm:spPr/>
    </dgm:pt>
    <dgm:pt modelId="{CACEDB94-FFB2-486A-8E57-F154979C5756}" type="pres">
      <dgm:prSet presAssocID="{73962D7B-D49C-4183-BCF3-D8F985FB57C6}" presName="rect1" presStyleLbl="lnNod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DCC93-03FC-47BF-8B06-03FA274C4EFA}" type="pres">
      <dgm:prSet presAssocID="{249101A5-1093-4C77-9092-AB2F9B412363}" presName="sibTrans" presStyleCnt="0"/>
      <dgm:spPr/>
    </dgm:pt>
    <dgm:pt modelId="{AE90D4C6-F5C2-4066-8E6F-382700DA806F}" type="pres">
      <dgm:prSet presAssocID="{FFDA7758-9150-4828-909F-55A1CD272389}" presName="comp" presStyleCnt="0"/>
      <dgm:spPr/>
    </dgm:pt>
    <dgm:pt modelId="{E2AF53CC-E033-4108-8B55-20862CD30D0C}" type="pres">
      <dgm:prSet presAssocID="{FFDA7758-9150-4828-909F-55A1CD272389}" presName="rect2" presStyleLbl="node1" presStyleIdx="2" presStyleCnt="4">
        <dgm:presLayoutVars>
          <dgm:bulletEnabled val="1"/>
        </dgm:presLayoutVars>
      </dgm:prSet>
      <dgm:spPr/>
    </dgm:pt>
    <dgm:pt modelId="{756F5EDE-B28B-4CE1-B3F2-65D70E9A83A5}" type="pres">
      <dgm:prSet presAssocID="{FFDA7758-9150-4828-909F-55A1CD272389}" presName="rect1" presStyleLbl="lnNode1" presStyleIdx="2" presStyleCnt="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E413510-F78C-405F-BCED-6FF996706D6E}" type="pres">
      <dgm:prSet presAssocID="{F3F43E59-4ECE-4E65-86DC-8616AD7BB698}" presName="sibTrans" presStyleCnt="0"/>
      <dgm:spPr/>
    </dgm:pt>
    <dgm:pt modelId="{1DE96EE7-8466-4A05-B509-33FBCAB1EF43}" type="pres">
      <dgm:prSet presAssocID="{57D41C4F-57A6-4360-B843-3AB463BA9AC6}" presName="comp" presStyleCnt="0"/>
      <dgm:spPr/>
    </dgm:pt>
    <dgm:pt modelId="{A079937F-F2DC-4A44-BFFF-C7DE08EFF155}" type="pres">
      <dgm:prSet presAssocID="{57D41C4F-57A6-4360-B843-3AB463BA9AC6}" presName="rect2" presStyleLbl="node1" presStyleIdx="3" presStyleCnt="4">
        <dgm:presLayoutVars>
          <dgm:bulletEnabled val="1"/>
        </dgm:presLayoutVars>
      </dgm:prSet>
      <dgm:spPr/>
    </dgm:pt>
    <dgm:pt modelId="{CE599F22-3D7D-400C-ACA4-54AB1163B0BA}" type="pres">
      <dgm:prSet presAssocID="{57D41C4F-57A6-4360-B843-3AB463BA9AC6}" presName="rect1" presStyleLbl="lnNode1" presStyleIdx="3" presStyleCnt="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6812090C-47A4-48BA-B78C-138D8B625E6E}" srcId="{8FCD713C-05F2-4F70-9DCF-64102EB7C2A2}" destId="{57D41C4F-57A6-4360-B843-3AB463BA9AC6}" srcOrd="3" destOrd="0" parTransId="{0EC352E2-8E08-4A70-8B4C-96C22D472A99}" sibTransId="{4A3F497C-E483-40D8-9581-A7AC7B6FF540}"/>
    <dgm:cxn modelId="{C09CAB20-82EF-46C6-B58D-66820F6D00EB}" type="presOf" srcId="{FFDA7758-9150-4828-909F-55A1CD272389}" destId="{E2AF53CC-E033-4108-8B55-20862CD30D0C}" srcOrd="0" destOrd="0" presId="urn:microsoft.com/office/officeart/2008/layout/AlternatingPictureBlocks"/>
    <dgm:cxn modelId="{44851427-0ACF-4E6D-90DC-A76C16E49846}" srcId="{8FCD713C-05F2-4F70-9DCF-64102EB7C2A2}" destId="{FFDA7758-9150-4828-909F-55A1CD272389}" srcOrd="2" destOrd="0" parTransId="{76523CC3-235B-41A7-814B-FE71F5D8E4AC}" sibTransId="{F3F43E59-4ECE-4E65-86DC-8616AD7BB698}"/>
    <dgm:cxn modelId="{EF953473-6D84-4C37-A12B-60F04B1B8F0C}" type="presOf" srcId="{73962D7B-D49C-4183-BCF3-D8F985FB57C6}" destId="{787FE7E1-D671-4534-B144-E193AFE3A801}" srcOrd="0" destOrd="0" presId="urn:microsoft.com/office/officeart/2008/layout/AlternatingPictureBlocks"/>
    <dgm:cxn modelId="{1EC55188-1F2B-4287-A42F-8A50B6721728}" type="presOf" srcId="{EC6AD363-0CC2-4D9A-A1C2-5B0401F11F6F}" destId="{44B0B607-5042-4D74-9BA1-9B65033F4C91}" srcOrd="0" destOrd="0" presId="urn:microsoft.com/office/officeart/2008/layout/AlternatingPictureBlocks"/>
    <dgm:cxn modelId="{729ABC8D-2CCF-4D05-979F-3DC729680230}" srcId="{8FCD713C-05F2-4F70-9DCF-64102EB7C2A2}" destId="{EC6AD363-0CC2-4D9A-A1C2-5B0401F11F6F}" srcOrd="0" destOrd="0" parTransId="{15530400-3FAF-4F0D-BB83-A6B2165131B1}" sibTransId="{635E3343-218A-48E8-8C05-605A6516CE76}"/>
    <dgm:cxn modelId="{11AC5EAB-82BA-4FE0-A550-7068B21271A2}" type="presOf" srcId="{57D41C4F-57A6-4360-B843-3AB463BA9AC6}" destId="{A079937F-F2DC-4A44-BFFF-C7DE08EFF155}" srcOrd="0" destOrd="0" presId="urn:microsoft.com/office/officeart/2008/layout/AlternatingPictureBlocks"/>
    <dgm:cxn modelId="{2EC3F9B7-7E97-4FB8-A547-49A2D334EC83}" type="presOf" srcId="{8FCD713C-05F2-4F70-9DCF-64102EB7C2A2}" destId="{B6115063-9FDF-405A-A820-5DF7C58C0A86}" srcOrd="0" destOrd="0" presId="urn:microsoft.com/office/officeart/2008/layout/AlternatingPictureBlocks"/>
    <dgm:cxn modelId="{4982F5EF-B6B5-4D5E-A35A-626956975137}" srcId="{8FCD713C-05F2-4F70-9DCF-64102EB7C2A2}" destId="{73962D7B-D49C-4183-BCF3-D8F985FB57C6}" srcOrd="1" destOrd="0" parTransId="{98E6E8EB-1F82-4A05-951C-326B504D83B7}" sibTransId="{249101A5-1093-4C77-9092-AB2F9B412363}"/>
    <dgm:cxn modelId="{FF0A0354-AA7A-4538-83E3-A6F724802927}" type="presParOf" srcId="{B6115063-9FDF-405A-A820-5DF7C58C0A86}" destId="{33A16AEC-CD8C-42C2-8CF4-2993671CCFAD}" srcOrd="0" destOrd="0" presId="urn:microsoft.com/office/officeart/2008/layout/AlternatingPictureBlocks"/>
    <dgm:cxn modelId="{EE59A5EA-5A89-41A5-AFD0-4C327E3E1CCF}" type="presParOf" srcId="{33A16AEC-CD8C-42C2-8CF4-2993671CCFAD}" destId="{44B0B607-5042-4D74-9BA1-9B65033F4C91}" srcOrd="0" destOrd="0" presId="urn:microsoft.com/office/officeart/2008/layout/AlternatingPictureBlocks"/>
    <dgm:cxn modelId="{B17B2AC4-3A3D-4C8C-88D3-BDAE9A077197}" type="presParOf" srcId="{33A16AEC-CD8C-42C2-8CF4-2993671CCFAD}" destId="{CF6B66C3-87DA-4E3B-AB73-D8231EE5CE22}" srcOrd="1" destOrd="0" presId="urn:microsoft.com/office/officeart/2008/layout/AlternatingPictureBlocks"/>
    <dgm:cxn modelId="{70656DFF-37B4-4C01-A418-10B4515322F3}" type="presParOf" srcId="{B6115063-9FDF-405A-A820-5DF7C58C0A86}" destId="{3F3C4ADC-11C0-490C-9E75-8D33B4056EC0}" srcOrd="1" destOrd="0" presId="urn:microsoft.com/office/officeart/2008/layout/AlternatingPictureBlocks"/>
    <dgm:cxn modelId="{6E329B7B-3ADF-4535-9EC4-664914595505}" type="presParOf" srcId="{B6115063-9FDF-405A-A820-5DF7C58C0A86}" destId="{79D2494D-13EA-4B6C-866B-935694332DE4}" srcOrd="2" destOrd="0" presId="urn:microsoft.com/office/officeart/2008/layout/AlternatingPictureBlocks"/>
    <dgm:cxn modelId="{3744D535-40A4-4CAE-AE8F-61BF5ACEF567}" type="presParOf" srcId="{79D2494D-13EA-4B6C-866B-935694332DE4}" destId="{787FE7E1-D671-4534-B144-E193AFE3A801}" srcOrd="0" destOrd="0" presId="urn:microsoft.com/office/officeart/2008/layout/AlternatingPictureBlocks"/>
    <dgm:cxn modelId="{D934AA97-8630-4190-83C7-20B46474C7D0}" type="presParOf" srcId="{79D2494D-13EA-4B6C-866B-935694332DE4}" destId="{CACEDB94-FFB2-486A-8E57-F154979C5756}" srcOrd="1" destOrd="0" presId="urn:microsoft.com/office/officeart/2008/layout/AlternatingPictureBlocks"/>
    <dgm:cxn modelId="{32B81405-50E3-44DF-9C73-331D9095A5D4}" type="presParOf" srcId="{B6115063-9FDF-405A-A820-5DF7C58C0A86}" destId="{F6FDCC93-03FC-47BF-8B06-03FA274C4EFA}" srcOrd="3" destOrd="0" presId="urn:microsoft.com/office/officeart/2008/layout/AlternatingPictureBlocks"/>
    <dgm:cxn modelId="{B7C0D822-EF26-4760-82AE-259F46D9DBAB}" type="presParOf" srcId="{B6115063-9FDF-405A-A820-5DF7C58C0A86}" destId="{AE90D4C6-F5C2-4066-8E6F-382700DA806F}" srcOrd="4" destOrd="0" presId="urn:microsoft.com/office/officeart/2008/layout/AlternatingPictureBlocks"/>
    <dgm:cxn modelId="{DDA8E2DB-032E-4899-A0EE-E595FAD02725}" type="presParOf" srcId="{AE90D4C6-F5C2-4066-8E6F-382700DA806F}" destId="{E2AF53CC-E033-4108-8B55-20862CD30D0C}" srcOrd="0" destOrd="0" presId="urn:microsoft.com/office/officeart/2008/layout/AlternatingPictureBlocks"/>
    <dgm:cxn modelId="{51F521FC-279E-4571-811A-A788C2DAC64E}" type="presParOf" srcId="{AE90D4C6-F5C2-4066-8E6F-382700DA806F}" destId="{756F5EDE-B28B-4CE1-B3F2-65D70E9A83A5}" srcOrd="1" destOrd="0" presId="urn:microsoft.com/office/officeart/2008/layout/AlternatingPictureBlocks"/>
    <dgm:cxn modelId="{35A4EF14-B4BD-4261-925C-83AED8A5BE3B}" type="presParOf" srcId="{B6115063-9FDF-405A-A820-5DF7C58C0A86}" destId="{CE413510-F78C-405F-BCED-6FF996706D6E}" srcOrd="5" destOrd="0" presId="urn:microsoft.com/office/officeart/2008/layout/AlternatingPictureBlocks"/>
    <dgm:cxn modelId="{1DAF456E-6BBA-4BC6-AD6A-02865699914B}" type="presParOf" srcId="{B6115063-9FDF-405A-A820-5DF7C58C0A86}" destId="{1DE96EE7-8466-4A05-B509-33FBCAB1EF43}" srcOrd="6" destOrd="0" presId="urn:microsoft.com/office/officeart/2008/layout/AlternatingPictureBlocks"/>
    <dgm:cxn modelId="{66EF2ADA-B2E7-4183-9DB2-9902847F872A}" type="presParOf" srcId="{1DE96EE7-8466-4A05-B509-33FBCAB1EF43}" destId="{A079937F-F2DC-4A44-BFFF-C7DE08EFF155}" srcOrd="0" destOrd="0" presId="urn:microsoft.com/office/officeart/2008/layout/AlternatingPictureBlocks"/>
    <dgm:cxn modelId="{594F72C6-C918-4D37-A889-1C2F6A922163}" type="presParOf" srcId="{1DE96EE7-8466-4A05-B509-33FBCAB1EF43}" destId="{CE599F22-3D7D-400C-ACA4-54AB1163B0B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8CBF9-1251-4B6C-B9C5-A976698B76FE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2DB3A72F-1F34-4864-8204-4C3456FF7131}">
      <dgm:prSet phldrT="[Text]" custT="1"/>
      <dgm:spPr/>
      <dgm:t>
        <a:bodyPr/>
        <a:lstStyle/>
        <a:p>
          <a:pPr>
            <a:buNone/>
          </a:pPr>
          <a:r>
            <a:rPr lang="en-AU" sz="1400" b="0" i="0" dirty="0"/>
            <a:t>Food Composition  Standards</a:t>
          </a:r>
          <a:endParaRPr lang="en-AU" sz="1400" dirty="0"/>
        </a:p>
        <a:p>
          <a:pPr>
            <a:buNone/>
          </a:pPr>
          <a:endParaRPr lang="en-AU" sz="1400" dirty="0"/>
        </a:p>
      </dgm:t>
    </dgm:pt>
    <dgm:pt modelId="{EE671CD5-81F0-4551-BEF6-BDD1D6E06C59}" type="parTrans" cxnId="{E0FE4344-BE92-45A4-980F-B4F981B05368}">
      <dgm:prSet/>
      <dgm:spPr/>
      <dgm:t>
        <a:bodyPr/>
        <a:lstStyle/>
        <a:p>
          <a:endParaRPr lang="en-AU"/>
        </a:p>
      </dgm:t>
    </dgm:pt>
    <dgm:pt modelId="{74F38956-9460-4F2D-81DE-17E848C1CB4C}" type="sibTrans" cxnId="{E0FE4344-BE92-45A4-980F-B4F981B05368}">
      <dgm:prSet/>
      <dgm:spPr/>
      <dgm:t>
        <a:bodyPr/>
        <a:lstStyle/>
        <a:p>
          <a:endParaRPr lang="en-AU"/>
        </a:p>
      </dgm:t>
    </dgm:pt>
    <dgm:pt modelId="{74B62C4A-6C05-4E70-B283-1724565136B5}">
      <dgm:prSet phldrT="[Text]" custT="1"/>
      <dgm:spPr/>
      <dgm:t>
        <a:bodyPr/>
        <a:lstStyle/>
        <a:p>
          <a:r>
            <a:rPr lang="en-AU" sz="1200" dirty="0">
              <a:latin typeface="Abadi" panose="020B0604020104020204" pitchFamily="34" charset="0"/>
            </a:rPr>
            <a:t>Food composition </a:t>
          </a:r>
          <a:r>
            <a:rPr lang="en-AU" sz="1200" dirty="0" err="1">
              <a:latin typeface="Abadi" panose="020B0604020104020204" pitchFamily="34" charset="0"/>
            </a:rPr>
            <a:t>eg</a:t>
          </a:r>
          <a:r>
            <a:rPr lang="en-AU" sz="1200" dirty="0">
              <a:latin typeface="Abadi" panose="020B0604020104020204" pitchFamily="34" charset="0"/>
            </a:rPr>
            <a:t>: Milk, Cream, Cheese, Fermented dairy
Contaminants and residues; MRLs
Novel foods and new technologies</a:t>
          </a:r>
        </a:p>
      </dgm:t>
    </dgm:pt>
    <dgm:pt modelId="{42028B46-4695-4078-8D20-0432829969F9}" type="parTrans" cxnId="{A99BDFB9-A751-4979-94FC-A40F2081B9C9}">
      <dgm:prSet/>
      <dgm:spPr/>
      <dgm:t>
        <a:bodyPr/>
        <a:lstStyle/>
        <a:p>
          <a:endParaRPr lang="en-AU"/>
        </a:p>
      </dgm:t>
    </dgm:pt>
    <dgm:pt modelId="{10E50317-F9FC-4917-81E1-C675E8E34813}" type="sibTrans" cxnId="{A99BDFB9-A751-4979-94FC-A40F2081B9C9}">
      <dgm:prSet/>
      <dgm:spPr/>
      <dgm:t>
        <a:bodyPr/>
        <a:lstStyle/>
        <a:p>
          <a:endParaRPr lang="en-AU"/>
        </a:p>
      </dgm:t>
    </dgm:pt>
    <dgm:pt modelId="{078ACE50-546D-4004-AA77-6B9BADCA4C86}">
      <dgm:prSet phldrT="[Text]" custT="1"/>
      <dgm:spPr/>
      <dgm:t>
        <a:bodyPr/>
        <a:lstStyle/>
        <a:p>
          <a:pPr>
            <a:buNone/>
          </a:pPr>
          <a:r>
            <a:rPr lang="en-AU" sz="1400" b="0" i="0" dirty="0"/>
            <a:t>Food labelling standards</a:t>
          </a:r>
        </a:p>
        <a:p>
          <a:pPr>
            <a:buNone/>
          </a:pPr>
          <a:endParaRPr lang="en-AU" sz="1400" dirty="0"/>
        </a:p>
        <a:p>
          <a:pPr>
            <a:buNone/>
          </a:pPr>
          <a:endParaRPr lang="en-AU" sz="1400" dirty="0"/>
        </a:p>
      </dgm:t>
    </dgm:pt>
    <dgm:pt modelId="{EFE4B0D5-D371-4FDF-B6D7-96BD880D2A19}" type="parTrans" cxnId="{C47EDC27-1F06-4696-A3CE-B7D0E98C7DEE}">
      <dgm:prSet/>
      <dgm:spPr/>
      <dgm:t>
        <a:bodyPr/>
        <a:lstStyle/>
        <a:p>
          <a:endParaRPr lang="en-AU"/>
        </a:p>
      </dgm:t>
    </dgm:pt>
    <dgm:pt modelId="{88215EF3-839A-4E36-9F21-5D39571C645F}" type="sibTrans" cxnId="{C47EDC27-1F06-4696-A3CE-B7D0E98C7DEE}">
      <dgm:prSet/>
      <dgm:spPr/>
      <dgm:t>
        <a:bodyPr/>
        <a:lstStyle/>
        <a:p>
          <a:endParaRPr lang="en-AU"/>
        </a:p>
      </dgm:t>
    </dgm:pt>
    <dgm:pt modelId="{A1A57360-05D9-4F64-843B-9A7C8AE30D5D}">
      <dgm:prSet phldrT="[Text]" custT="1"/>
      <dgm:spPr/>
      <dgm:t>
        <a:bodyPr/>
        <a:lstStyle/>
        <a:p>
          <a:r>
            <a:rPr lang="en-AU" sz="1200" dirty="0">
              <a:latin typeface="Abadi" panose="020B0604020104020204" pitchFamily="34" charset="0"/>
            </a:rPr>
            <a:t>Ingredient lists
Allergen declarations
Nutrition Information Panels
Health and nutrition claims
Advisory statements and warnings</a:t>
          </a:r>
        </a:p>
      </dgm:t>
    </dgm:pt>
    <dgm:pt modelId="{49CBBBD6-9FFE-4B6D-BDF0-09D965D15F0C}" type="parTrans" cxnId="{69AB8D5C-789F-4F47-AD52-2A44A585B4C0}">
      <dgm:prSet/>
      <dgm:spPr/>
      <dgm:t>
        <a:bodyPr/>
        <a:lstStyle/>
        <a:p>
          <a:endParaRPr lang="en-AU"/>
        </a:p>
      </dgm:t>
    </dgm:pt>
    <dgm:pt modelId="{27902E88-DD7A-4C9A-AE22-2016B3413047}" type="sibTrans" cxnId="{69AB8D5C-789F-4F47-AD52-2A44A585B4C0}">
      <dgm:prSet/>
      <dgm:spPr/>
      <dgm:t>
        <a:bodyPr/>
        <a:lstStyle/>
        <a:p>
          <a:endParaRPr lang="en-AU"/>
        </a:p>
      </dgm:t>
    </dgm:pt>
    <dgm:pt modelId="{B1AD51D0-9036-47F2-94C4-E7718F282D37}">
      <dgm:prSet phldrT="[Text]" custT="1"/>
      <dgm:spPr/>
      <dgm:t>
        <a:bodyPr/>
        <a:lstStyle/>
        <a:p>
          <a:endParaRPr lang="en-AU" sz="1400" dirty="0"/>
        </a:p>
        <a:p>
          <a:r>
            <a:rPr lang="en-AU" sz="1400" dirty="0"/>
            <a:t>Provides scientific advice to government</a:t>
          </a:r>
        </a:p>
      </dgm:t>
    </dgm:pt>
    <dgm:pt modelId="{ED594117-F466-4CA4-A30E-A0F571CEEBC4}" type="parTrans" cxnId="{E726FA24-C994-421A-AA7A-99DFFD1DFEEA}">
      <dgm:prSet/>
      <dgm:spPr/>
      <dgm:t>
        <a:bodyPr/>
        <a:lstStyle/>
        <a:p>
          <a:endParaRPr lang="en-AU"/>
        </a:p>
      </dgm:t>
    </dgm:pt>
    <dgm:pt modelId="{78F8792C-1AB4-4EE8-8631-02062F5E4D06}" type="sibTrans" cxnId="{E726FA24-C994-421A-AA7A-99DFFD1DFEEA}">
      <dgm:prSet/>
      <dgm:spPr/>
      <dgm:t>
        <a:bodyPr/>
        <a:lstStyle/>
        <a:p>
          <a:endParaRPr lang="en-AU"/>
        </a:p>
      </dgm:t>
    </dgm:pt>
    <dgm:pt modelId="{EA520BCE-CC9F-4261-9057-6F45B87C20FF}">
      <dgm:prSet phldrT="[Text]" custT="1"/>
      <dgm:spPr/>
      <dgm:t>
        <a:bodyPr/>
        <a:lstStyle/>
        <a:p>
          <a:r>
            <a:rPr lang="en-AU" sz="1400" dirty="0"/>
            <a:t>Food safety Standards</a:t>
          </a:r>
        </a:p>
      </dgm:t>
    </dgm:pt>
    <dgm:pt modelId="{2C099416-707D-48E9-A523-C6A2077A1F3A}" type="parTrans" cxnId="{F338C187-D684-4D45-BF58-943F48A45696}">
      <dgm:prSet/>
      <dgm:spPr/>
      <dgm:t>
        <a:bodyPr/>
        <a:lstStyle/>
        <a:p>
          <a:endParaRPr lang="en-AU"/>
        </a:p>
      </dgm:t>
    </dgm:pt>
    <dgm:pt modelId="{076C3A34-2E9D-408D-AD92-A7D04F6C716B}" type="sibTrans" cxnId="{F338C187-D684-4D45-BF58-943F48A45696}">
      <dgm:prSet/>
      <dgm:spPr/>
      <dgm:t>
        <a:bodyPr/>
        <a:lstStyle/>
        <a:p>
          <a:endParaRPr lang="en-AU"/>
        </a:p>
      </dgm:t>
    </dgm:pt>
    <dgm:pt modelId="{3AEC7FEF-ECC2-438F-BCB1-E417BE967E03}">
      <dgm:prSet phldrT="[Text]" custT="1"/>
      <dgm:spPr/>
      <dgm:t>
        <a:bodyPr/>
        <a:lstStyle/>
        <a:p>
          <a:pPr algn="l"/>
          <a:r>
            <a:rPr lang="en-AU" sz="1200" dirty="0">
              <a:latin typeface="Abadi" panose="020B0604020104020204" pitchFamily="34" charset="0"/>
            </a:rPr>
            <a:t>Consumer confidence in the quality and safety of food produced, processed, sold or exported from ANZ</a:t>
          </a:r>
        </a:p>
      </dgm:t>
    </dgm:pt>
    <dgm:pt modelId="{A0E14B01-0C1E-41B0-8AD5-BF29B7BF22C6}" type="parTrans" cxnId="{EA942A10-4379-4EA6-B6BB-5B89299BDD33}">
      <dgm:prSet/>
      <dgm:spPr/>
      <dgm:t>
        <a:bodyPr/>
        <a:lstStyle/>
        <a:p>
          <a:endParaRPr lang="en-AU"/>
        </a:p>
      </dgm:t>
    </dgm:pt>
    <dgm:pt modelId="{0EF953FA-A23B-4B8E-A628-64815FCBEB19}" type="sibTrans" cxnId="{EA942A10-4379-4EA6-B6BB-5B89299BDD33}">
      <dgm:prSet/>
      <dgm:spPr/>
      <dgm:t>
        <a:bodyPr/>
        <a:lstStyle/>
        <a:p>
          <a:endParaRPr lang="en-AU"/>
        </a:p>
      </dgm:t>
    </dgm:pt>
    <dgm:pt modelId="{A3B81F01-CEF5-4B49-9511-966F9A3E0F10}">
      <dgm:prSet phldrT="[Text]" custT="1"/>
      <dgm:spPr/>
      <dgm:t>
        <a:bodyPr/>
        <a:lstStyle/>
        <a:p>
          <a:r>
            <a:rPr lang="en-AU" sz="1200" dirty="0">
              <a:latin typeface="Abadi" panose="020B0604020104020204" pitchFamily="34" charset="0"/>
            </a:rPr>
            <a:t>Aligning, harmonisation with international best practices
Incidents and recalls</a:t>
          </a:r>
        </a:p>
      </dgm:t>
    </dgm:pt>
    <dgm:pt modelId="{88BCBC8A-C095-41D2-AC4A-91CBBDC7B355}" type="parTrans" cxnId="{957B758C-1A71-414D-8B04-33778C94AFE6}">
      <dgm:prSet/>
      <dgm:spPr/>
      <dgm:t>
        <a:bodyPr/>
        <a:lstStyle/>
        <a:p>
          <a:endParaRPr lang="en-AU"/>
        </a:p>
      </dgm:t>
    </dgm:pt>
    <dgm:pt modelId="{0D3D1BAB-44B1-4C42-BE34-C15E0920CA3E}" type="sibTrans" cxnId="{957B758C-1A71-414D-8B04-33778C94AFE6}">
      <dgm:prSet/>
      <dgm:spPr/>
      <dgm:t>
        <a:bodyPr/>
        <a:lstStyle/>
        <a:p>
          <a:endParaRPr lang="en-AU"/>
        </a:p>
      </dgm:t>
    </dgm:pt>
    <dgm:pt modelId="{3E7CBAB1-FC42-4AB0-89A9-19B3E85C03B5}">
      <dgm:prSet phldrT="[Text]" custT="1"/>
      <dgm:spPr/>
      <dgm:t>
        <a:bodyPr/>
        <a:lstStyle/>
        <a:p>
          <a:endParaRPr lang="en-AU" sz="1200" dirty="0">
            <a:latin typeface="Abadi" panose="020B0604020104020204" pitchFamily="34" charset="0"/>
          </a:endParaRPr>
        </a:p>
      </dgm:t>
    </dgm:pt>
    <dgm:pt modelId="{879662BA-9CCB-4D0C-BDA6-A2D329C1B11B}" type="parTrans" cxnId="{1969DEDC-0D79-4C06-B7CA-0A686671A3D3}">
      <dgm:prSet/>
      <dgm:spPr/>
      <dgm:t>
        <a:bodyPr/>
        <a:lstStyle/>
        <a:p>
          <a:endParaRPr lang="en-AU"/>
        </a:p>
      </dgm:t>
    </dgm:pt>
    <dgm:pt modelId="{A4E3300B-8B31-4EF4-9C77-F36F3FCF86D4}" type="sibTrans" cxnId="{1969DEDC-0D79-4C06-B7CA-0A686671A3D3}">
      <dgm:prSet/>
      <dgm:spPr/>
      <dgm:t>
        <a:bodyPr/>
        <a:lstStyle/>
        <a:p>
          <a:endParaRPr lang="en-AU"/>
        </a:p>
      </dgm:t>
    </dgm:pt>
    <dgm:pt modelId="{17D3F16D-C740-4742-A8CC-DCB21319B362}">
      <dgm:prSet phldrT="[Text]" custT="1"/>
      <dgm:spPr/>
      <dgm:t>
        <a:bodyPr/>
        <a:lstStyle/>
        <a:p>
          <a:r>
            <a:rPr lang="en-AU" sz="1200" dirty="0">
              <a:latin typeface="Abadi" panose="020B0604020104020204" pitchFamily="34" charset="0"/>
            </a:rPr>
            <a:t>Emerging food risks</a:t>
          </a:r>
        </a:p>
      </dgm:t>
    </dgm:pt>
    <dgm:pt modelId="{2F18E664-C725-461D-8995-DA9FE40C8C89}" type="parTrans" cxnId="{6459BC4C-70FB-4C32-BC7D-3FE6DEEEF4FC}">
      <dgm:prSet/>
      <dgm:spPr/>
      <dgm:t>
        <a:bodyPr/>
        <a:lstStyle/>
        <a:p>
          <a:endParaRPr lang="en-AU"/>
        </a:p>
      </dgm:t>
    </dgm:pt>
    <dgm:pt modelId="{BBCD1030-C990-4E94-882F-703E9AA3097B}" type="sibTrans" cxnId="{6459BC4C-70FB-4C32-BC7D-3FE6DEEEF4FC}">
      <dgm:prSet/>
      <dgm:spPr/>
      <dgm:t>
        <a:bodyPr/>
        <a:lstStyle/>
        <a:p>
          <a:endParaRPr lang="en-AU"/>
        </a:p>
      </dgm:t>
    </dgm:pt>
    <dgm:pt modelId="{FBCFBF6E-1584-491E-8504-5EFA171F41BA}">
      <dgm:prSet phldrT="[Text]" custT="1"/>
      <dgm:spPr/>
      <dgm:t>
        <a:bodyPr/>
        <a:lstStyle/>
        <a:p>
          <a:r>
            <a:rPr lang="en-AU" sz="1200" dirty="0">
              <a:latin typeface="Abadi" panose="020B0604020104020204" pitchFamily="34" charset="0"/>
            </a:rPr>
            <a:t>Nutrition policy 
International standards</a:t>
          </a:r>
        </a:p>
      </dgm:t>
    </dgm:pt>
    <dgm:pt modelId="{523614D3-F391-46D3-919E-45DF7349B310}" type="parTrans" cxnId="{FC0E2C12-5A4C-4DC0-B2FB-25885060156E}">
      <dgm:prSet/>
      <dgm:spPr/>
      <dgm:t>
        <a:bodyPr/>
        <a:lstStyle/>
        <a:p>
          <a:endParaRPr lang="en-AU"/>
        </a:p>
      </dgm:t>
    </dgm:pt>
    <dgm:pt modelId="{8366CB95-9628-4675-97B0-7796861192C1}" type="sibTrans" cxnId="{FC0E2C12-5A4C-4DC0-B2FB-25885060156E}">
      <dgm:prSet/>
      <dgm:spPr/>
      <dgm:t>
        <a:bodyPr/>
        <a:lstStyle/>
        <a:p>
          <a:endParaRPr lang="en-AU"/>
        </a:p>
      </dgm:t>
    </dgm:pt>
    <dgm:pt modelId="{8BDCB775-B5BA-43B9-9C0A-A9B7AFF9CB86}">
      <dgm:prSet phldrT="[Text]" custT="1"/>
      <dgm:spPr/>
      <dgm:t>
        <a:bodyPr/>
        <a:lstStyle/>
        <a:p>
          <a:pPr algn="l"/>
          <a:r>
            <a:rPr lang="en-AU" sz="1200" dirty="0">
              <a:latin typeface="Abadi" panose="020B0604020104020204" pitchFamily="34" charset="0"/>
            </a:rPr>
            <a:t>Consumer information</a:t>
          </a:r>
        </a:p>
      </dgm:t>
    </dgm:pt>
    <dgm:pt modelId="{F1AF768E-B16C-40F0-89D2-2488E83D21B8}" type="parTrans" cxnId="{FD7376B7-0BEC-4810-AADB-69E69C4B9E84}">
      <dgm:prSet/>
      <dgm:spPr/>
      <dgm:t>
        <a:bodyPr/>
        <a:lstStyle/>
        <a:p>
          <a:endParaRPr lang="en-AU"/>
        </a:p>
      </dgm:t>
    </dgm:pt>
    <dgm:pt modelId="{C86C45A9-EB37-4D61-947A-41439368F219}" type="sibTrans" cxnId="{FD7376B7-0BEC-4810-AADB-69E69C4B9E84}">
      <dgm:prSet/>
      <dgm:spPr/>
      <dgm:t>
        <a:bodyPr/>
        <a:lstStyle/>
        <a:p>
          <a:endParaRPr lang="en-AU"/>
        </a:p>
      </dgm:t>
    </dgm:pt>
    <dgm:pt modelId="{C53CC2B4-83E8-446E-8096-055C78AB3B62}" type="pres">
      <dgm:prSet presAssocID="{1398CBF9-1251-4B6C-B9C5-A976698B76F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090FAA6-4D69-413A-BD56-705EC9305EAB}" type="pres">
      <dgm:prSet presAssocID="{1398CBF9-1251-4B6C-B9C5-A976698B76FE}" presName="children" presStyleCnt="0"/>
      <dgm:spPr/>
    </dgm:pt>
    <dgm:pt modelId="{514175E1-7B13-4783-8F6B-95E8F47AC82F}" type="pres">
      <dgm:prSet presAssocID="{1398CBF9-1251-4B6C-B9C5-A976698B76FE}" presName="child1group" presStyleCnt="0"/>
      <dgm:spPr/>
    </dgm:pt>
    <dgm:pt modelId="{21B3C608-83F4-463F-A5F8-C8AD6F13EDED}" type="pres">
      <dgm:prSet presAssocID="{1398CBF9-1251-4B6C-B9C5-A976698B76FE}" presName="child1" presStyleLbl="bgAcc1" presStyleIdx="0" presStyleCnt="4" custScaleY="135316" custLinFactNeighborX="925" custLinFactNeighborY="4284"/>
      <dgm:spPr/>
    </dgm:pt>
    <dgm:pt modelId="{89E14A95-72FF-4BFD-B28D-92331F358F33}" type="pres">
      <dgm:prSet presAssocID="{1398CBF9-1251-4B6C-B9C5-A976698B76FE}" presName="child1Text" presStyleLbl="bgAcc1" presStyleIdx="0" presStyleCnt="4">
        <dgm:presLayoutVars>
          <dgm:bulletEnabled val="1"/>
        </dgm:presLayoutVars>
      </dgm:prSet>
      <dgm:spPr/>
    </dgm:pt>
    <dgm:pt modelId="{6C1B54A2-5882-4F5A-98EE-87B0D4DC670C}" type="pres">
      <dgm:prSet presAssocID="{1398CBF9-1251-4B6C-B9C5-A976698B76FE}" presName="child2group" presStyleCnt="0"/>
      <dgm:spPr/>
    </dgm:pt>
    <dgm:pt modelId="{45561E9A-403D-42BE-AB77-32E42C105374}" type="pres">
      <dgm:prSet presAssocID="{1398CBF9-1251-4B6C-B9C5-A976698B76FE}" presName="child2" presStyleLbl="bgAcc1" presStyleIdx="1" presStyleCnt="4" custScaleX="130690" custScaleY="120001" custLinFactNeighborX="21740"/>
      <dgm:spPr/>
    </dgm:pt>
    <dgm:pt modelId="{0051C517-9106-4AED-85E6-EAC005CEA66E}" type="pres">
      <dgm:prSet presAssocID="{1398CBF9-1251-4B6C-B9C5-A976698B76FE}" presName="child2Text" presStyleLbl="bgAcc1" presStyleIdx="1" presStyleCnt="4">
        <dgm:presLayoutVars>
          <dgm:bulletEnabled val="1"/>
        </dgm:presLayoutVars>
      </dgm:prSet>
      <dgm:spPr/>
    </dgm:pt>
    <dgm:pt modelId="{3EDE8D64-DA1D-4C04-B969-7FABC16D2E0F}" type="pres">
      <dgm:prSet presAssocID="{1398CBF9-1251-4B6C-B9C5-A976698B76FE}" presName="child3group" presStyleCnt="0"/>
      <dgm:spPr/>
    </dgm:pt>
    <dgm:pt modelId="{B63799B5-FBA1-48A6-83B6-24A2E5B1C2BD}" type="pres">
      <dgm:prSet presAssocID="{1398CBF9-1251-4B6C-B9C5-A976698B76FE}" presName="child3" presStyleLbl="bgAcc1" presStyleIdx="2" presStyleCnt="4" custScaleX="124905" custScaleY="108367" custLinFactNeighborX="12687" custLinFactNeighborY="-7954"/>
      <dgm:spPr/>
    </dgm:pt>
    <dgm:pt modelId="{B98D356F-B7BD-4157-A1AA-05395EC682EA}" type="pres">
      <dgm:prSet presAssocID="{1398CBF9-1251-4B6C-B9C5-A976698B76FE}" presName="child3Text" presStyleLbl="bgAcc1" presStyleIdx="2" presStyleCnt="4">
        <dgm:presLayoutVars>
          <dgm:bulletEnabled val="1"/>
        </dgm:presLayoutVars>
      </dgm:prSet>
      <dgm:spPr/>
    </dgm:pt>
    <dgm:pt modelId="{75194AAB-EAD2-48DC-BBCC-65C197439579}" type="pres">
      <dgm:prSet presAssocID="{1398CBF9-1251-4B6C-B9C5-A976698B76FE}" presName="child4group" presStyleCnt="0"/>
      <dgm:spPr/>
    </dgm:pt>
    <dgm:pt modelId="{F146427F-AB3C-4270-8E01-688A8B5964ED}" type="pres">
      <dgm:prSet presAssocID="{1398CBF9-1251-4B6C-B9C5-A976698B76FE}" presName="child4" presStyleLbl="bgAcc1" presStyleIdx="3" presStyleCnt="4" custScaleX="107347" custLinFactNeighborX="-2757" custLinFactNeighborY="-13479"/>
      <dgm:spPr/>
    </dgm:pt>
    <dgm:pt modelId="{00FDF41A-6536-4623-B94E-6A034E02D206}" type="pres">
      <dgm:prSet presAssocID="{1398CBF9-1251-4B6C-B9C5-A976698B76FE}" presName="child4Text" presStyleLbl="bgAcc1" presStyleIdx="3" presStyleCnt="4">
        <dgm:presLayoutVars>
          <dgm:bulletEnabled val="1"/>
        </dgm:presLayoutVars>
      </dgm:prSet>
      <dgm:spPr/>
    </dgm:pt>
    <dgm:pt modelId="{9FB322AC-245C-4F64-8BEE-7646B6EC380E}" type="pres">
      <dgm:prSet presAssocID="{1398CBF9-1251-4B6C-B9C5-A976698B76FE}" presName="childPlaceholder" presStyleCnt="0"/>
      <dgm:spPr/>
    </dgm:pt>
    <dgm:pt modelId="{E7A6F955-A7F5-4929-B0C5-11CE1686B1AA}" type="pres">
      <dgm:prSet presAssocID="{1398CBF9-1251-4B6C-B9C5-A976698B76FE}" presName="circle" presStyleCnt="0"/>
      <dgm:spPr/>
    </dgm:pt>
    <dgm:pt modelId="{24F9BB01-8D7F-4D9F-870C-2CD027530219}" type="pres">
      <dgm:prSet presAssocID="{1398CBF9-1251-4B6C-B9C5-A976698B76FE}" presName="quadrant1" presStyleLbl="node1" presStyleIdx="0" presStyleCnt="4" custScaleX="91737" custScaleY="78086">
        <dgm:presLayoutVars>
          <dgm:chMax val="1"/>
          <dgm:bulletEnabled val="1"/>
        </dgm:presLayoutVars>
      </dgm:prSet>
      <dgm:spPr/>
    </dgm:pt>
    <dgm:pt modelId="{B9F94A8F-0CD0-40B6-9D45-9B0B6C1D42BB}" type="pres">
      <dgm:prSet presAssocID="{1398CBF9-1251-4B6C-B9C5-A976698B76FE}" presName="quadrant2" presStyleLbl="node1" presStyleIdx="1" presStyleCnt="4" custScaleX="91737" custScaleY="78086">
        <dgm:presLayoutVars>
          <dgm:chMax val="1"/>
          <dgm:bulletEnabled val="1"/>
        </dgm:presLayoutVars>
      </dgm:prSet>
      <dgm:spPr/>
    </dgm:pt>
    <dgm:pt modelId="{CA236F4E-FC8E-4A70-8F84-908A7DB2520E}" type="pres">
      <dgm:prSet presAssocID="{1398CBF9-1251-4B6C-B9C5-A976698B76FE}" presName="quadrant3" presStyleLbl="node1" presStyleIdx="2" presStyleCnt="4" custScaleX="91737" custScaleY="78086">
        <dgm:presLayoutVars>
          <dgm:chMax val="1"/>
          <dgm:bulletEnabled val="1"/>
        </dgm:presLayoutVars>
      </dgm:prSet>
      <dgm:spPr/>
    </dgm:pt>
    <dgm:pt modelId="{FB69409D-D1B9-4287-8570-2A072B56D51A}" type="pres">
      <dgm:prSet presAssocID="{1398CBF9-1251-4B6C-B9C5-A976698B76FE}" presName="quadrant4" presStyleLbl="node1" presStyleIdx="3" presStyleCnt="4" custScaleX="91737" custScaleY="78086">
        <dgm:presLayoutVars>
          <dgm:chMax val="1"/>
          <dgm:bulletEnabled val="1"/>
        </dgm:presLayoutVars>
      </dgm:prSet>
      <dgm:spPr/>
    </dgm:pt>
    <dgm:pt modelId="{D24C437D-15DD-4CFE-8743-8A42EB8B387C}" type="pres">
      <dgm:prSet presAssocID="{1398CBF9-1251-4B6C-B9C5-A976698B76FE}" presName="quadrantPlaceholder" presStyleCnt="0"/>
      <dgm:spPr/>
    </dgm:pt>
    <dgm:pt modelId="{E35F6088-3EDF-4C55-A0B3-02F3BEA16A78}" type="pres">
      <dgm:prSet presAssocID="{1398CBF9-1251-4B6C-B9C5-A976698B76FE}" presName="center1" presStyleLbl="fgShp" presStyleIdx="0" presStyleCnt="2"/>
      <dgm:spPr/>
    </dgm:pt>
    <dgm:pt modelId="{4485D431-AA64-4B41-86D3-FAA043A436F1}" type="pres">
      <dgm:prSet presAssocID="{1398CBF9-1251-4B6C-B9C5-A976698B76FE}" presName="center2" presStyleLbl="fgShp" presStyleIdx="1" presStyleCnt="2"/>
      <dgm:spPr/>
    </dgm:pt>
  </dgm:ptLst>
  <dgm:cxnLst>
    <dgm:cxn modelId="{20AB2801-8D3D-473F-9D42-1DD71AA29587}" type="presOf" srcId="{74B62C4A-6C05-4E70-B283-1724565136B5}" destId="{89E14A95-72FF-4BFD-B28D-92331F358F33}" srcOrd="1" destOrd="0" presId="urn:microsoft.com/office/officeart/2005/8/layout/cycle4"/>
    <dgm:cxn modelId="{C47D2C08-1D1E-4218-A4F6-91DD21377914}" type="presOf" srcId="{3E7CBAB1-FC42-4AB0-89A9-19B3E85C03B5}" destId="{B98D356F-B7BD-4157-A1AA-05395EC682EA}" srcOrd="1" destOrd="3" presId="urn:microsoft.com/office/officeart/2005/8/layout/cycle4"/>
    <dgm:cxn modelId="{EA942A10-4379-4EA6-B6BB-5B89299BDD33}" srcId="{EA520BCE-CC9F-4261-9057-6F45B87C20FF}" destId="{3AEC7FEF-ECC2-438F-BCB1-E417BE967E03}" srcOrd="0" destOrd="0" parTransId="{A0E14B01-0C1E-41B0-8AD5-BF29B7BF22C6}" sibTransId="{0EF953FA-A23B-4B8E-A628-64815FCBEB19}"/>
    <dgm:cxn modelId="{FC0E2C12-5A4C-4DC0-B2FB-25885060156E}" srcId="{B1AD51D0-9036-47F2-94C4-E7718F282D37}" destId="{FBCFBF6E-1584-491E-8504-5EFA171F41BA}" srcOrd="0" destOrd="0" parTransId="{523614D3-F391-46D3-919E-45DF7349B310}" sibTransId="{8366CB95-9628-4675-97B0-7796861192C1}"/>
    <dgm:cxn modelId="{E726FA24-C994-421A-AA7A-99DFFD1DFEEA}" srcId="{1398CBF9-1251-4B6C-B9C5-A976698B76FE}" destId="{B1AD51D0-9036-47F2-94C4-E7718F282D37}" srcOrd="2" destOrd="0" parTransId="{ED594117-F466-4CA4-A30E-A0F571CEEBC4}" sibTransId="{78F8792C-1AB4-4EE8-8631-02062F5E4D06}"/>
    <dgm:cxn modelId="{C47EDC27-1F06-4696-A3CE-B7D0E98C7DEE}" srcId="{1398CBF9-1251-4B6C-B9C5-A976698B76FE}" destId="{078ACE50-546D-4004-AA77-6B9BADCA4C86}" srcOrd="1" destOrd="0" parTransId="{EFE4B0D5-D371-4FDF-B6D7-96BD880D2A19}" sibTransId="{88215EF3-839A-4E36-9F21-5D39571C645F}"/>
    <dgm:cxn modelId="{4AF74A30-546F-4563-B1A1-59C270A534C2}" type="presOf" srcId="{B1AD51D0-9036-47F2-94C4-E7718F282D37}" destId="{CA236F4E-FC8E-4A70-8F84-908A7DB2520E}" srcOrd="0" destOrd="0" presId="urn:microsoft.com/office/officeart/2005/8/layout/cycle4"/>
    <dgm:cxn modelId="{0D691C3F-CE63-40CE-9F42-0CC90959B859}" type="presOf" srcId="{A3B81F01-CEF5-4B49-9511-966F9A3E0F10}" destId="{B63799B5-FBA1-48A6-83B6-24A2E5B1C2BD}" srcOrd="0" destOrd="1" presId="urn:microsoft.com/office/officeart/2005/8/layout/cycle4"/>
    <dgm:cxn modelId="{E0FE4344-BE92-45A4-980F-B4F981B05368}" srcId="{1398CBF9-1251-4B6C-B9C5-A976698B76FE}" destId="{2DB3A72F-1F34-4864-8204-4C3456FF7131}" srcOrd="0" destOrd="0" parTransId="{EE671CD5-81F0-4551-BEF6-BDD1D6E06C59}" sibTransId="{74F38956-9460-4F2D-81DE-17E848C1CB4C}"/>
    <dgm:cxn modelId="{6459BC4C-70FB-4C32-BC7D-3FE6DEEEF4FC}" srcId="{B1AD51D0-9036-47F2-94C4-E7718F282D37}" destId="{17D3F16D-C740-4742-A8CC-DCB21319B362}" srcOrd="2" destOrd="0" parTransId="{2F18E664-C725-461D-8995-DA9FE40C8C89}" sibTransId="{BBCD1030-C990-4E94-882F-703E9AA3097B}"/>
    <dgm:cxn modelId="{69AB8D5C-789F-4F47-AD52-2A44A585B4C0}" srcId="{078ACE50-546D-4004-AA77-6B9BADCA4C86}" destId="{A1A57360-05D9-4F64-843B-9A7C8AE30D5D}" srcOrd="0" destOrd="0" parTransId="{49CBBBD6-9FFE-4B6D-BDF0-09D965D15F0C}" sibTransId="{27902E88-DD7A-4C9A-AE22-2016B3413047}"/>
    <dgm:cxn modelId="{75345D6D-B27C-48D1-8412-322E2EA3276E}" type="presOf" srcId="{2DB3A72F-1F34-4864-8204-4C3456FF7131}" destId="{24F9BB01-8D7F-4D9F-870C-2CD027530219}" srcOrd="0" destOrd="0" presId="urn:microsoft.com/office/officeart/2005/8/layout/cycle4"/>
    <dgm:cxn modelId="{18686971-02E8-4C82-8F59-80AEF67C2B21}" type="presOf" srcId="{17D3F16D-C740-4742-A8CC-DCB21319B362}" destId="{B63799B5-FBA1-48A6-83B6-24A2E5B1C2BD}" srcOrd="0" destOrd="2" presId="urn:microsoft.com/office/officeart/2005/8/layout/cycle4"/>
    <dgm:cxn modelId="{6945B37D-452C-4B02-962D-2DB10048EAB8}" type="presOf" srcId="{FBCFBF6E-1584-491E-8504-5EFA171F41BA}" destId="{B63799B5-FBA1-48A6-83B6-24A2E5B1C2BD}" srcOrd="0" destOrd="0" presId="urn:microsoft.com/office/officeart/2005/8/layout/cycle4"/>
    <dgm:cxn modelId="{F338C187-D684-4D45-BF58-943F48A45696}" srcId="{1398CBF9-1251-4B6C-B9C5-A976698B76FE}" destId="{EA520BCE-CC9F-4261-9057-6F45B87C20FF}" srcOrd="3" destOrd="0" parTransId="{2C099416-707D-48E9-A523-C6A2077A1F3A}" sibTransId="{076C3A34-2E9D-408D-AD92-A7D04F6C716B}"/>
    <dgm:cxn modelId="{659E4188-1499-4C4A-A591-320CEED95FB2}" type="presOf" srcId="{FBCFBF6E-1584-491E-8504-5EFA171F41BA}" destId="{B98D356F-B7BD-4157-A1AA-05395EC682EA}" srcOrd="1" destOrd="0" presId="urn:microsoft.com/office/officeart/2005/8/layout/cycle4"/>
    <dgm:cxn modelId="{957B758C-1A71-414D-8B04-33778C94AFE6}" srcId="{B1AD51D0-9036-47F2-94C4-E7718F282D37}" destId="{A3B81F01-CEF5-4B49-9511-966F9A3E0F10}" srcOrd="1" destOrd="0" parTransId="{88BCBC8A-C095-41D2-AC4A-91CBBDC7B355}" sibTransId="{0D3D1BAB-44B1-4C42-BE34-C15E0920CA3E}"/>
    <dgm:cxn modelId="{5962669F-1B08-4539-82C7-EBB7EAC7BF2D}" type="presOf" srcId="{8BDCB775-B5BA-43B9-9C0A-A9B7AFF9CB86}" destId="{00FDF41A-6536-4623-B94E-6A034E02D206}" srcOrd="1" destOrd="1" presId="urn:microsoft.com/office/officeart/2005/8/layout/cycle4"/>
    <dgm:cxn modelId="{A66DACA8-914C-4DAD-B1EE-605020DD80EB}" type="presOf" srcId="{3AEC7FEF-ECC2-438F-BCB1-E417BE967E03}" destId="{F146427F-AB3C-4270-8E01-688A8B5964ED}" srcOrd="0" destOrd="0" presId="urn:microsoft.com/office/officeart/2005/8/layout/cycle4"/>
    <dgm:cxn modelId="{9D8FD3AA-8C84-4D4E-A18F-CD1A445CFEBB}" type="presOf" srcId="{EA520BCE-CC9F-4261-9057-6F45B87C20FF}" destId="{FB69409D-D1B9-4287-8570-2A072B56D51A}" srcOrd="0" destOrd="0" presId="urn:microsoft.com/office/officeart/2005/8/layout/cycle4"/>
    <dgm:cxn modelId="{AD2CFFAE-FB8E-45D2-BB08-CA0C8A6F3A81}" type="presOf" srcId="{078ACE50-546D-4004-AA77-6B9BADCA4C86}" destId="{B9F94A8F-0CD0-40B6-9D45-9B0B6C1D42BB}" srcOrd="0" destOrd="0" presId="urn:microsoft.com/office/officeart/2005/8/layout/cycle4"/>
    <dgm:cxn modelId="{3F1E11AF-C69B-4394-B188-65A554B39FCB}" type="presOf" srcId="{3E7CBAB1-FC42-4AB0-89A9-19B3E85C03B5}" destId="{B63799B5-FBA1-48A6-83B6-24A2E5B1C2BD}" srcOrd="0" destOrd="3" presId="urn:microsoft.com/office/officeart/2005/8/layout/cycle4"/>
    <dgm:cxn modelId="{E543EBAF-6BFB-4BA3-9526-D8DC4C73F338}" type="presOf" srcId="{3AEC7FEF-ECC2-438F-BCB1-E417BE967E03}" destId="{00FDF41A-6536-4623-B94E-6A034E02D206}" srcOrd="1" destOrd="0" presId="urn:microsoft.com/office/officeart/2005/8/layout/cycle4"/>
    <dgm:cxn modelId="{FD7376B7-0BEC-4810-AADB-69E69C4B9E84}" srcId="{EA520BCE-CC9F-4261-9057-6F45B87C20FF}" destId="{8BDCB775-B5BA-43B9-9C0A-A9B7AFF9CB86}" srcOrd="1" destOrd="0" parTransId="{F1AF768E-B16C-40F0-89D2-2488E83D21B8}" sibTransId="{C86C45A9-EB37-4D61-947A-41439368F219}"/>
    <dgm:cxn modelId="{36687AB8-F895-4EF8-BDDB-71033E931A54}" type="presOf" srcId="{8BDCB775-B5BA-43B9-9C0A-A9B7AFF9CB86}" destId="{F146427F-AB3C-4270-8E01-688A8B5964ED}" srcOrd="0" destOrd="1" presId="urn:microsoft.com/office/officeart/2005/8/layout/cycle4"/>
    <dgm:cxn modelId="{A99BDFB9-A751-4979-94FC-A40F2081B9C9}" srcId="{2DB3A72F-1F34-4864-8204-4C3456FF7131}" destId="{74B62C4A-6C05-4E70-B283-1724565136B5}" srcOrd="0" destOrd="0" parTransId="{42028B46-4695-4078-8D20-0432829969F9}" sibTransId="{10E50317-F9FC-4917-81E1-C675E8E34813}"/>
    <dgm:cxn modelId="{47CE06CB-5910-4F9F-9426-70CAE192F50B}" type="presOf" srcId="{A3B81F01-CEF5-4B49-9511-966F9A3E0F10}" destId="{B98D356F-B7BD-4157-A1AA-05395EC682EA}" srcOrd="1" destOrd="1" presId="urn:microsoft.com/office/officeart/2005/8/layout/cycle4"/>
    <dgm:cxn modelId="{19085ECE-1D15-4A0B-ABEE-F25EB39D9D47}" type="presOf" srcId="{74B62C4A-6C05-4E70-B283-1724565136B5}" destId="{21B3C608-83F4-463F-A5F8-C8AD6F13EDED}" srcOrd="0" destOrd="0" presId="urn:microsoft.com/office/officeart/2005/8/layout/cycle4"/>
    <dgm:cxn modelId="{292F8AD7-7197-448F-BA07-56E3E6253B96}" type="presOf" srcId="{A1A57360-05D9-4F64-843B-9A7C8AE30D5D}" destId="{0051C517-9106-4AED-85E6-EAC005CEA66E}" srcOrd="1" destOrd="0" presId="urn:microsoft.com/office/officeart/2005/8/layout/cycle4"/>
    <dgm:cxn modelId="{1969DEDC-0D79-4C06-B7CA-0A686671A3D3}" srcId="{B1AD51D0-9036-47F2-94C4-E7718F282D37}" destId="{3E7CBAB1-FC42-4AB0-89A9-19B3E85C03B5}" srcOrd="3" destOrd="0" parTransId="{879662BA-9CCB-4D0C-BDA6-A2D329C1B11B}" sibTransId="{A4E3300B-8B31-4EF4-9C77-F36F3FCF86D4}"/>
    <dgm:cxn modelId="{6FE83AF6-0F28-4EEF-961F-F89557E16689}" type="presOf" srcId="{1398CBF9-1251-4B6C-B9C5-A976698B76FE}" destId="{C53CC2B4-83E8-446E-8096-055C78AB3B62}" srcOrd="0" destOrd="0" presId="urn:microsoft.com/office/officeart/2005/8/layout/cycle4"/>
    <dgm:cxn modelId="{E4378CFB-41AD-44F7-8DCC-27D2FD431D84}" type="presOf" srcId="{17D3F16D-C740-4742-A8CC-DCB21319B362}" destId="{B98D356F-B7BD-4157-A1AA-05395EC682EA}" srcOrd="1" destOrd="2" presId="urn:microsoft.com/office/officeart/2005/8/layout/cycle4"/>
    <dgm:cxn modelId="{F41D0CFC-7D90-4B10-9DE3-EC3AE4E54439}" type="presOf" srcId="{A1A57360-05D9-4F64-843B-9A7C8AE30D5D}" destId="{45561E9A-403D-42BE-AB77-32E42C105374}" srcOrd="0" destOrd="0" presId="urn:microsoft.com/office/officeart/2005/8/layout/cycle4"/>
    <dgm:cxn modelId="{78B2EC5B-2C69-4B10-A57D-688DB8072EE8}" type="presParOf" srcId="{C53CC2B4-83E8-446E-8096-055C78AB3B62}" destId="{0090FAA6-4D69-413A-BD56-705EC9305EAB}" srcOrd="0" destOrd="0" presId="urn:microsoft.com/office/officeart/2005/8/layout/cycle4"/>
    <dgm:cxn modelId="{F29AE1CB-230B-4D33-956F-15C60B0CDE02}" type="presParOf" srcId="{0090FAA6-4D69-413A-BD56-705EC9305EAB}" destId="{514175E1-7B13-4783-8F6B-95E8F47AC82F}" srcOrd="0" destOrd="0" presId="urn:microsoft.com/office/officeart/2005/8/layout/cycle4"/>
    <dgm:cxn modelId="{1BA0B65C-BF59-4535-8439-1B6E55D86332}" type="presParOf" srcId="{514175E1-7B13-4783-8F6B-95E8F47AC82F}" destId="{21B3C608-83F4-463F-A5F8-C8AD6F13EDED}" srcOrd="0" destOrd="0" presId="urn:microsoft.com/office/officeart/2005/8/layout/cycle4"/>
    <dgm:cxn modelId="{C08A8561-BEA7-46E3-B05A-730CF40CE248}" type="presParOf" srcId="{514175E1-7B13-4783-8F6B-95E8F47AC82F}" destId="{89E14A95-72FF-4BFD-B28D-92331F358F33}" srcOrd="1" destOrd="0" presId="urn:microsoft.com/office/officeart/2005/8/layout/cycle4"/>
    <dgm:cxn modelId="{B47FF2D1-02C2-4AAE-A0E8-86F306080B54}" type="presParOf" srcId="{0090FAA6-4D69-413A-BD56-705EC9305EAB}" destId="{6C1B54A2-5882-4F5A-98EE-87B0D4DC670C}" srcOrd="1" destOrd="0" presId="urn:microsoft.com/office/officeart/2005/8/layout/cycle4"/>
    <dgm:cxn modelId="{A203C67B-4011-4BAC-BEA2-28F14F323AE7}" type="presParOf" srcId="{6C1B54A2-5882-4F5A-98EE-87B0D4DC670C}" destId="{45561E9A-403D-42BE-AB77-32E42C105374}" srcOrd="0" destOrd="0" presId="urn:microsoft.com/office/officeart/2005/8/layout/cycle4"/>
    <dgm:cxn modelId="{8BA59636-ACC5-49FB-A9F7-C0B58C7ED29F}" type="presParOf" srcId="{6C1B54A2-5882-4F5A-98EE-87B0D4DC670C}" destId="{0051C517-9106-4AED-85E6-EAC005CEA66E}" srcOrd="1" destOrd="0" presId="urn:microsoft.com/office/officeart/2005/8/layout/cycle4"/>
    <dgm:cxn modelId="{9FDDEC1D-D032-45C8-AE73-4737FD16F9D0}" type="presParOf" srcId="{0090FAA6-4D69-413A-BD56-705EC9305EAB}" destId="{3EDE8D64-DA1D-4C04-B969-7FABC16D2E0F}" srcOrd="2" destOrd="0" presId="urn:microsoft.com/office/officeart/2005/8/layout/cycle4"/>
    <dgm:cxn modelId="{55FF29CF-BD02-4849-970F-D73E6DF8ED43}" type="presParOf" srcId="{3EDE8D64-DA1D-4C04-B969-7FABC16D2E0F}" destId="{B63799B5-FBA1-48A6-83B6-24A2E5B1C2BD}" srcOrd="0" destOrd="0" presId="urn:microsoft.com/office/officeart/2005/8/layout/cycle4"/>
    <dgm:cxn modelId="{066720F0-7C08-476F-888B-E99509C4E1B4}" type="presParOf" srcId="{3EDE8D64-DA1D-4C04-B969-7FABC16D2E0F}" destId="{B98D356F-B7BD-4157-A1AA-05395EC682EA}" srcOrd="1" destOrd="0" presId="urn:microsoft.com/office/officeart/2005/8/layout/cycle4"/>
    <dgm:cxn modelId="{4D0D465C-0366-4B6D-804D-7CC47DF7F18C}" type="presParOf" srcId="{0090FAA6-4D69-413A-BD56-705EC9305EAB}" destId="{75194AAB-EAD2-48DC-BBCC-65C197439579}" srcOrd="3" destOrd="0" presId="urn:microsoft.com/office/officeart/2005/8/layout/cycle4"/>
    <dgm:cxn modelId="{590B8EF1-47F2-439B-8193-F44E234B1C25}" type="presParOf" srcId="{75194AAB-EAD2-48DC-BBCC-65C197439579}" destId="{F146427F-AB3C-4270-8E01-688A8B5964ED}" srcOrd="0" destOrd="0" presId="urn:microsoft.com/office/officeart/2005/8/layout/cycle4"/>
    <dgm:cxn modelId="{7CE84D95-03B9-436D-AA5F-6443441E16A9}" type="presParOf" srcId="{75194AAB-EAD2-48DC-BBCC-65C197439579}" destId="{00FDF41A-6536-4623-B94E-6A034E02D206}" srcOrd="1" destOrd="0" presId="urn:microsoft.com/office/officeart/2005/8/layout/cycle4"/>
    <dgm:cxn modelId="{13956003-F242-47E2-8B77-770894251D7A}" type="presParOf" srcId="{0090FAA6-4D69-413A-BD56-705EC9305EAB}" destId="{9FB322AC-245C-4F64-8BEE-7646B6EC380E}" srcOrd="4" destOrd="0" presId="urn:microsoft.com/office/officeart/2005/8/layout/cycle4"/>
    <dgm:cxn modelId="{EE2FF07A-0C28-494F-947D-6CD417138B57}" type="presParOf" srcId="{C53CC2B4-83E8-446E-8096-055C78AB3B62}" destId="{E7A6F955-A7F5-4929-B0C5-11CE1686B1AA}" srcOrd="1" destOrd="0" presId="urn:microsoft.com/office/officeart/2005/8/layout/cycle4"/>
    <dgm:cxn modelId="{28639C64-16E7-46BD-8E4A-2DE299ECCD31}" type="presParOf" srcId="{E7A6F955-A7F5-4929-B0C5-11CE1686B1AA}" destId="{24F9BB01-8D7F-4D9F-870C-2CD027530219}" srcOrd="0" destOrd="0" presId="urn:microsoft.com/office/officeart/2005/8/layout/cycle4"/>
    <dgm:cxn modelId="{0B2ED327-03EA-4A4F-81F2-6051193C2882}" type="presParOf" srcId="{E7A6F955-A7F5-4929-B0C5-11CE1686B1AA}" destId="{B9F94A8F-0CD0-40B6-9D45-9B0B6C1D42BB}" srcOrd="1" destOrd="0" presId="urn:microsoft.com/office/officeart/2005/8/layout/cycle4"/>
    <dgm:cxn modelId="{BB3129A1-8635-4D68-9EB8-3A7D327893A8}" type="presParOf" srcId="{E7A6F955-A7F5-4929-B0C5-11CE1686B1AA}" destId="{CA236F4E-FC8E-4A70-8F84-908A7DB2520E}" srcOrd="2" destOrd="0" presId="urn:microsoft.com/office/officeart/2005/8/layout/cycle4"/>
    <dgm:cxn modelId="{5CBD5D71-BE62-4A1C-B7F6-C64B5383D6DF}" type="presParOf" srcId="{E7A6F955-A7F5-4929-B0C5-11CE1686B1AA}" destId="{FB69409D-D1B9-4287-8570-2A072B56D51A}" srcOrd="3" destOrd="0" presId="urn:microsoft.com/office/officeart/2005/8/layout/cycle4"/>
    <dgm:cxn modelId="{500BF27A-CB54-40F8-BF89-3C461EBFFE7A}" type="presParOf" srcId="{E7A6F955-A7F5-4929-B0C5-11CE1686B1AA}" destId="{D24C437D-15DD-4CFE-8743-8A42EB8B387C}" srcOrd="4" destOrd="0" presId="urn:microsoft.com/office/officeart/2005/8/layout/cycle4"/>
    <dgm:cxn modelId="{FC56FB10-FCB7-48B4-8183-3870041BD081}" type="presParOf" srcId="{C53CC2B4-83E8-446E-8096-055C78AB3B62}" destId="{E35F6088-3EDF-4C55-A0B3-02F3BEA16A78}" srcOrd="2" destOrd="0" presId="urn:microsoft.com/office/officeart/2005/8/layout/cycle4"/>
    <dgm:cxn modelId="{2EFA8EB3-4072-4D6C-B84E-94E8916A65B9}" type="presParOf" srcId="{C53CC2B4-83E8-446E-8096-055C78AB3B62}" destId="{4485D431-AA64-4B41-86D3-FAA043A436F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3DAF9B-7409-4869-BE7A-FEB917F3669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70C4C9AB-C3EB-4CB4-A5EC-21D433A0A73F}">
      <dgm:prSet phldrT="[Text]" custT="1"/>
      <dgm:spPr/>
      <dgm:t>
        <a:bodyPr/>
        <a:lstStyle/>
        <a:p>
          <a:r>
            <a:rPr lang="en-AU" sz="1400" dirty="0"/>
            <a:t>FSANZ – develops and maintains Food Standards – independent , science, risk. </a:t>
          </a:r>
        </a:p>
      </dgm:t>
    </dgm:pt>
    <dgm:pt modelId="{C6566D0E-8EDE-45F2-82B8-123655B01DB6}" type="parTrans" cxnId="{D125F58C-FD46-44B3-9B95-1753ADEE2AC2}">
      <dgm:prSet/>
      <dgm:spPr/>
      <dgm:t>
        <a:bodyPr/>
        <a:lstStyle/>
        <a:p>
          <a:endParaRPr lang="en-AU" sz="1400"/>
        </a:p>
      </dgm:t>
    </dgm:pt>
    <dgm:pt modelId="{4F0C40F0-D9E1-4B2F-9B80-A0A136B08CCF}" type="sibTrans" cxnId="{D125F58C-FD46-44B3-9B95-1753ADEE2AC2}">
      <dgm:prSet custT="1"/>
      <dgm:spPr/>
      <dgm:t>
        <a:bodyPr/>
        <a:lstStyle/>
        <a:p>
          <a:endParaRPr lang="en-AU" sz="1400"/>
        </a:p>
      </dgm:t>
    </dgm:pt>
    <dgm:pt modelId="{38089841-98D1-4C89-9D96-311CE89D17B9}">
      <dgm:prSet phldrT="[Text]" custT="1"/>
      <dgm:spPr/>
      <dgm:t>
        <a:bodyPr/>
        <a:lstStyle/>
        <a:p>
          <a:r>
            <a:rPr lang="en-AU" sz="1400" dirty="0"/>
            <a:t>Certifying bodies / Global Standards – </a:t>
          </a:r>
          <a:r>
            <a:rPr lang="en-AU" sz="1400" dirty="0" err="1"/>
            <a:t>eg</a:t>
          </a:r>
          <a:r>
            <a:rPr lang="en-AU" sz="1400" dirty="0"/>
            <a:t>: FSSC 22000; BRC.</a:t>
          </a:r>
        </a:p>
      </dgm:t>
    </dgm:pt>
    <dgm:pt modelId="{51E6833D-9A14-4803-9D53-803186909C0C}" type="parTrans" cxnId="{7B9D7E5C-70C7-41F0-81B2-ECDA1B194B33}">
      <dgm:prSet/>
      <dgm:spPr/>
      <dgm:t>
        <a:bodyPr/>
        <a:lstStyle/>
        <a:p>
          <a:endParaRPr lang="en-AU" sz="1400"/>
        </a:p>
      </dgm:t>
    </dgm:pt>
    <dgm:pt modelId="{E4F41656-11D3-47DE-A504-80EF582B7178}" type="sibTrans" cxnId="{7B9D7E5C-70C7-41F0-81B2-ECDA1B194B33}">
      <dgm:prSet custT="1"/>
      <dgm:spPr/>
      <dgm:t>
        <a:bodyPr/>
        <a:lstStyle/>
        <a:p>
          <a:endParaRPr lang="en-AU" sz="1400"/>
        </a:p>
      </dgm:t>
    </dgm:pt>
    <dgm:pt modelId="{F2CD08F0-0925-457C-BE5D-AEB01272EB99}">
      <dgm:prSet phldrT="[Text]" custT="1"/>
      <dgm:spPr/>
      <dgm:t>
        <a:bodyPr/>
        <a:lstStyle/>
        <a:p>
          <a:r>
            <a:rPr lang="en-AU" sz="1400" dirty="0"/>
            <a:t>Customer Standards – Private Label</a:t>
          </a:r>
        </a:p>
      </dgm:t>
    </dgm:pt>
    <dgm:pt modelId="{D526A916-8C73-4CBC-BB4B-E23B50913278}" type="parTrans" cxnId="{0B85696C-CAE8-4656-899B-9AADF94BE725}">
      <dgm:prSet/>
      <dgm:spPr/>
      <dgm:t>
        <a:bodyPr/>
        <a:lstStyle/>
        <a:p>
          <a:endParaRPr lang="en-AU" sz="1400"/>
        </a:p>
      </dgm:t>
    </dgm:pt>
    <dgm:pt modelId="{A981FE7D-B538-41C7-B0A4-FA4260D44B4B}" type="sibTrans" cxnId="{0B85696C-CAE8-4656-899B-9AADF94BE725}">
      <dgm:prSet custT="1"/>
      <dgm:spPr/>
      <dgm:t>
        <a:bodyPr/>
        <a:lstStyle/>
        <a:p>
          <a:endParaRPr lang="en-AU" sz="1400"/>
        </a:p>
      </dgm:t>
    </dgm:pt>
    <dgm:pt modelId="{4FDDB63F-CCE0-43F1-99C6-D29C58D495F6}">
      <dgm:prSet custT="1"/>
      <dgm:spPr/>
      <dgm:t>
        <a:bodyPr/>
        <a:lstStyle/>
        <a:p>
          <a:r>
            <a:rPr lang="en-AU" sz="1400" dirty="0"/>
            <a:t>Company Policy and Standards</a:t>
          </a:r>
        </a:p>
      </dgm:t>
    </dgm:pt>
    <dgm:pt modelId="{4CB47D86-4F37-4AFC-AC03-BA045DB4D43F}" type="parTrans" cxnId="{AFCBF53A-DD39-42AD-9971-09A1DDAFDE0F}">
      <dgm:prSet/>
      <dgm:spPr/>
      <dgm:t>
        <a:bodyPr/>
        <a:lstStyle/>
        <a:p>
          <a:endParaRPr lang="en-AU" sz="1400"/>
        </a:p>
      </dgm:t>
    </dgm:pt>
    <dgm:pt modelId="{CC2AC372-ED89-46F2-A604-753E325F1C5C}" type="sibTrans" cxnId="{AFCBF53A-DD39-42AD-9971-09A1DDAFDE0F}">
      <dgm:prSet/>
      <dgm:spPr/>
      <dgm:t>
        <a:bodyPr/>
        <a:lstStyle/>
        <a:p>
          <a:endParaRPr lang="en-AU" sz="1400"/>
        </a:p>
      </dgm:t>
    </dgm:pt>
    <dgm:pt modelId="{33C21C46-20A3-4E3D-9714-FE2A927AEB66}">
      <dgm:prSet custT="1"/>
      <dgm:spPr/>
      <dgm:t>
        <a:bodyPr/>
        <a:lstStyle/>
        <a:p>
          <a:r>
            <a:rPr lang="en-AU" sz="1400" dirty="0"/>
            <a:t>State/Territory Government Authorities (</a:t>
          </a:r>
          <a:r>
            <a:rPr lang="en-AU" sz="1400" dirty="0" err="1"/>
            <a:t>eg</a:t>
          </a:r>
          <a:r>
            <a:rPr lang="en-AU" sz="1400" dirty="0"/>
            <a:t>: Safe Food Qld, NSW  Food Authority, Dairy Food Safety Vic.)  enforcement + other Food Safety Regs</a:t>
          </a:r>
        </a:p>
      </dgm:t>
    </dgm:pt>
    <dgm:pt modelId="{DBF9882D-0B49-4A9A-A08D-53DC991B6175}" type="parTrans" cxnId="{01087EDF-7663-4C69-AAD2-25BDADA2A9D9}">
      <dgm:prSet/>
      <dgm:spPr/>
      <dgm:t>
        <a:bodyPr/>
        <a:lstStyle/>
        <a:p>
          <a:endParaRPr lang="en-AU" sz="1400"/>
        </a:p>
      </dgm:t>
    </dgm:pt>
    <dgm:pt modelId="{E8DA2DAA-0698-4240-8209-3CEE48E0889B}" type="sibTrans" cxnId="{01087EDF-7663-4C69-AAD2-25BDADA2A9D9}">
      <dgm:prSet custT="1"/>
      <dgm:spPr/>
      <dgm:t>
        <a:bodyPr/>
        <a:lstStyle/>
        <a:p>
          <a:endParaRPr lang="en-AU" sz="1400"/>
        </a:p>
      </dgm:t>
    </dgm:pt>
    <dgm:pt modelId="{7CEA7143-798A-4E44-B921-77ADC9F5C59E}" type="pres">
      <dgm:prSet presAssocID="{1B3DAF9B-7409-4869-BE7A-FEB917F3669A}" presName="outerComposite" presStyleCnt="0">
        <dgm:presLayoutVars>
          <dgm:chMax val="5"/>
          <dgm:dir/>
          <dgm:resizeHandles val="exact"/>
        </dgm:presLayoutVars>
      </dgm:prSet>
      <dgm:spPr/>
    </dgm:pt>
    <dgm:pt modelId="{A630D335-998E-4277-B6E4-492E59672BA2}" type="pres">
      <dgm:prSet presAssocID="{1B3DAF9B-7409-4869-BE7A-FEB917F3669A}" presName="dummyMaxCanvas" presStyleCnt="0">
        <dgm:presLayoutVars/>
      </dgm:prSet>
      <dgm:spPr/>
    </dgm:pt>
    <dgm:pt modelId="{13FCDCA6-79C9-49CA-B88C-7BA81DE8466D}" type="pres">
      <dgm:prSet presAssocID="{1B3DAF9B-7409-4869-BE7A-FEB917F3669A}" presName="FiveNodes_1" presStyleLbl="node1" presStyleIdx="0" presStyleCnt="5" custScaleX="123859" custLinFactNeighborX="-138" custLinFactNeighborY="-38378">
        <dgm:presLayoutVars>
          <dgm:bulletEnabled val="1"/>
        </dgm:presLayoutVars>
      </dgm:prSet>
      <dgm:spPr/>
    </dgm:pt>
    <dgm:pt modelId="{E8A2A786-F59F-4587-8BD1-7CB0D1D6109F}" type="pres">
      <dgm:prSet presAssocID="{1B3DAF9B-7409-4869-BE7A-FEB917F3669A}" presName="FiveNodes_2" presStyleLbl="node1" presStyleIdx="1" presStyleCnt="5" custScaleX="114446">
        <dgm:presLayoutVars>
          <dgm:bulletEnabled val="1"/>
        </dgm:presLayoutVars>
      </dgm:prSet>
      <dgm:spPr/>
    </dgm:pt>
    <dgm:pt modelId="{D241FF59-B451-41F7-95E8-CEB65E3EE913}" type="pres">
      <dgm:prSet presAssocID="{1B3DAF9B-7409-4869-BE7A-FEB917F3669A}" presName="FiveNodes_3" presStyleLbl="node1" presStyleIdx="2" presStyleCnt="5">
        <dgm:presLayoutVars>
          <dgm:bulletEnabled val="1"/>
        </dgm:presLayoutVars>
      </dgm:prSet>
      <dgm:spPr/>
    </dgm:pt>
    <dgm:pt modelId="{2BE90331-F632-4999-9F64-5E4097212B4E}" type="pres">
      <dgm:prSet presAssocID="{1B3DAF9B-7409-4869-BE7A-FEB917F3669A}" presName="FiveNodes_4" presStyleLbl="node1" presStyleIdx="3" presStyleCnt="5">
        <dgm:presLayoutVars>
          <dgm:bulletEnabled val="1"/>
        </dgm:presLayoutVars>
      </dgm:prSet>
      <dgm:spPr/>
    </dgm:pt>
    <dgm:pt modelId="{452F3811-1E4A-44FF-B75C-7100C0407A8B}" type="pres">
      <dgm:prSet presAssocID="{1B3DAF9B-7409-4869-BE7A-FEB917F3669A}" presName="FiveNodes_5" presStyleLbl="node1" presStyleIdx="4" presStyleCnt="5">
        <dgm:presLayoutVars>
          <dgm:bulletEnabled val="1"/>
        </dgm:presLayoutVars>
      </dgm:prSet>
      <dgm:spPr/>
    </dgm:pt>
    <dgm:pt modelId="{039A4BC4-4D6C-4C6D-97EA-4F5C380A2AC5}" type="pres">
      <dgm:prSet presAssocID="{1B3DAF9B-7409-4869-BE7A-FEB917F3669A}" presName="FiveConn_1-2" presStyleLbl="fgAccFollowNode1" presStyleIdx="0" presStyleCnt="4">
        <dgm:presLayoutVars>
          <dgm:bulletEnabled val="1"/>
        </dgm:presLayoutVars>
      </dgm:prSet>
      <dgm:spPr/>
    </dgm:pt>
    <dgm:pt modelId="{2D96D82D-BA97-45C9-9321-8C830C29F851}" type="pres">
      <dgm:prSet presAssocID="{1B3DAF9B-7409-4869-BE7A-FEB917F3669A}" presName="FiveConn_2-3" presStyleLbl="fgAccFollowNode1" presStyleIdx="1" presStyleCnt="4">
        <dgm:presLayoutVars>
          <dgm:bulletEnabled val="1"/>
        </dgm:presLayoutVars>
      </dgm:prSet>
      <dgm:spPr/>
    </dgm:pt>
    <dgm:pt modelId="{D38E312F-8F64-42D5-8239-29480CCB7861}" type="pres">
      <dgm:prSet presAssocID="{1B3DAF9B-7409-4869-BE7A-FEB917F3669A}" presName="FiveConn_3-4" presStyleLbl="fgAccFollowNode1" presStyleIdx="2" presStyleCnt="4">
        <dgm:presLayoutVars>
          <dgm:bulletEnabled val="1"/>
        </dgm:presLayoutVars>
      </dgm:prSet>
      <dgm:spPr/>
    </dgm:pt>
    <dgm:pt modelId="{7C777834-D5D6-4719-9C4B-EE650337BD42}" type="pres">
      <dgm:prSet presAssocID="{1B3DAF9B-7409-4869-BE7A-FEB917F3669A}" presName="FiveConn_4-5" presStyleLbl="fgAccFollowNode1" presStyleIdx="3" presStyleCnt="4">
        <dgm:presLayoutVars>
          <dgm:bulletEnabled val="1"/>
        </dgm:presLayoutVars>
      </dgm:prSet>
      <dgm:spPr/>
    </dgm:pt>
    <dgm:pt modelId="{1B7ADE3E-D733-47FB-B098-91DE140F7C62}" type="pres">
      <dgm:prSet presAssocID="{1B3DAF9B-7409-4869-BE7A-FEB917F3669A}" presName="FiveNodes_1_text" presStyleLbl="node1" presStyleIdx="4" presStyleCnt="5">
        <dgm:presLayoutVars>
          <dgm:bulletEnabled val="1"/>
        </dgm:presLayoutVars>
      </dgm:prSet>
      <dgm:spPr/>
    </dgm:pt>
    <dgm:pt modelId="{E6269A4C-44CD-417B-9C5F-C4E7CF7E8B52}" type="pres">
      <dgm:prSet presAssocID="{1B3DAF9B-7409-4869-BE7A-FEB917F3669A}" presName="FiveNodes_2_text" presStyleLbl="node1" presStyleIdx="4" presStyleCnt="5">
        <dgm:presLayoutVars>
          <dgm:bulletEnabled val="1"/>
        </dgm:presLayoutVars>
      </dgm:prSet>
      <dgm:spPr/>
    </dgm:pt>
    <dgm:pt modelId="{FA7DB784-B62C-4FAC-BA43-017BB449A3AF}" type="pres">
      <dgm:prSet presAssocID="{1B3DAF9B-7409-4869-BE7A-FEB917F3669A}" presName="FiveNodes_3_text" presStyleLbl="node1" presStyleIdx="4" presStyleCnt="5">
        <dgm:presLayoutVars>
          <dgm:bulletEnabled val="1"/>
        </dgm:presLayoutVars>
      </dgm:prSet>
      <dgm:spPr/>
    </dgm:pt>
    <dgm:pt modelId="{390A2106-4241-4DF9-BB79-F76B92E029DC}" type="pres">
      <dgm:prSet presAssocID="{1B3DAF9B-7409-4869-BE7A-FEB917F3669A}" presName="FiveNodes_4_text" presStyleLbl="node1" presStyleIdx="4" presStyleCnt="5">
        <dgm:presLayoutVars>
          <dgm:bulletEnabled val="1"/>
        </dgm:presLayoutVars>
      </dgm:prSet>
      <dgm:spPr/>
    </dgm:pt>
    <dgm:pt modelId="{E5F78F37-8805-4CB5-B014-F41B65A1A7D3}" type="pres">
      <dgm:prSet presAssocID="{1B3DAF9B-7409-4869-BE7A-FEB917F3669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391F112-6AFA-4AA4-B390-49B4E527F090}" type="presOf" srcId="{38089841-98D1-4C89-9D96-311CE89D17B9}" destId="{FA7DB784-B62C-4FAC-BA43-017BB449A3AF}" srcOrd="1" destOrd="0" presId="urn:microsoft.com/office/officeart/2005/8/layout/vProcess5"/>
    <dgm:cxn modelId="{E301C617-F649-4494-A529-40924E936C0E}" type="presOf" srcId="{E4F41656-11D3-47DE-A504-80EF582B7178}" destId="{D38E312F-8F64-42D5-8239-29480CCB7861}" srcOrd="0" destOrd="0" presId="urn:microsoft.com/office/officeart/2005/8/layout/vProcess5"/>
    <dgm:cxn modelId="{2B168B2D-8E78-46B9-9851-6659F0A232FA}" type="presOf" srcId="{33C21C46-20A3-4E3D-9714-FE2A927AEB66}" destId="{E6269A4C-44CD-417B-9C5F-C4E7CF7E8B52}" srcOrd="1" destOrd="0" presId="urn:microsoft.com/office/officeart/2005/8/layout/vProcess5"/>
    <dgm:cxn modelId="{A2125633-A99C-41B6-BE3F-BF3A6E925E23}" type="presOf" srcId="{4FDDB63F-CCE0-43F1-99C6-D29C58D495F6}" destId="{E5F78F37-8805-4CB5-B014-F41B65A1A7D3}" srcOrd="1" destOrd="0" presId="urn:microsoft.com/office/officeart/2005/8/layout/vProcess5"/>
    <dgm:cxn modelId="{AFCBF53A-DD39-42AD-9971-09A1DDAFDE0F}" srcId="{1B3DAF9B-7409-4869-BE7A-FEB917F3669A}" destId="{4FDDB63F-CCE0-43F1-99C6-D29C58D495F6}" srcOrd="4" destOrd="0" parTransId="{4CB47D86-4F37-4AFC-AC03-BA045DB4D43F}" sibTransId="{CC2AC372-ED89-46F2-A604-753E325F1C5C}"/>
    <dgm:cxn modelId="{3FE8713D-CE13-4B9A-968F-17A705F66023}" type="presOf" srcId="{70C4C9AB-C3EB-4CB4-A5EC-21D433A0A73F}" destId="{1B7ADE3E-D733-47FB-B098-91DE140F7C62}" srcOrd="1" destOrd="0" presId="urn:microsoft.com/office/officeart/2005/8/layout/vProcess5"/>
    <dgm:cxn modelId="{7B9D7E5C-70C7-41F0-81B2-ECDA1B194B33}" srcId="{1B3DAF9B-7409-4869-BE7A-FEB917F3669A}" destId="{38089841-98D1-4C89-9D96-311CE89D17B9}" srcOrd="2" destOrd="0" parTransId="{51E6833D-9A14-4803-9D53-803186909C0C}" sibTransId="{E4F41656-11D3-47DE-A504-80EF582B7178}"/>
    <dgm:cxn modelId="{9A491F5F-6702-4328-8F3F-96B71ABA2379}" type="presOf" srcId="{38089841-98D1-4C89-9D96-311CE89D17B9}" destId="{D241FF59-B451-41F7-95E8-CEB65E3EE913}" srcOrd="0" destOrd="0" presId="urn:microsoft.com/office/officeart/2005/8/layout/vProcess5"/>
    <dgm:cxn modelId="{F0BD6966-8D28-4018-B79D-2F90C61CAFEB}" type="presOf" srcId="{70C4C9AB-C3EB-4CB4-A5EC-21D433A0A73F}" destId="{13FCDCA6-79C9-49CA-B88C-7BA81DE8466D}" srcOrd="0" destOrd="0" presId="urn:microsoft.com/office/officeart/2005/8/layout/vProcess5"/>
    <dgm:cxn modelId="{0B85696C-CAE8-4656-899B-9AADF94BE725}" srcId="{1B3DAF9B-7409-4869-BE7A-FEB917F3669A}" destId="{F2CD08F0-0925-457C-BE5D-AEB01272EB99}" srcOrd="3" destOrd="0" parTransId="{D526A916-8C73-4CBC-BB4B-E23B50913278}" sibTransId="{A981FE7D-B538-41C7-B0A4-FA4260D44B4B}"/>
    <dgm:cxn modelId="{FC90E87C-9A10-43A7-AC5C-56F789F8F8A0}" type="presOf" srcId="{4F0C40F0-D9E1-4B2F-9B80-A0A136B08CCF}" destId="{039A4BC4-4D6C-4C6D-97EA-4F5C380A2AC5}" srcOrd="0" destOrd="0" presId="urn:microsoft.com/office/officeart/2005/8/layout/vProcess5"/>
    <dgm:cxn modelId="{4C20237F-CE7E-4391-A0F0-B4B13EC6998A}" type="presOf" srcId="{33C21C46-20A3-4E3D-9714-FE2A927AEB66}" destId="{E8A2A786-F59F-4587-8BD1-7CB0D1D6109F}" srcOrd="0" destOrd="0" presId="urn:microsoft.com/office/officeart/2005/8/layout/vProcess5"/>
    <dgm:cxn modelId="{D125F58C-FD46-44B3-9B95-1753ADEE2AC2}" srcId="{1B3DAF9B-7409-4869-BE7A-FEB917F3669A}" destId="{70C4C9AB-C3EB-4CB4-A5EC-21D433A0A73F}" srcOrd="0" destOrd="0" parTransId="{C6566D0E-8EDE-45F2-82B8-123655B01DB6}" sibTransId="{4F0C40F0-D9E1-4B2F-9B80-A0A136B08CCF}"/>
    <dgm:cxn modelId="{BAF873A0-4158-49CB-A8C1-65E681DE2A8B}" type="presOf" srcId="{E8DA2DAA-0698-4240-8209-3CEE48E0889B}" destId="{2D96D82D-BA97-45C9-9321-8C830C29F851}" srcOrd="0" destOrd="0" presId="urn:microsoft.com/office/officeart/2005/8/layout/vProcess5"/>
    <dgm:cxn modelId="{B6FD38A9-5626-47DB-89D3-56C9BEE762F7}" type="presOf" srcId="{4FDDB63F-CCE0-43F1-99C6-D29C58D495F6}" destId="{452F3811-1E4A-44FF-B75C-7100C0407A8B}" srcOrd="0" destOrd="0" presId="urn:microsoft.com/office/officeart/2005/8/layout/vProcess5"/>
    <dgm:cxn modelId="{B5E187AA-D541-449C-BA19-C8436494F11A}" type="presOf" srcId="{1B3DAF9B-7409-4869-BE7A-FEB917F3669A}" destId="{7CEA7143-798A-4E44-B921-77ADC9F5C59E}" srcOrd="0" destOrd="0" presId="urn:microsoft.com/office/officeart/2005/8/layout/vProcess5"/>
    <dgm:cxn modelId="{81FA40B3-B8D6-4C2D-946D-9E532117646F}" type="presOf" srcId="{F2CD08F0-0925-457C-BE5D-AEB01272EB99}" destId="{390A2106-4241-4DF9-BB79-F76B92E029DC}" srcOrd="1" destOrd="0" presId="urn:microsoft.com/office/officeart/2005/8/layout/vProcess5"/>
    <dgm:cxn modelId="{E9047ECB-706D-42AE-9787-FD78DB7A430F}" type="presOf" srcId="{A981FE7D-B538-41C7-B0A4-FA4260D44B4B}" destId="{7C777834-D5D6-4719-9C4B-EE650337BD42}" srcOrd="0" destOrd="0" presId="urn:microsoft.com/office/officeart/2005/8/layout/vProcess5"/>
    <dgm:cxn modelId="{16EC6ECE-309B-4EF4-A685-ED542D004139}" type="presOf" srcId="{F2CD08F0-0925-457C-BE5D-AEB01272EB99}" destId="{2BE90331-F632-4999-9F64-5E4097212B4E}" srcOrd="0" destOrd="0" presId="urn:microsoft.com/office/officeart/2005/8/layout/vProcess5"/>
    <dgm:cxn modelId="{01087EDF-7663-4C69-AAD2-25BDADA2A9D9}" srcId="{1B3DAF9B-7409-4869-BE7A-FEB917F3669A}" destId="{33C21C46-20A3-4E3D-9714-FE2A927AEB66}" srcOrd="1" destOrd="0" parTransId="{DBF9882D-0B49-4A9A-A08D-53DC991B6175}" sibTransId="{E8DA2DAA-0698-4240-8209-3CEE48E0889B}"/>
    <dgm:cxn modelId="{4C18A61D-06A4-4D59-8A30-11C37F89581D}" type="presParOf" srcId="{7CEA7143-798A-4E44-B921-77ADC9F5C59E}" destId="{A630D335-998E-4277-B6E4-492E59672BA2}" srcOrd="0" destOrd="0" presId="urn:microsoft.com/office/officeart/2005/8/layout/vProcess5"/>
    <dgm:cxn modelId="{96913F18-E918-4D1F-B149-B7EA8A9FD451}" type="presParOf" srcId="{7CEA7143-798A-4E44-B921-77ADC9F5C59E}" destId="{13FCDCA6-79C9-49CA-B88C-7BA81DE8466D}" srcOrd="1" destOrd="0" presId="urn:microsoft.com/office/officeart/2005/8/layout/vProcess5"/>
    <dgm:cxn modelId="{9D8F84B1-ADB5-481B-B1EF-0EBFA4782A50}" type="presParOf" srcId="{7CEA7143-798A-4E44-B921-77ADC9F5C59E}" destId="{E8A2A786-F59F-4587-8BD1-7CB0D1D6109F}" srcOrd="2" destOrd="0" presId="urn:microsoft.com/office/officeart/2005/8/layout/vProcess5"/>
    <dgm:cxn modelId="{17CD7CC2-CBAA-486C-BBD7-6C569310C1B6}" type="presParOf" srcId="{7CEA7143-798A-4E44-B921-77ADC9F5C59E}" destId="{D241FF59-B451-41F7-95E8-CEB65E3EE913}" srcOrd="3" destOrd="0" presId="urn:microsoft.com/office/officeart/2005/8/layout/vProcess5"/>
    <dgm:cxn modelId="{B88C24A7-FFA6-4107-8442-99F2B31A4327}" type="presParOf" srcId="{7CEA7143-798A-4E44-B921-77ADC9F5C59E}" destId="{2BE90331-F632-4999-9F64-5E4097212B4E}" srcOrd="4" destOrd="0" presId="urn:microsoft.com/office/officeart/2005/8/layout/vProcess5"/>
    <dgm:cxn modelId="{950BC1DA-1083-4695-8DD2-0D41AF5116F4}" type="presParOf" srcId="{7CEA7143-798A-4E44-B921-77ADC9F5C59E}" destId="{452F3811-1E4A-44FF-B75C-7100C0407A8B}" srcOrd="5" destOrd="0" presId="urn:microsoft.com/office/officeart/2005/8/layout/vProcess5"/>
    <dgm:cxn modelId="{B4B11356-C883-4B32-AE70-ABA0A98DE0C8}" type="presParOf" srcId="{7CEA7143-798A-4E44-B921-77ADC9F5C59E}" destId="{039A4BC4-4D6C-4C6D-97EA-4F5C380A2AC5}" srcOrd="6" destOrd="0" presId="urn:microsoft.com/office/officeart/2005/8/layout/vProcess5"/>
    <dgm:cxn modelId="{39735ECD-841B-44A8-A859-2ED8E002D3F4}" type="presParOf" srcId="{7CEA7143-798A-4E44-B921-77ADC9F5C59E}" destId="{2D96D82D-BA97-45C9-9321-8C830C29F851}" srcOrd="7" destOrd="0" presId="urn:microsoft.com/office/officeart/2005/8/layout/vProcess5"/>
    <dgm:cxn modelId="{88A7E957-7D39-4A7D-9814-A6214B99B33C}" type="presParOf" srcId="{7CEA7143-798A-4E44-B921-77ADC9F5C59E}" destId="{D38E312F-8F64-42D5-8239-29480CCB7861}" srcOrd="8" destOrd="0" presId="urn:microsoft.com/office/officeart/2005/8/layout/vProcess5"/>
    <dgm:cxn modelId="{10D702E2-D333-4952-84E8-137626AAA611}" type="presParOf" srcId="{7CEA7143-798A-4E44-B921-77ADC9F5C59E}" destId="{7C777834-D5D6-4719-9C4B-EE650337BD42}" srcOrd="9" destOrd="0" presId="urn:microsoft.com/office/officeart/2005/8/layout/vProcess5"/>
    <dgm:cxn modelId="{7579B156-AC3B-4C67-8A05-3FE5AE4934A6}" type="presParOf" srcId="{7CEA7143-798A-4E44-B921-77ADC9F5C59E}" destId="{1B7ADE3E-D733-47FB-B098-91DE140F7C62}" srcOrd="10" destOrd="0" presId="urn:microsoft.com/office/officeart/2005/8/layout/vProcess5"/>
    <dgm:cxn modelId="{28FDDA9E-25A9-4A48-B459-619B4480E0AC}" type="presParOf" srcId="{7CEA7143-798A-4E44-B921-77ADC9F5C59E}" destId="{E6269A4C-44CD-417B-9C5F-C4E7CF7E8B52}" srcOrd="11" destOrd="0" presId="urn:microsoft.com/office/officeart/2005/8/layout/vProcess5"/>
    <dgm:cxn modelId="{FB044102-6545-4AF6-81C7-5D0B706FF8F1}" type="presParOf" srcId="{7CEA7143-798A-4E44-B921-77ADC9F5C59E}" destId="{FA7DB784-B62C-4FAC-BA43-017BB449A3AF}" srcOrd="12" destOrd="0" presId="urn:microsoft.com/office/officeart/2005/8/layout/vProcess5"/>
    <dgm:cxn modelId="{BE9016F6-469D-4D62-8BF7-6133318D1C7D}" type="presParOf" srcId="{7CEA7143-798A-4E44-B921-77ADC9F5C59E}" destId="{390A2106-4241-4DF9-BB79-F76B92E029DC}" srcOrd="13" destOrd="0" presId="urn:microsoft.com/office/officeart/2005/8/layout/vProcess5"/>
    <dgm:cxn modelId="{A0EA115E-B17B-4C14-9B2A-59BF47957613}" type="presParOf" srcId="{7CEA7143-798A-4E44-B921-77ADC9F5C59E}" destId="{E5F78F37-8805-4CB5-B014-F41B65A1A7D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69EBFD-BFD5-43C2-BB2D-3094909F3B1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97DBF59-101B-4D5A-9B53-A1B209F41AF2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A current ACCC enforcement priority. Risk areas include “green” claims on: </a:t>
          </a:r>
          <a:endParaRPr lang="en-US" dirty="0"/>
        </a:p>
      </dgm:t>
    </dgm:pt>
    <dgm:pt modelId="{5B00C25E-375B-4C71-BF97-09A568953C3D}" type="parTrans" cxnId="{99DAEFA9-1C81-42C7-9327-9AB4FDB6925C}">
      <dgm:prSet/>
      <dgm:spPr/>
      <dgm:t>
        <a:bodyPr/>
        <a:lstStyle/>
        <a:p>
          <a:endParaRPr lang="en-US"/>
        </a:p>
      </dgm:t>
    </dgm:pt>
    <dgm:pt modelId="{4822B747-4FEF-4220-8A48-6F1B09CCF34B}" type="sibTrans" cxnId="{99DAEFA9-1C81-42C7-9327-9AB4FDB6925C}">
      <dgm:prSet/>
      <dgm:spPr/>
      <dgm:t>
        <a:bodyPr/>
        <a:lstStyle/>
        <a:p>
          <a:endParaRPr lang="en-US"/>
        </a:p>
      </dgm:t>
    </dgm:pt>
    <dgm:pt modelId="{F79B4B42-9BDD-4975-BB89-EA1B99D4DE6C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“Sustainable”, “eco-friendly” or “carbon neutral” </a:t>
          </a:r>
          <a:endParaRPr lang="en-US" dirty="0"/>
        </a:p>
      </dgm:t>
    </dgm:pt>
    <dgm:pt modelId="{BD4DF9EC-B922-498D-A22C-2FAF4BE1CAF4}" type="parTrans" cxnId="{F5616495-8208-4831-9A8A-C0F81BD60AB0}">
      <dgm:prSet/>
      <dgm:spPr/>
      <dgm:t>
        <a:bodyPr/>
        <a:lstStyle/>
        <a:p>
          <a:endParaRPr lang="en-US"/>
        </a:p>
      </dgm:t>
    </dgm:pt>
    <dgm:pt modelId="{FB1B15BF-AE4E-43D8-85B3-6CA09C1F19A3}" type="sibTrans" cxnId="{F5616495-8208-4831-9A8A-C0F81BD60AB0}">
      <dgm:prSet/>
      <dgm:spPr/>
      <dgm:t>
        <a:bodyPr/>
        <a:lstStyle/>
        <a:p>
          <a:endParaRPr lang="en-US"/>
        </a:p>
      </dgm:t>
    </dgm:pt>
    <dgm:pt modelId="{88E7A26B-EFAD-41A7-85C5-D9490A61D6C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Packaging recyclability  - APCO + Targets</a:t>
          </a:r>
          <a:endParaRPr lang="en-US" dirty="0"/>
        </a:p>
      </dgm:t>
    </dgm:pt>
    <dgm:pt modelId="{5760B582-2289-4134-8445-5A1EAACED1A0}" type="parTrans" cxnId="{03A3E203-B025-4641-8359-A04C1E5C064F}">
      <dgm:prSet/>
      <dgm:spPr/>
      <dgm:t>
        <a:bodyPr/>
        <a:lstStyle/>
        <a:p>
          <a:endParaRPr lang="en-US"/>
        </a:p>
      </dgm:t>
    </dgm:pt>
    <dgm:pt modelId="{DE2B00EA-F0D6-4E2C-B910-407ACC27A493}" type="sibTrans" cxnId="{03A3E203-B025-4641-8359-A04C1E5C064F}">
      <dgm:prSet/>
      <dgm:spPr/>
      <dgm:t>
        <a:bodyPr/>
        <a:lstStyle/>
        <a:p>
          <a:endParaRPr lang="en-US"/>
        </a:p>
      </dgm:t>
    </dgm:pt>
    <dgm:pt modelId="{35D05F76-93AD-4E18-8CCD-2B3BFCB768BB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Ethical sourcing </a:t>
          </a:r>
          <a:endParaRPr lang="en-US" dirty="0"/>
        </a:p>
      </dgm:t>
    </dgm:pt>
    <dgm:pt modelId="{EDAC1C6D-06B1-4ECC-BA03-B00BC3CD6B2B}" type="parTrans" cxnId="{A5808C34-7E7B-4B5F-8BF8-5E504CF3B1D1}">
      <dgm:prSet/>
      <dgm:spPr/>
      <dgm:t>
        <a:bodyPr/>
        <a:lstStyle/>
        <a:p>
          <a:endParaRPr lang="en-US"/>
        </a:p>
      </dgm:t>
    </dgm:pt>
    <dgm:pt modelId="{24944025-1452-4309-B0BE-49FD7B7437C5}" type="sibTrans" cxnId="{A5808C34-7E7B-4B5F-8BF8-5E504CF3B1D1}">
      <dgm:prSet/>
      <dgm:spPr/>
      <dgm:t>
        <a:bodyPr/>
        <a:lstStyle/>
        <a:p>
          <a:endParaRPr lang="en-US"/>
        </a:p>
      </dgm:t>
    </dgm:pt>
    <dgm:pt modelId="{19A48777-50E7-4F50-8DE8-710F54B6B463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Animal welfare representations</a:t>
          </a:r>
          <a:endParaRPr lang="en-US" dirty="0"/>
        </a:p>
      </dgm:t>
    </dgm:pt>
    <dgm:pt modelId="{167B051B-F7CB-439D-B431-493C1AD7CCD9}" type="parTrans" cxnId="{E8D714E5-2A3B-433B-B4B4-4FC02B477B3A}">
      <dgm:prSet/>
      <dgm:spPr/>
      <dgm:t>
        <a:bodyPr/>
        <a:lstStyle/>
        <a:p>
          <a:endParaRPr lang="en-US"/>
        </a:p>
      </dgm:t>
    </dgm:pt>
    <dgm:pt modelId="{0B3EDEB0-4E49-404D-80E3-9D841C9655FF}" type="sibTrans" cxnId="{E8D714E5-2A3B-433B-B4B4-4FC02B477B3A}">
      <dgm:prSet/>
      <dgm:spPr/>
      <dgm:t>
        <a:bodyPr/>
        <a:lstStyle/>
        <a:p>
          <a:endParaRPr lang="en-US"/>
        </a:p>
      </dgm:t>
    </dgm:pt>
    <dgm:pt modelId="{77981078-80CB-46FF-88A0-05B5D3C0A783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Claims must be: Specific (not vague), substantiated by evidence, not overstating benefits. Must be strictly substantiated and documented before launch. </a:t>
          </a:r>
        </a:p>
      </dgm:t>
    </dgm:pt>
    <dgm:pt modelId="{08C63EA6-EF18-41A5-B58D-A22C0005619F}" type="parTrans" cxnId="{BE9737B4-F2FB-4462-A3E0-FC3E71B74BA7}">
      <dgm:prSet/>
      <dgm:spPr/>
      <dgm:t>
        <a:bodyPr/>
        <a:lstStyle/>
        <a:p>
          <a:endParaRPr lang="en-US"/>
        </a:p>
      </dgm:t>
    </dgm:pt>
    <dgm:pt modelId="{37D6546B-0F71-4ACE-8089-8DAFEF131624}" type="sibTrans" cxnId="{BE9737B4-F2FB-4462-A3E0-FC3E71B74BA7}">
      <dgm:prSet/>
      <dgm:spPr/>
      <dgm:t>
        <a:bodyPr/>
        <a:lstStyle/>
        <a:p>
          <a:endParaRPr lang="en-US"/>
        </a:p>
      </dgm:t>
    </dgm:pt>
    <dgm:pt modelId="{8C196F1E-F0E3-4337-B7FD-C33B964D8C1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Credence Claims (claims consumers cannot readily verify) can justify higher prices, influence purchasing behaviour disproportionately. </a:t>
          </a:r>
        </a:p>
      </dgm:t>
    </dgm:pt>
    <dgm:pt modelId="{04EF75EB-909F-464C-843C-E62A3E42522A}" type="parTrans" cxnId="{01B0CB6F-B936-477C-82FE-0DD6DCAD4B6E}">
      <dgm:prSet/>
      <dgm:spPr/>
      <dgm:t>
        <a:bodyPr/>
        <a:lstStyle/>
        <a:p>
          <a:endParaRPr lang="en-AU"/>
        </a:p>
      </dgm:t>
    </dgm:pt>
    <dgm:pt modelId="{EA63F488-6417-41B1-AB17-F9BB450B1BB7}" type="sibTrans" cxnId="{01B0CB6F-B936-477C-82FE-0DD6DCAD4B6E}">
      <dgm:prSet/>
      <dgm:spPr/>
      <dgm:t>
        <a:bodyPr/>
        <a:lstStyle/>
        <a:p>
          <a:endParaRPr lang="en-AU"/>
        </a:p>
      </dgm:t>
    </dgm:pt>
    <dgm:pt modelId="{F53C293A-5D43-478D-8B08-390384F184C8}" type="pres">
      <dgm:prSet presAssocID="{6269EBFD-BFD5-43C2-BB2D-3094909F3B1A}" presName="root" presStyleCnt="0">
        <dgm:presLayoutVars>
          <dgm:dir/>
          <dgm:resizeHandles val="exact"/>
        </dgm:presLayoutVars>
      </dgm:prSet>
      <dgm:spPr/>
    </dgm:pt>
    <dgm:pt modelId="{B42D3E9E-73F8-41DA-A514-FBE03DFCFD3D}" type="pres">
      <dgm:prSet presAssocID="{797DBF59-101B-4D5A-9B53-A1B209F41AF2}" presName="compNode" presStyleCnt="0"/>
      <dgm:spPr/>
    </dgm:pt>
    <dgm:pt modelId="{61199260-6740-4F4D-8FC4-F401E51DA9F1}" type="pres">
      <dgm:prSet presAssocID="{797DBF59-101B-4D5A-9B53-A1B209F41AF2}" presName="bgRect" presStyleLbl="bgShp" presStyleIdx="0" presStyleCnt="3"/>
      <dgm:spPr/>
    </dgm:pt>
    <dgm:pt modelId="{6DB29841-B739-4C5A-BA3C-0A313C0E57B8}" type="pres">
      <dgm:prSet presAssocID="{797DBF59-101B-4D5A-9B53-A1B209F41A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B2AE0F1A-6AE2-4365-9588-E320DE6AE233}" type="pres">
      <dgm:prSet presAssocID="{797DBF59-101B-4D5A-9B53-A1B209F41AF2}" presName="spaceRect" presStyleCnt="0"/>
      <dgm:spPr/>
    </dgm:pt>
    <dgm:pt modelId="{0224A929-32B7-4843-9593-227150E72D57}" type="pres">
      <dgm:prSet presAssocID="{797DBF59-101B-4D5A-9B53-A1B209F41AF2}" presName="parTx" presStyleLbl="revTx" presStyleIdx="0" presStyleCnt="4">
        <dgm:presLayoutVars>
          <dgm:chMax val="0"/>
          <dgm:chPref val="0"/>
        </dgm:presLayoutVars>
      </dgm:prSet>
      <dgm:spPr/>
    </dgm:pt>
    <dgm:pt modelId="{1299E854-A143-4B53-B0D3-0D8D1DEA4082}" type="pres">
      <dgm:prSet presAssocID="{797DBF59-101B-4D5A-9B53-A1B209F41AF2}" presName="desTx" presStyleLbl="revTx" presStyleIdx="1" presStyleCnt="4">
        <dgm:presLayoutVars/>
      </dgm:prSet>
      <dgm:spPr/>
    </dgm:pt>
    <dgm:pt modelId="{81AFF65F-5624-481F-954C-228DA1BFFF79}" type="pres">
      <dgm:prSet presAssocID="{4822B747-4FEF-4220-8A48-6F1B09CCF34B}" presName="sibTrans" presStyleCnt="0"/>
      <dgm:spPr/>
    </dgm:pt>
    <dgm:pt modelId="{035B607B-6319-4287-8E06-38DCBD43FAA5}" type="pres">
      <dgm:prSet presAssocID="{77981078-80CB-46FF-88A0-05B5D3C0A783}" presName="compNode" presStyleCnt="0"/>
      <dgm:spPr/>
    </dgm:pt>
    <dgm:pt modelId="{CC58E6ED-93DD-4176-ACA6-150EBB5139B1}" type="pres">
      <dgm:prSet presAssocID="{77981078-80CB-46FF-88A0-05B5D3C0A783}" presName="bgRect" presStyleLbl="bgShp" presStyleIdx="1" presStyleCnt="3"/>
      <dgm:spPr/>
    </dgm:pt>
    <dgm:pt modelId="{233558FF-68A9-4D47-87FD-4461CB2CDA1E}" type="pres">
      <dgm:prSet presAssocID="{77981078-80CB-46FF-88A0-05B5D3C0A78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103876F1-F923-47E5-B186-948D1D654E2D}" type="pres">
      <dgm:prSet presAssocID="{77981078-80CB-46FF-88A0-05B5D3C0A783}" presName="spaceRect" presStyleCnt="0"/>
      <dgm:spPr/>
    </dgm:pt>
    <dgm:pt modelId="{8D119D85-D7A1-4AF0-A025-D5343C483142}" type="pres">
      <dgm:prSet presAssocID="{77981078-80CB-46FF-88A0-05B5D3C0A783}" presName="parTx" presStyleLbl="revTx" presStyleIdx="2" presStyleCnt="4">
        <dgm:presLayoutVars>
          <dgm:chMax val="0"/>
          <dgm:chPref val="0"/>
        </dgm:presLayoutVars>
      </dgm:prSet>
      <dgm:spPr/>
    </dgm:pt>
    <dgm:pt modelId="{258A7213-8A83-4BEA-BEB3-2469B785B58D}" type="pres">
      <dgm:prSet presAssocID="{37D6546B-0F71-4ACE-8089-8DAFEF131624}" presName="sibTrans" presStyleCnt="0"/>
      <dgm:spPr/>
    </dgm:pt>
    <dgm:pt modelId="{7FC822B3-0C31-4EC9-88B3-AA0401860093}" type="pres">
      <dgm:prSet presAssocID="{8C196F1E-F0E3-4337-B7FD-C33B964D8C18}" presName="compNode" presStyleCnt="0"/>
      <dgm:spPr/>
    </dgm:pt>
    <dgm:pt modelId="{3A0F2432-18D9-4978-939F-454F9D54D074}" type="pres">
      <dgm:prSet presAssocID="{8C196F1E-F0E3-4337-B7FD-C33B964D8C18}" presName="bgRect" presStyleLbl="bgShp" presStyleIdx="2" presStyleCnt="3"/>
      <dgm:spPr/>
    </dgm:pt>
    <dgm:pt modelId="{76FACA54-E223-488C-B6E8-B7C542D2A278}" type="pres">
      <dgm:prSet presAssocID="{8C196F1E-F0E3-4337-B7FD-C33B964D8C18}" presName="iconRect" presStyleLbl="node1" presStyleIdx="2" presStyleCnt="3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AC87216-C982-43D7-9681-AB1605492156}" type="pres">
      <dgm:prSet presAssocID="{8C196F1E-F0E3-4337-B7FD-C33B964D8C18}" presName="spaceRect" presStyleCnt="0"/>
      <dgm:spPr/>
    </dgm:pt>
    <dgm:pt modelId="{BB4DCD25-E9D7-4F30-BCA9-46B43B8A9DD2}" type="pres">
      <dgm:prSet presAssocID="{8C196F1E-F0E3-4337-B7FD-C33B964D8C1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3A3E203-B025-4641-8359-A04C1E5C064F}" srcId="{797DBF59-101B-4D5A-9B53-A1B209F41AF2}" destId="{88E7A26B-EFAD-41A7-85C5-D9490A61D6C1}" srcOrd="1" destOrd="0" parTransId="{5760B582-2289-4134-8445-5A1EAACED1A0}" sibTransId="{DE2B00EA-F0D6-4E2C-B910-407ACC27A493}"/>
    <dgm:cxn modelId="{891C4422-BFCF-4C0E-8C42-5FD477EE3CD2}" type="presOf" srcId="{6269EBFD-BFD5-43C2-BB2D-3094909F3B1A}" destId="{F53C293A-5D43-478D-8B08-390384F184C8}" srcOrd="0" destOrd="0" presId="urn:microsoft.com/office/officeart/2018/2/layout/IconVerticalSolidList"/>
    <dgm:cxn modelId="{A5808C34-7E7B-4B5F-8BF8-5E504CF3B1D1}" srcId="{797DBF59-101B-4D5A-9B53-A1B209F41AF2}" destId="{35D05F76-93AD-4E18-8CCD-2B3BFCB768BB}" srcOrd="2" destOrd="0" parTransId="{EDAC1C6D-06B1-4ECC-BA03-B00BC3CD6B2B}" sibTransId="{24944025-1452-4309-B0BE-49FD7B7437C5}"/>
    <dgm:cxn modelId="{028AE940-88DC-4E11-826C-098A0CD659B9}" type="presOf" srcId="{88E7A26B-EFAD-41A7-85C5-D9490A61D6C1}" destId="{1299E854-A143-4B53-B0D3-0D8D1DEA4082}" srcOrd="0" destOrd="1" presId="urn:microsoft.com/office/officeart/2018/2/layout/IconVerticalSolidList"/>
    <dgm:cxn modelId="{BD5D2047-7FE4-45B1-AF1C-4072962A020F}" type="presOf" srcId="{F79B4B42-9BDD-4975-BB89-EA1B99D4DE6C}" destId="{1299E854-A143-4B53-B0D3-0D8D1DEA4082}" srcOrd="0" destOrd="0" presId="urn:microsoft.com/office/officeart/2018/2/layout/IconVerticalSolidList"/>
    <dgm:cxn modelId="{01B0CB6F-B936-477C-82FE-0DD6DCAD4B6E}" srcId="{6269EBFD-BFD5-43C2-BB2D-3094909F3B1A}" destId="{8C196F1E-F0E3-4337-B7FD-C33B964D8C18}" srcOrd="2" destOrd="0" parTransId="{04EF75EB-909F-464C-843C-E62A3E42522A}" sibTransId="{EA63F488-6417-41B1-AB17-F9BB450B1BB7}"/>
    <dgm:cxn modelId="{273DB588-27EE-4948-A706-9F17BF65CB0B}" type="presOf" srcId="{77981078-80CB-46FF-88A0-05B5D3C0A783}" destId="{8D119D85-D7A1-4AF0-A025-D5343C483142}" srcOrd="0" destOrd="0" presId="urn:microsoft.com/office/officeart/2018/2/layout/IconVerticalSolidList"/>
    <dgm:cxn modelId="{F5616495-8208-4831-9A8A-C0F81BD60AB0}" srcId="{797DBF59-101B-4D5A-9B53-A1B209F41AF2}" destId="{F79B4B42-9BDD-4975-BB89-EA1B99D4DE6C}" srcOrd="0" destOrd="0" parTransId="{BD4DF9EC-B922-498D-A22C-2FAF4BE1CAF4}" sibTransId="{FB1B15BF-AE4E-43D8-85B3-6CA09C1F19A3}"/>
    <dgm:cxn modelId="{99DAEFA9-1C81-42C7-9327-9AB4FDB6925C}" srcId="{6269EBFD-BFD5-43C2-BB2D-3094909F3B1A}" destId="{797DBF59-101B-4D5A-9B53-A1B209F41AF2}" srcOrd="0" destOrd="0" parTransId="{5B00C25E-375B-4C71-BF97-09A568953C3D}" sibTransId="{4822B747-4FEF-4220-8A48-6F1B09CCF34B}"/>
    <dgm:cxn modelId="{352295AA-6016-46EB-8153-516DECD4DF89}" type="presOf" srcId="{8C196F1E-F0E3-4337-B7FD-C33B964D8C18}" destId="{BB4DCD25-E9D7-4F30-BCA9-46B43B8A9DD2}" srcOrd="0" destOrd="0" presId="urn:microsoft.com/office/officeart/2018/2/layout/IconVerticalSolidList"/>
    <dgm:cxn modelId="{3E7CDDAF-1A69-4714-8C2C-FAC00F80ACFC}" type="presOf" srcId="{797DBF59-101B-4D5A-9B53-A1B209F41AF2}" destId="{0224A929-32B7-4843-9593-227150E72D57}" srcOrd="0" destOrd="0" presId="urn:microsoft.com/office/officeart/2018/2/layout/IconVerticalSolidList"/>
    <dgm:cxn modelId="{BE9737B4-F2FB-4462-A3E0-FC3E71B74BA7}" srcId="{6269EBFD-BFD5-43C2-BB2D-3094909F3B1A}" destId="{77981078-80CB-46FF-88A0-05B5D3C0A783}" srcOrd="1" destOrd="0" parTransId="{08C63EA6-EF18-41A5-B58D-A22C0005619F}" sibTransId="{37D6546B-0F71-4ACE-8089-8DAFEF131624}"/>
    <dgm:cxn modelId="{74ED51D1-736F-48A1-96CF-7E7B44B04CCB}" type="presOf" srcId="{19A48777-50E7-4F50-8DE8-710F54B6B463}" destId="{1299E854-A143-4B53-B0D3-0D8D1DEA4082}" srcOrd="0" destOrd="3" presId="urn:microsoft.com/office/officeart/2018/2/layout/IconVerticalSolidList"/>
    <dgm:cxn modelId="{E8D714E5-2A3B-433B-B4B4-4FC02B477B3A}" srcId="{797DBF59-101B-4D5A-9B53-A1B209F41AF2}" destId="{19A48777-50E7-4F50-8DE8-710F54B6B463}" srcOrd="3" destOrd="0" parTransId="{167B051B-F7CB-439D-B431-493C1AD7CCD9}" sibTransId="{0B3EDEB0-4E49-404D-80E3-9D841C9655FF}"/>
    <dgm:cxn modelId="{A7115EF3-1DF1-4D8A-994A-8D0E2B0047F0}" type="presOf" srcId="{35D05F76-93AD-4E18-8CCD-2B3BFCB768BB}" destId="{1299E854-A143-4B53-B0D3-0D8D1DEA4082}" srcOrd="0" destOrd="2" presId="urn:microsoft.com/office/officeart/2018/2/layout/IconVerticalSolidList"/>
    <dgm:cxn modelId="{0BE1CAE4-5412-4CB6-A57E-2CF01C120831}" type="presParOf" srcId="{F53C293A-5D43-478D-8B08-390384F184C8}" destId="{B42D3E9E-73F8-41DA-A514-FBE03DFCFD3D}" srcOrd="0" destOrd="0" presId="urn:microsoft.com/office/officeart/2018/2/layout/IconVerticalSolidList"/>
    <dgm:cxn modelId="{F5A80B20-31D9-4FD7-8AE5-C5F178729F42}" type="presParOf" srcId="{B42D3E9E-73F8-41DA-A514-FBE03DFCFD3D}" destId="{61199260-6740-4F4D-8FC4-F401E51DA9F1}" srcOrd="0" destOrd="0" presId="urn:microsoft.com/office/officeart/2018/2/layout/IconVerticalSolidList"/>
    <dgm:cxn modelId="{EBCFC846-7684-4990-B0D5-2218ECD957A4}" type="presParOf" srcId="{B42D3E9E-73F8-41DA-A514-FBE03DFCFD3D}" destId="{6DB29841-B739-4C5A-BA3C-0A313C0E57B8}" srcOrd="1" destOrd="0" presId="urn:microsoft.com/office/officeart/2018/2/layout/IconVerticalSolidList"/>
    <dgm:cxn modelId="{644723D9-0FDE-4A65-AC5F-43857730A085}" type="presParOf" srcId="{B42D3E9E-73F8-41DA-A514-FBE03DFCFD3D}" destId="{B2AE0F1A-6AE2-4365-9588-E320DE6AE233}" srcOrd="2" destOrd="0" presId="urn:microsoft.com/office/officeart/2018/2/layout/IconVerticalSolidList"/>
    <dgm:cxn modelId="{FE488D1C-51C8-44C9-A346-3D575F8827B7}" type="presParOf" srcId="{B42D3E9E-73F8-41DA-A514-FBE03DFCFD3D}" destId="{0224A929-32B7-4843-9593-227150E72D57}" srcOrd="3" destOrd="0" presId="urn:microsoft.com/office/officeart/2018/2/layout/IconVerticalSolidList"/>
    <dgm:cxn modelId="{A6FD6F12-8478-4BA5-AC6F-98273C9E6868}" type="presParOf" srcId="{B42D3E9E-73F8-41DA-A514-FBE03DFCFD3D}" destId="{1299E854-A143-4B53-B0D3-0D8D1DEA4082}" srcOrd="4" destOrd="0" presId="urn:microsoft.com/office/officeart/2018/2/layout/IconVerticalSolidList"/>
    <dgm:cxn modelId="{439E7338-5615-4579-AAD9-A2C40C8404E1}" type="presParOf" srcId="{F53C293A-5D43-478D-8B08-390384F184C8}" destId="{81AFF65F-5624-481F-954C-228DA1BFFF79}" srcOrd="1" destOrd="0" presId="urn:microsoft.com/office/officeart/2018/2/layout/IconVerticalSolidList"/>
    <dgm:cxn modelId="{C554E9B4-06AB-40C1-84E7-FF5E746F860B}" type="presParOf" srcId="{F53C293A-5D43-478D-8B08-390384F184C8}" destId="{035B607B-6319-4287-8E06-38DCBD43FAA5}" srcOrd="2" destOrd="0" presId="urn:microsoft.com/office/officeart/2018/2/layout/IconVerticalSolidList"/>
    <dgm:cxn modelId="{5BDAF57B-7C65-4712-9C7D-7D032BB5705C}" type="presParOf" srcId="{035B607B-6319-4287-8E06-38DCBD43FAA5}" destId="{CC58E6ED-93DD-4176-ACA6-150EBB5139B1}" srcOrd="0" destOrd="0" presId="urn:microsoft.com/office/officeart/2018/2/layout/IconVerticalSolidList"/>
    <dgm:cxn modelId="{4316EBF1-E975-456B-8653-44CCC2598EC2}" type="presParOf" srcId="{035B607B-6319-4287-8E06-38DCBD43FAA5}" destId="{233558FF-68A9-4D47-87FD-4461CB2CDA1E}" srcOrd="1" destOrd="0" presId="urn:microsoft.com/office/officeart/2018/2/layout/IconVerticalSolidList"/>
    <dgm:cxn modelId="{8651F420-A829-47D5-BDA9-5897A3570F91}" type="presParOf" srcId="{035B607B-6319-4287-8E06-38DCBD43FAA5}" destId="{103876F1-F923-47E5-B186-948D1D654E2D}" srcOrd="2" destOrd="0" presId="urn:microsoft.com/office/officeart/2018/2/layout/IconVerticalSolidList"/>
    <dgm:cxn modelId="{31988B9B-7975-4F7E-A0D1-2148AD28DBCB}" type="presParOf" srcId="{035B607B-6319-4287-8E06-38DCBD43FAA5}" destId="{8D119D85-D7A1-4AF0-A025-D5343C483142}" srcOrd="3" destOrd="0" presId="urn:microsoft.com/office/officeart/2018/2/layout/IconVerticalSolidList"/>
    <dgm:cxn modelId="{A49D9457-8BA8-4928-ADAE-6B1FA8D5A514}" type="presParOf" srcId="{F53C293A-5D43-478D-8B08-390384F184C8}" destId="{258A7213-8A83-4BEA-BEB3-2469B785B58D}" srcOrd="3" destOrd="0" presId="urn:microsoft.com/office/officeart/2018/2/layout/IconVerticalSolidList"/>
    <dgm:cxn modelId="{85572FEB-7C06-4729-8BA3-161A540DC19B}" type="presParOf" srcId="{F53C293A-5D43-478D-8B08-390384F184C8}" destId="{7FC822B3-0C31-4EC9-88B3-AA0401860093}" srcOrd="4" destOrd="0" presId="urn:microsoft.com/office/officeart/2018/2/layout/IconVerticalSolidList"/>
    <dgm:cxn modelId="{2B52904B-2012-41B4-8226-B18015825493}" type="presParOf" srcId="{7FC822B3-0C31-4EC9-88B3-AA0401860093}" destId="{3A0F2432-18D9-4978-939F-454F9D54D074}" srcOrd="0" destOrd="0" presId="urn:microsoft.com/office/officeart/2018/2/layout/IconVerticalSolidList"/>
    <dgm:cxn modelId="{9EF0F00F-8262-45D1-94AF-AB829A3E598B}" type="presParOf" srcId="{7FC822B3-0C31-4EC9-88B3-AA0401860093}" destId="{76FACA54-E223-488C-B6E8-B7C542D2A278}" srcOrd="1" destOrd="0" presId="urn:microsoft.com/office/officeart/2018/2/layout/IconVerticalSolidList"/>
    <dgm:cxn modelId="{DB950FEE-94C2-49C5-ADA6-20D1F5E7ECE0}" type="presParOf" srcId="{7FC822B3-0C31-4EC9-88B3-AA0401860093}" destId="{EAC87216-C982-43D7-9681-AB1605492156}" srcOrd="2" destOrd="0" presId="urn:microsoft.com/office/officeart/2018/2/layout/IconVerticalSolidList"/>
    <dgm:cxn modelId="{165DC8CA-0EC7-4FCB-8D7C-A6C2BE958BE0}" type="presParOf" srcId="{7FC822B3-0C31-4EC9-88B3-AA0401860093}" destId="{BB4DCD25-E9D7-4F30-BCA9-46B43B8A9D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9B0530-7F54-4D18-9263-D39D0A36F9F0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AU"/>
        </a:p>
      </dgm:t>
    </dgm:pt>
    <dgm:pt modelId="{03E9ED63-CBB7-4707-B7B5-271016667BF4}">
      <dgm:prSet phldrT="[Text]" phldr="0"/>
      <dgm:spPr/>
      <dgm:t>
        <a:bodyPr/>
        <a:lstStyle/>
        <a:p>
          <a:r>
            <a:rPr lang="en-AU" dirty="0"/>
            <a:t>DFAT</a:t>
          </a:r>
        </a:p>
      </dgm:t>
    </dgm:pt>
    <dgm:pt modelId="{506CF67C-428D-44A3-9D7E-E30EC6B214F1}" type="parTrans" cxnId="{7A2B629E-84D2-40AA-BA9C-F1F55FB5CCAE}">
      <dgm:prSet/>
      <dgm:spPr/>
      <dgm:t>
        <a:bodyPr/>
        <a:lstStyle/>
        <a:p>
          <a:endParaRPr lang="en-AU"/>
        </a:p>
      </dgm:t>
    </dgm:pt>
    <dgm:pt modelId="{AE29AE11-F4C2-4B35-9940-A70A7F50459D}" type="sibTrans" cxnId="{7A2B629E-84D2-40AA-BA9C-F1F55FB5CCAE}">
      <dgm:prSet/>
      <dgm:spPr/>
      <dgm:t>
        <a:bodyPr/>
        <a:lstStyle/>
        <a:p>
          <a:endParaRPr lang="en-AU"/>
        </a:p>
      </dgm:t>
    </dgm:pt>
    <dgm:pt modelId="{01D01A3B-E7DF-46C7-803D-9FEDA84FBCA6}">
      <dgm:prSet phldrT="[Text]" phldr="0"/>
      <dgm:spPr/>
      <dgm:t>
        <a:bodyPr/>
        <a:lstStyle/>
        <a:p>
          <a:r>
            <a:rPr lang="en-AU" dirty="0"/>
            <a:t>DAFF</a:t>
          </a:r>
        </a:p>
      </dgm:t>
    </dgm:pt>
    <dgm:pt modelId="{C01ECEDD-D5A1-41A0-B514-5EDB82F8047E}" type="parTrans" cxnId="{298EFAF3-5305-4BA9-9B7C-718D0C797F18}">
      <dgm:prSet/>
      <dgm:spPr/>
      <dgm:t>
        <a:bodyPr/>
        <a:lstStyle/>
        <a:p>
          <a:endParaRPr lang="en-AU"/>
        </a:p>
      </dgm:t>
    </dgm:pt>
    <dgm:pt modelId="{7755B909-EA7F-4017-860D-A9D61E22E702}" type="sibTrans" cxnId="{298EFAF3-5305-4BA9-9B7C-718D0C797F18}">
      <dgm:prSet/>
      <dgm:spPr/>
      <dgm:t>
        <a:bodyPr/>
        <a:lstStyle/>
        <a:p>
          <a:endParaRPr lang="en-AU"/>
        </a:p>
      </dgm:t>
    </dgm:pt>
    <dgm:pt modelId="{1D6FC02E-C53D-4E21-9B12-4E080487BCB4}">
      <dgm:prSet phldrT="[Text]"/>
      <dgm:spPr/>
      <dgm:t>
        <a:bodyPr/>
        <a:lstStyle/>
        <a:p>
          <a:r>
            <a:rPr lang="en-US"/>
            <a:t>DAFF controls what food can enter Australia and under what biosecurity and import conditions</a:t>
          </a:r>
          <a:endParaRPr lang="en-AU" dirty="0"/>
        </a:p>
      </dgm:t>
    </dgm:pt>
    <dgm:pt modelId="{DA203BFE-37E0-4474-AAF7-62EEAAAB7CD0}" type="parTrans" cxnId="{4B5FC0C2-F57F-4E6B-B2D9-193D56B3D8DF}">
      <dgm:prSet/>
      <dgm:spPr/>
      <dgm:t>
        <a:bodyPr/>
        <a:lstStyle/>
        <a:p>
          <a:endParaRPr lang="en-AU"/>
        </a:p>
      </dgm:t>
    </dgm:pt>
    <dgm:pt modelId="{A8C318BD-A528-4009-91A4-D6CA836A14CD}" type="sibTrans" cxnId="{4B5FC0C2-F57F-4E6B-B2D9-193D56B3D8DF}">
      <dgm:prSet/>
      <dgm:spPr/>
      <dgm:t>
        <a:bodyPr/>
        <a:lstStyle/>
        <a:p>
          <a:endParaRPr lang="en-AU"/>
        </a:p>
      </dgm:t>
    </dgm:pt>
    <dgm:pt modelId="{AFF94AEC-CE9D-4006-94DE-87DA18C7295A}">
      <dgm:prSet phldrT="[Text]" phldr="0"/>
      <dgm:spPr/>
      <dgm:t>
        <a:bodyPr/>
        <a:lstStyle/>
        <a:p>
          <a:r>
            <a:rPr lang="en-US" dirty="0"/>
            <a:t>DFAT sets the international trade rules under which food is traded.</a:t>
          </a:r>
          <a:endParaRPr lang="en-AU" dirty="0"/>
        </a:p>
      </dgm:t>
    </dgm:pt>
    <dgm:pt modelId="{ED6C47A3-C78E-4EA3-B9D8-DB9D07445A65}" type="parTrans" cxnId="{2DB76C77-45CF-41AB-8B7F-86F9DFE54AB0}">
      <dgm:prSet/>
      <dgm:spPr/>
      <dgm:t>
        <a:bodyPr/>
        <a:lstStyle/>
        <a:p>
          <a:endParaRPr lang="en-AU"/>
        </a:p>
      </dgm:t>
    </dgm:pt>
    <dgm:pt modelId="{D2D94B9A-845A-4398-87C2-FCB320E5043F}" type="sibTrans" cxnId="{2DB76C77-45CF-41AB-8B7F-86F9DFE54AB0}">
      <dgm:prSet/>
      <dgm:spPr/>
      <dgm:t>
        <a:bodyPr/>
        <a:lstStyle/>
        <a:p>
          <a:endParaRPr lang="en-AU"/>
        </a:p>
      </dgm:t>
    </dgm:pt>
    <dgm:pt modelId="{E60F6CF4-3D90-4DA1-8B4B-6DDA8BC80C8D}" type="pres">
      <dgm:prSet presAssocID="{989B0530-7F54-4D18-9263-D39D0A36F9F0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CA280706-3730-4A63-8CEF-E3AA42D9725E}" type="pres">
      <dgm:prSet presAssocID="{989B0530-7F54-4D18-9263-D39D0A36F9F0}" presName="Background" presStyleLbl="node1" presStyleIdx="0" presStyleCnt="1"/>
      <dgm:spPr/>
    </dgm:pt>
    <dgm:pt modelId="{1FE50B40-9F72-4F4B-A2FC-E257BBFB7834}" type="pres">
      <dgm:prSet presAssocID="{989B0530-7F54-4D18-9263-D39D0A36F9F0}" presName="Divider" presStyleLbl="callout" presStyleIdx="0" presStyleCnt="1"/>
      <dgm:spPr/>
    </dgm:pt>
    <dgm:pt modelId="{A7559065-A4BC-43D6-A58E-0DD7B097A0ED}" type="pres">
      <dgm:prSet presAssocID="{989B0530-7F54-4D18-9263-D39D0A36F9F0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54EF28F-CBDD-4FB4-861F-6583FFB49429}" type="pres">
      <dgm:prSet presAssocID="{989B0530-7F54-4D18-9263-D39D0A36F9F0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85F06B3-446D-4607-ADF2-4C02EB2E3529}" type="pres">
      <dgm:prSet presAssocID="{989B0530-7F54-4D18-9263-D39D0A36F9F0}" presName="ParentText1" presStyleLbl="revTx" presStyleIdx="0" presStyleCnt="0">
        <dgm:presLayoutVars>
          <dgm:chMax val="1"/>
          <dgm:chPref val="1"/>
        </dgm:presLayoutVars>
      </dgm:prSet>
      <dgm:spPr/>
    </dgm:pt>
    <dgm:pt modelId="{B59B66A7-25E1-496E-904B-61F456A77B49}" type="pres">
      <dgm:prSet presAssocID="{989B0530-7F54-4D18-9263-D39D0A36F9F0}" presName="ParentShape1" presStyleLbl="alignImgPlace1" presStyleIdx="0" presStyleCnt="2">
        <dgm:presLayoutVars/>
      </dgm:prSet>
      <dgm:spPr/>
    </dgm:pt>
    <dgm:pt modelId="{45FC69B8-07FF-45D9-9679-ACD7068C86E3}" type="pres">
      <dgm:prSet presAssocID="{989B0530-7F54-4D18-9263-D39D0A36F9F0}" presName="ParentText2" presStyleLbl="revTx" presStyleIdx="0" presStyleCnt="0">
        <dgm:presLayoutVars>
          <dgm:chMax val="1"/>
          <dgm:chPref val="1"/>
        </dgm:presLayoutVars>
      </dgm:prSet>
      <dgm:spPr/>
    </dgm:pt>
    <dgm:pt modelId="{88FB9536-2427-4112-8FA8-1AE4CC7D338E}" type="pres">
      <dgm:prSet presAssocID="{989B0530-7F54-4D18-9263-D39D0A36F9F0}" presName="ParentShape2" presStyleLbl="alignImgPlace1" presStyleIdx="1" presStyleCnt="2">
        <dgm:presLayoutVars/>
      </dgm:prSet>
      <dgm:spPr/>
    </dgm:pt>
  </dgm:ptLst>
  <dgm:cxnLst>
    <dgm:cxn modelId="{AF56E11A-9E6A-49AC-BBE2-7C0F5473A4F7}" type="presOf" srcId="{01D01A3B-E7DF-46C7-803D-9FEDA84FBCA6}" destId="{45FC69B8-07FF-45D9-9679-ACD7068C86E3}" srcOrd="0" destOrd="0" presId="urn:microsoft.com/office/officeart/2009/3/layout/OpposingIdeas"/>
    <dgm:cxn modelId="{717B3B21-4182-4B7E-9913-C024A211F845}" type="presOf" srcId="{1D6FC02E-C53D-4E21-9B12-4E080487BCB4}" destId="{854EF28F-CBDD-4FB4-861F-6583FFB49429}" srcOrd="0" destOrd="0" presId="urn:microsoft.com/office/officeart/2009/3/layout/OpposingIdeas"/>
    <dgm:cxn modelId="{07414E36-D4A8-45F9-8815-CA63863E3FB5}" type="presOf" srcId="{AFF94AEC-CE9D-4006-94DE-87DA18C7295A}" destId="{A7559065-A4BC-43D6-A58E-0DD7B097A0ED}" srcOrd="0" destOrd="0" presId="urn:microsoft.com/office/officeart/2009/3/layout/OpposingIdeas"/>
    <dgm:cxn modelId="{4B36866F-1C3F-445B-B2FA-4F38BC53E446}" type="presOf" srcId="{03E9ED63-CBB7-4707-B7B5-271016667BF4}" destId="{D85F06B3-446D-4607-ADF2-4C02EB2E3529}" srcOrd="0" destOrd="0" presId="urn:microsoft.com/office/officeart/2009/3/layout/OpposingIdeas"/>
    <dgm:cxn modelId="{2DB76C77-45CF-41AB-8B7F-86F9DFE54AB0}" srcId="{03E9ED63-CBB7-4707-B7B5-271016667BF4}" destId="{AFF94AEC-CE9D-4006-94DE-87DA18C7295A}" srcOrd="0" destOrd="0" parTransId="{ED6C47A3-C78E-4EA3-B9D8-DB9D07445A65}" sibTransId="{D2D94B9A-845A-4398-87C2-FCB320E5043F}"/>
    <dgm:cxn modelId="{AD4CAA81-A6B1-4F4D-8BE6-52C930EA8CD2}" type="presOf" srcId="{01D01A3B-E7DF-46C7-803D-9FEDA84FBCA6}" destId="{88FB9536-2427-4112-8FA8-1AE4CC7D338E}" srcOrd="1" destOrd="0" presId="urn:microsoft.com/office/officeart/2009/3/layout/OpposingIdeas"/>
    <dgm:cxn modelId="{7A2B629E-84D2-40AA-BA9C-F1F55FB5CCAE}" srcId="{989B0530-7F54-4D18-9263-D39D0A36F9F0}" destId="{03E9ED63-CBB7-4707-B7B5-271016667BF4}" srcOrd="0" destOrd="0" parTransId="{506CF67C-428D-44A3-9D7E-E30EC6B214F1}" sibTransId="{AE29AE11-F4C2-4B35-9940-A70A7F50459D}"/>
    <dgm:cxn modelId="{60A74CBD-04FA-4F7D-B3F4-76833FCC727C}" type="presOf" srcId="{989B0530-7F54-4D18-9263-D39D0A36F9F0}" destId="{E60F6CF4-3D90-4DA1-8B4B-6DDA8BC80C8D}" srcOrd="0" destOrd="0" presId="urn:microsoft.com/office/officeart/2009/3/layout/OpposingIdeas"/>
    <dgm:cxn modelId="{4B5FC0C2-F57F-4E6B-B2D9-193D56B3D8DF}" srcId="{01D01A3B-E7DF-46C7-803D-9FEDA84FBCA6}" destId="{1D6FC02E-C53D-4E21-9B12-4E080487BCB4}" srcOrd="0" destOrd="0" parTransId="{DA203BFE-37E0-4474-AAF7-62EEAAAB7CD0}" sibTransId="{A8C318BD-A528-4009-91A4-D6CA836A14CD}"/>
    <dgm:cxn modelId="{997F32E8-78BD-4DF2-894E-6327B260DD52}" type="presOf" srcId="{03E9ED63-CBB7-4707-B7B5-271016667BF4}" destId="{B59B66A7-25E1-496E-904B-61F456A77B49}" srcOrd="1" destOrd="0" presId="urn:microsoft.com/office/officeart/2009/3/layout/OpposingIdeas"/>
    <dgm:cxn modelId="{298EFAF3-5305-4BA9-9B7C-718D0C797F18}" srcId="{989B0530-7F54-4D18-9263-D39D0A36F9F0}" destId="{01D01A3B-E7DF-46C7-803D-9FEDA84FBCA6}" srcOrd="1" destOrd="0" parTransId="{C01ECEDD-D5A1-41A0-B514-5EDB82F8047E}" sibTransId="{7755B909-EA7F-4017-860D-A9D61E22E702}"/>
    <dgm:cxn modelId="{99085E99-0496-4F75-A7F4-6597F3352FF0}" type="presParOf" srcId="{E60F6CF4-3D90-4DA1-8B4B-6DDA8BC80C8D}" destId="{CA280706-3730-4A63-8CEF-E3AA42D9725E}" srcOrd="0" destOrd="0" presId="urn:microsoft.com/office/officeart/2009/3/layout/OpposingIdeas"/>
    <dgm:cxn modelId="{BFA0C963-B37B-490C-AC4C-F36C42C33EEA}" type="presParOf" srcId="{E60F6CF4-3D90-4DA1-8B4B-6DDA8BC80C8D}" destId="{1FE50B40-9F72-4F4B-A2FC-E257BBFB7834}" srcOrd="1" destOrd="0" presId="urn:microsoft.com/office/officeart/2009/3/layout/OpposingIdeas"/>
    <dgm:cxn modelId="{A6814CE8-1FD1-4EB3-8CCF-5353292A07B1}" type="presParOf" srcId="{E60F6CF4-3D90-4DA1-8B4B-6DDA8BC80C8D}" destId="{A7559065-A4BC-43D6-A58E-0DD7B097A0ED}" srcOrd="2" destOrd="0" presId="urn:microsoft.com/office/officeart/2009/3/layout/OpposingIdeas"/>
    <dgm:cxn modelId="{15E481B8-C9FA-4844-9EAF-FEE96DD3CC4A}" type="presParOf" srcId="{E60F6CF4-3D90-4DA1-8B4B-6DDA8BC80C8D}" destId="{854EF28F-CBDD-4FB4-861F-6583FFB49429}" srcOrd="3" destOrd="0" presId="urn:microsoft.com/office/officeart/2009/3/layout/OpposingIdeas"/>
    <dgm:cxn modelId="{06D846EA-B5DA-45E4-99CE-3D4A62EBF594}" type="presParOf" srcId="{E60F6CF4-3D90-4DA1-8B4B-6DDA8BC80C8D}" destId="{D85F06B3-446D-4607-ADF2-4C02EB2E3529}" srcOrd="4" destOrd="0" presId="urn:microsoft.com/office/officeart/2009/3/layout/OpposingIdeas"/>
    <dgm:cxn modelId="{4567339C-7D33-44B2-910E-C873A45769A6}" type="presParOf" srcId="{E60F6CF4-3D90-4DA1-8B4B-6DDA8BC80C8D}" destId="{B59B66A7-25E1-496E-904B-61F456A77B49}" srcOrd="5" destOrd="0" presId="urn:microsoft.com/office/officeart/2009/3/layout/OpposingIdeas"/>
    <dgm:cxn modelId="{42CAD287-4AFE-4DFC-83FA-D23C97D1F8DE}" type="presParOf" srcId="{E60F6CF4-3D90-4DA1-8B4B-6DDA8BC80C8D}" destId="{45FC69B8-07FF-45D9-9679-ACD7068C86E3}" srcOrd="6" destOrd="0" presId="urn:microsoft.com/office/officeart/2009/3/layout/OpposingIdeas"/>
    <dgm:cxn modelId="{CE85E136-0060-4F25-A51F-20BC8EAA6322}" type="presParOf" srcId="{E60F6CF4-3D90-4DA1-8B4B-6DDA8BC80C8D}" destId="{88FB9536-2427-4112-8FA8-1AE4CC7D338E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4919AA-122F-49FB-9B81-0DC6F51694A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EEE28B-BC28-4798-BCD3-A27813E7FDC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Negotiates </a:t>
          </a:r>
          <a:r>
            <a:rPr lang="en-AU" b="1"/>
            <a:t>Free Trade Agreements (FTAs)</a:t>
          </a:r>
          <a:endParaRPr lang="en-US"/>
        </a:p>
      </dgm:t>
    </dgm:pt>
    <dgm:pt modelId="{14DDD003-0BDA-456B-9741-0E2B4E4801EA}" type="parTrans" cxnId="{99053882-0C23-4CFC-8E42-538F14046E20}">
      <dgm:prSet/>
      <dgm:spPr/>
      <dgm:t>
        <a:bodyPr/>
        <a:lstStyle/>
        <a:p>
          <a:endParaRPr lang="en-US"/>
        </a:p>
      </dgm:t>
    </dgm:pt>
    <dgm:pt modelId="{5418E0B8-0EA9-4AEE-89A0-DD370BC92B3B}" type="sibTrans" cxnId="{99053882-0C23-4CFC-8E42-538F14046E2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B2E5288-2661-4609-9B53-2EF5683063C9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Represents Australia under </a:t>
          </a:r>
          <a:r>
            <a:rPr lang="en-AU" b="1" dirty="0"/>
            <a:t>WTO agreements</a:t>
          </a:r>
          <a:endParaRPr lang="en-US" dirty="0"/>
        </a:p>
      </dgm:t>
    </dgm:pt>
    <dgm:pt modelId="{E97CF48C-1DAB-417E-867E-E52D7BD3FBB4}" type="parTrans" cxnId="{EEA19DB6-579D-4173-8DA8-DF537F242FD1}">
      <dgm:prSet/>
      <dgm:spPr/>
      <dgm:t>
        <a:bodyPr/>
        <a:lstStyle/>
        <a:p>
          <a:endParaRPr lang="en-US"/>
        </a:p>
      </dgm:t>
    </dgm:pt>
    <dgm:pt modelId="{D4D6A139-A124-4F19-8DFE-4EA8892F4DE3}" type="sibTrans" cxnId="{EEA19DB6-579D-4173-8DA8-DF537F242FD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3BCDA43-FFC5-4AC0-905A-BC96FD25310B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Sets </a:t>
          </a:r>
          <a:r>
            <a:rPr lang="en-AU" b="1"/>
            <a:t>rules of origin, tariffs and sanctions</a:t>
          </a:r>
          <a:endParaRPr lang="en-US"/>
        </a:p>
      </dgm:t>
    </dgm:pt>
    <dgm:pt modelId="{BA74038B-DDFD-4E78-909E-C6649E0F1CA1}" type="parTrans" cxnId="{D5854FF0-5B57-4F9B-B88A-962F8A3FBB6F}">
      <dgm:prSet/>
      <dgm:spPr/>
      <dgm:t>
        <a:bodyPr/>
        <a:lstStyle/>
        <a:p>
          <a:endParaRPr lang="en-US"/>
        </a:p>
      </dgm:t>
    </dgm:pt>
    <dgm:pt modelId="{FD37CD4B-EBCA-4016-ADB6-008128E2EE40}" type="sibTrans" cxnId="{D5854FF0-5B57-4F9B-B88A-962F8A3FBB6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93505E1-D894-4945-B41F-B268330C908D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Manages </a:t>
          </a:r>
          <a:r>
            <a:rPr lang="en-AU" b="1"/>
            <a:t>government‑to‑government trade issues</a:t>
          </a:r>
          <a:endParaRPr lang="en-US"/>
        </a:p>
      </dgm:t>
    </dgm:pt>
    <dgm:pt modelId="{F499DBD2-C1B8-4682-A548-5185327ECAD2}" type="parTrans" cxnId="{EB830864-3D68-421A-8A10-CF0DFE1A7169}">
      <dgm:prSet/>
      <dgm:spPr/>
      <dgm:t>
        <a:bodyPr/>
        <a:lstStyle/>
        <a:p>
          <a:endParaRPr lang="en-US"/>
        </a:p>
      </dgm:t>
    </dgm:pt>
    <dgm:pt modelId="{1DF552C4-7C47-4D1E-B98C-6FBE553CE63B}" type="sibTrans" cxnId="{EB830864-3D68-421A-8A10-CF0DFE1A716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A83826-E9E2-4785-9BD3-7D3235ED93DC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/>
            <a:t>Key focus:</a:t>
          </a:r>
          <a:br>
            <a:rPr lang="en-AU"/>
          </a:br>
          <a:r>
            <a:rPr lang="en-AU"/>
            <a:t>Under what international rules food may be traded with Australia</a:t>
          </a:r>
          <a:endParaRPr lang="en-US"/>
        </a:p>
      </dgm:t>
    </dgm:pt>
    <dgm:pt modelId="{A0076FE4-0E3F-4A1A-908B-449CB7D25AAA}" type="parTrans" cxnId="{592A5DFE-39F4-4024-9CC3-73E2C608306B}">
      <dgm:prSet/>
      <dgm:spPr/>
      <dgm:t>
        <a:bodyPr/>
        <a:lstStyle/>
        <a:p>
          <a:endParaRPr lang="en-US"/>
        </a:p>
      </dgm:t>
    </dgm:pt>
    <dgm:pt modelId="{01B7F273-8AA1-4AC6-8003-F94AE99FB826}" type="sibTrans" cxnId="{592A5DFE-39F4-4024-9CC3-73E2C608306B}">
      <dgm:prSet/>
      <dgm:spPr/>
      <dgm:t>
        <a:bodyPr/>
        <a:lstStyle/>
        <a:p>
          <a:endParaRPr lang="en-US"/>
        </a:p>
      </dgm:t>
    </dgm:pt>
    <dgm:pt modelId="{DD4596CA-CFD9-47FD-9FA2-E2610D5C50A2}" type="pres">
      <dgm:prSet presAssocID="{DE4919AA-122F-49FB-9B81-0DC6F51694AC}" presName="root" presStyleCnt="0">
        <dgm:presLayoutVars>
          <dgm:dir/>
          <dgm:resizeHandles val="exact"/>
        </dgm:presLayoutVars>
      </dgm:prSet>
      <dgm:spPr/>
    </dgm:pt>
    <dgm:pt modelId="{DD20596A-6E2F-44CC-BE83-3C9A954AAC8B}" type="pres">
      <dgm:prSet presAssocID="{DE4919AA-122F-49FB-9B81-0DC6F51694AC}" presName="container" presStyleCnt="0">
        <dgm:presLayoutVars>
          <dgm:dir/>
          <dgm:resizeHandles val="exact"/>
        </dgm:presLayoutVars>
      </dgm:prSet>
      <dgm:spPr/>
    </dgm:pt>
    <dgm:pt modelId="{2C998A00-5B65-4E15-8ADF-E203B2F0ACF2}" type="pres">
      <dgm:prSet presAssocID="{8EEEE28B-BC28-4798-BCD3-A27813E7FDCA}" presName="compNode" presStyleCnt="0"/>
      <dgm:spPr/>
    </dgm:pt>
    <dgm:pt modelId="{5EFE4B6A-A378-4B64-83F0-8DF571CE9022}" type="pres">
      <dgm:prSet presAssocID="{8EEEE28B-BC28-4798-BCD3-A27813E7FDCA}" presName="iconBgRect" presStyleLbl="bgShp" presStyleIdx="0" presStyleCnt="5"/>
      <dgm:spPr/>
    </dgm:pt>
    <dgm:pt modelId="{ECDFFC8E-19F6-46C0-8F79-F365586CDF8C}" type="pres">
      <dgm:prSet presAssocID="{8EEEE28B-BC28-4798-BCD3-A27813E7FDC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AECC3243-16AD-4FD7-922E-7BC17A045232}" type="pres">
      <dgm:prSet presAssocID="{8EEEE28B-BC28-4798-BCD3-A27813E7FDCA}" presName="spaceRect" presStyleCnt="0"/>
      <dgm:spPr/>
    </dgm:pt>
    <dgm:pt modelId="{546F5BAE-723D-4463-89F4-0482F0BA8052}" type="pres">
      <dgm:prSet presAssocID="{8EEEE28B-BC28-4798-BCD3-A27813E7FDCA}" presName="textRect" presStyleLbl="revTx" presStyleIdx="0" presStyleCnt="5">
        <dgm:presLayoutVars>
          <dgm:chMax val="1"/>
          <dgm:chPref val="1"/>
        </dgm:presLayoutVars>
      </dgm:prSet>
      <dgm:spPr/>
    </dgm:pt>
    <dgm:pt modelId="{F0599360-5902-4F19-B3E6-F2D9EDC2CB1A}" type="pres">
      <dgm:prSet presAssocID="{5418E0B8-0EA9-4AEE-89A0-DD370BC92B3B}" presName="sibTrans" presStyleLbl="sibTrans2D1" presStyleIdx="0" presStyleCnt="0"/>
      <dgm:spPr/>
    </dgm:pt>
    <dgm:pt modelId="{2793077C-6D74-4281-9636-688A47E18806}" type="pres">
      <dgm:prSet presAssocID="{7B2E5288-2661-4609-9B53-2EF5683063C9}" presName="compNode" presStyleCnt="0"/>
      <dgm:spPr/>
    </dgm:pt>
    <dgm:pt modelId="{F2A7F0A0-686B-40CB-93CA-F756CA68332B}" type="pres">
      <dgm:prSet presAssocID="{7B2E5288-2661-4609-9B53-2EF5683063C9}" presName="iconBgRect" presStyleLbl="bgShp" presStyleIdx="1" presStyleCnt="5"/>
      <dgm:spPr/>
    </dgm:pt>
    <dgm:pt modelId="{42323DBA-26E0-487D-9CF1-F300D63F8069}" type="pres">
      <dgm:prSet presAssocID="{7B2E5288-2661-4609-9B53-2EF5683063C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0E3A2F1-FA26-4E52-84BA-09B2293F9E62}" type="pres">
      <dgm:prSet presAssocID="{7B2E5288-2661-4609-9B53-2EF5683063C9}" presName="spaceRect" presStyleCnt="0"/>
      <dgm:spPr/>
    </dgm:pt>
    <dgm:pt modelId="{06942925-A36A-40DD-B98C-71FE3CBC238F}" type="pres">
      <dgm:prSet presAssocID="{7B2E5288-2661-4609-9B53-2EF5683063C9}" presName="textRect" presStyleLbl="revTx" presStyleIdx="1" presStyleCnt="5">
        <dgm:presLayoutVars>
          <dgm:chMax val="1"/>
          <dgm:chPref val="1"/>
        </dgm:presLayoutVars>
      </dgm:prSet>
      <dgm:spPr/>
    </dgm:pt>
    <dgm:pt modelId="{129E0D6B-B709-4EC0-818D-67CA391B7107}" type="pres">
      <dgm:prSet presAssocID="{D4D6A139-A124-4F19-8DFE-4EA8892F4DE3}" presName="sibTrans" presStyleLbl="sibTrans2D1" presStyleIdx="0" presStyleCnt="0"/>
      <dgm:spPr/>
    </dgm:pt>
    <dgm:pt modelId="{BC2C9007-0BC9-48D1-A8F6-63E6D609DDC1}" type="pres">
      <dgm:prSet presAssocID="{53BCDA43-FFC5-4AC0-905A-BC96FD25310B}" presName="compNode" presStyleCnt="0"/>
      <dgm:spPr/>
    </dgm:pt>
    <dgm:pt modelId="{2852768E-BAAD-43F3-A465-3902FC85AD24}" type="pres">
      <dgm:prSet presAssocID="{53BCDA43-FFC5-4AC0-905A-BC96FD25310B}" presName="iconBgRect" presStyleLbl="bgShp" presStyleIdx="2" presStyleCnt="5"/>
      <dgm:spPr/>
    </dgm:pt>
    <dgm:pt modelId="{D9B57DB3-5CDB-43BA-8EAA-75AD4C27F4A8}" type="pres">
      <dgm:prSet presAssocID="{53BCDA43-FFC5-4AC0-905A-BC96FD25310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9751902A-D104-41A0-A132-45F7C96B23A2}" type="pres">
      <dgm:prSet presAssocID="{53BCDA43-FFC5-4AC0-905A-BC96FD25310B}" presName="spaceRect" presStyleCnt="0"/>
      <dgm:spPr/>
    </dgm:pt>
    <dgm:pt modelId="{EBCE8288-22AB-4A9A-81E2-8A0597A8D49D}" type="pres">
      <dgm:prSet presAssocID="{53BCDA43-FFC5-4AC0-905A-BC96FD25310B}" presName="textRect" presStyleLbl="revTx" presStyleIdx="2" presStyleCnt="5">
        <dgm:presLayoutVars>
          <dgm:chMax val="1"/>
          <dgm:chPref val="1"/>
        </dgm:presLayoutVars>
      </dgm:prSet>
      <dgm:spPr/>
    </dgm:pt>
    <dgm:pt modelId="{A010849A-03D9-432C-9943-7C28C498651D}" type="pres">
      <dgm:prSet presAssocID="{FD37CD4B-EBCA-4016-ADB6-008128E2EE40}" presName="sibTrans" presStyleLbl="sibTrans2D1" presStyleIdx="0" presStyleCnt="0"/>
      <dgm:spPr/>
    </dgm:pt>
    <dgm:pt modelId="{693A4F17-EEB5-472E-AAE3-FBE176E15ADA}" type="pres">
      <dgm:prSet presAssocID="{693505E1-D894-4945-B41F-B268330C908D}" presName="compNode" presStyleCnt="0"/>
      <dgm:spPr/>
    </dgm:pt>
    <dgm:pt modelId="{6D4DCC18-90E9-4DEE-8BED-1916E626AE71}" type="pres">
      <dgm:prSet presAssocID="{693505E1-D894-4945-B41F-B268330C908D}" presName="iconBgRect" presStyleLbl="bgShp" presStyleIdx="3" presStyleCnt="5"/>
      <dgm:spPr/>
    </dgm:pt>
    <dgm:pt modelId="{8B022F9E-EFAA-422D-AD0C-91AD7CC045C2}" type="pres">
      <dgm:prSet presAssocID="{693505E1-D894-4945-B41F-B268330C908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7BF545B-7A50-40FF-90BA-2472247EA587}" type="pres">
      <dgm:prSet presAssocID="{693505E1-D894-4945-B41F-B268330C908D}" presName="spaceRect" presStyleCnt="0"/>
      <dgm:spPr/>
    </dgm:pt>
    <dgm:pt modelId="{AD26250D-C080-42F2-9EED-C43FB7CD8951}" type="pres">
      <dgm:prSet presAssocID="{693505E1-D894-4945-B41F-B268330C908D}" presName="textRect" presStyleLbl="revTx" presStyleIdx="3" presStyleCnt="5">
        <dgm:presLayoutVars>
          <dgm:chMax val="1"/>
          <dgm:chPref val="1"/>
        </dgm:presLayoutVars>
      </dgm:prSet>
      <dgm:spPr/>
    </dgm:pt>
    <dgm:pt modelId="{6A137E2B-BB43-43E1-8834-B7FAAFF92194}" type="pres">
      <dgm:prSet presAssocID="{1DF552C4-7C47-4D1E-B98C-6FBE553CE63B}" presName="sibTrans" presStyleLbl="sibTrans2D1" presStyleIdx="0" presStyleCnt="0"/>
      <dgm:spPr/>
    </dgm:pt>
    <dgm:pt modelId="{619400E4-EE6E-47C2-A89D-E5B43C0C6D22}" type="pres">
      <dgm:prSet presAssocID="{8EA83826-E9E2-4785-9BD3-7D3235ED93DC}" presName="compNode" presStyleCnt="0"/>
      <dgm:spPr/>
    </dgm:pt>
    <dgm:pt modelId="{F6329F8A-D304-44A8-B2E7-DF760E2FB620}" type="pres">
      <dgm:prSet presAssocID="{8EA83826-E9E2-4785-9BD3-7D3235ED93DC}" presName="iconBgRect" presStyleLbl="bgShp" presStyleIdx="4" presStyleCnt="5"/>
      <dgm:spPr/>
    </dgm:pt>
    <dgm:pt modelId="{4801ECE1-9E84-41B2-9A9E-E98180B3EE01}" type="pres">
      <dgm:prSet presAssocID="{8EA83826-E9E2-4785-9BD3-7D3235ED93D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sia-Australia"/>
        </a:ext>
      </dgm:extLst>
    </dgm:pt>
    <dgm:pt modelId="{AF306AD5-7021-4256-9EC2-245119E37A35}" type="pres">
      <dgm:prSet presAssocID="{8EA83826-E9E2-4785-9BD3-7D3235ED93DC}" presName="spaceRect" presStyleCnt="0"/>
      <dgm:spPr/>
    </dgm:pt>
    <dgm:pt modelId="{9BFABF13-EC2E-4793-A62F-A73955D82A60}" type="pres">
      <dgm:prSet presAssocID="{8EA83826-E9E2-4785-9BD3-7D3235ED93D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F045220-4451-4EAB-9318-3AF151D92597}" type="presOf" srcId="{8EA83826-E9E2-4785-9BD3-7D3235ED93DC}" destId="{9BFABF13-EC2E-4793-A62F-A73955D82A60}" srcOrd="0" destOrd="0" presId="urn:microsoft.com/office/officeart/2018/2/layout/IconCircleList"/>
    <dgm:cxn modelId="{EB830864-3D68-421A-8A10-CF0DFE1A7169}" srcId="{DE4919AA-122F-49FB-9B81-0DC6F51694AC}" destId="{693505E1-D894-4945-B41F-B268330C908D}" srcOrd="3" destOrd="0" parTransId="{F499DBD2-C1B8-4682-A548-5185327ECAD2}" sibTransId="{1DF552C4-7C47-4D1E-B98C-6FBE553CE63B}"/>
    <dgm:cxn modelId="{1D8C4267-F3B9-4933-833B-F830E34881D6}" type="presOf" srcId="{7B2E5288-2661-4609-9B53-2EF5683063C9}" destId="{06942925-A36A-40DD-B98C-71FE3CBC238F}" srcOrd="0" destOrd="0" presId="urn:microsoft.com/office/officeart/2018/2/layout/IconCircleList"/>
    <dgm:cxn modelId="{0E74ED6A-C840-4EE4-8224-5D60646EB2BF}" type="presOf" srcId="{693505E1-D894-4945-B41F-B268330C908D}" destId="{AD26250D-C080-42F2-9EED-C43FB7CD8951}" srcOrd="0" destOrd="0" presId="urn:microsoft.com/office/officeart/2018/2/layout/IconCircleList"/>
    <dgm:cxn modelId="{E6C7EC71-FDD8-499E-896C-6FCC0C5F0CE8}" type="presOf" srcId="{FD37CD4B-EBCA-4016-ADB6-008128E2EE40}" destId="{A010849A-03D9-432C-9943-7C28C498651D}" srcOrd="0" destOrd="0" presId="urn:microsoft.com/office/officeart/2018/2/layout/IconCircleList"/>
    <dgm:cxn modelId="{99053882-0C23-4CFC-8E42-538F14046E20}" srcId="{DE4919AA-122F-49FB-9B81-0DC6F51694AC}" destId="{8EEEE28B-BC28-4798-BCD3-A27813E7FDCA}" srcOrd="0" destOrd="0" parTransId="{14DDD003-0BDA-456B-9741-0E2B4E4801EA}" sibTransId="{5418E0B8-0EA9-4AEE-89A0-DD370BC92B3B}"/>
    <dgm:cxn modelId="{C834D59D-3F56-47A2-981C-A7C0F719E119}" type="presOf" srcId="{DE4919AA-122F-49FB-9B81-0DC6F51694AC}" destId="{DD4596CA-CFD9-47FD-9FA2-E2610D5C50A2}" srcOrd="0" destOrd="0" presId="urn:microsoft.com/office/officeart/2018/2/layout/IconCircleList"/>
    <dgm:cxn modelId="{8CCD7FA1-DB30-4522-B75F-8914E0F5EBD4}" type="presOf" srcId="{8EEEE28B-BC28-4798-BCD3-A27813E7FDCA}" destId="{546F5BAE-723D-4463-89F4-0482F0BA8052}" srcOrd="0" destOrd="0" presId="urn:microsoft.com/office/officeart/2018/2/layout/IconCircleList"/>
    <dgm:cxn modelId="{9225E4A9-AB2B-415A-9FA5-F10E1FE66ABA}" type="presOf" srcId="{1DF552C4-7C47-4D1E-B98C-6FBE553CE63B}" destId="{6A137E2B-BB43-43E1-8834-B7FAAFF92194}" srcOrd="0" destOrd="0" presId="urn:microsoft.com/office/officeart/2018/2/layout/IconCircleList"/>
    <dgm:cxn modelId="{C44655B6-A1E2-444A-8F08-E83861363569}" type="presOf" srcId="{D4D6A139-A124-4F19-8DFE-4EA8892F4DE3}" destId="{129E0D6B-B709-4EC0-818D-67CA391B7107}" srcOrd="0" destOrd="0" presId="urn:microsoft.com/office/officeart/2018/2/layout/IconCircleList"/>
    <dgm:cxn modelId="{EEA19DB6-579D-4173-8DA8-DF537F242FD1}" srcId="{DE4919AA-122F-49FB-9B81-0DC6F51694AC}" destId="{7B2E5288-2661-4609-9B53-2EF5683063C9}" srcOrd="1" destOrd="0" parTransId="{E97CF48C-1DAB-417E-867E-E52D7BD3FBB4}" sibTransId="{D4D6A139-A124-4F19-8DFE-4EA8892F4DE3}"/>
    <dgm:cxn modelId="{9C73A3B6-DF05-4CFE-A94B-7F8D73B57119}" type="presOf" srcId="{53BCDA43-FFC5-4AC0-905A-BC96FD25310B}" destId="{EBCE8288-22AB-4A9A-81E2-8A0597A8D49D}" srcOrd="0" destOrd="0" presId="urn:microsoft.com/office/officeart/2018/2/layout/IconCircleList"/>
    <dgm:cxn modelId="{D5854FF0-5B57-4F9B-B88A-962F8A3FBB6F}" srcId="{DE4919AA-122F-49FB-9B81-0DC6F51694AC}" destId="{53BCDA43-FFC5-4AC0-905A-BC96FD25310B}" srcOrd="2" destOrd="0" parTransId="{BA74038B-DDFD-4E78-909E-C6649E0F1CA1}" sibTransId="{FD37CD4B-EBCA-4016-ADB6-008128E2EE40}"/>
    <dgm:cxn modelId="{99047AFB-7C3A-4683-917E-E14C43270E87}" type="presOf" srcId="{5418E0B8-0EA9-4AEE-89A0-DD370BC92B3B}" destId="{F0599360-5902-4F19-B3E6-F2D9EDC2CB1A}" srcOrd="0" destOrd="0" presId="urn:microsoft.com/office/officeart/2018/2/layout/IconCircleList"/>
    <dgm:cxn modelId="{592A5DFE-39F4-4024-9CC3-73E2C608306B}" srcId="{DE4919AA-122F-49FB-9B81-0DC6F51694AC}" destId="{8EA83826-E9E2-4785-9BD3-7D3235ED93DC}" srcOrd="4" destOrd="0" parTransId="{A0076FE4-0E3F-4A1A-908B-449CB7D25AAA}" sibTransId="{01B7F273-8AA1-4AC6-8003-F94AE99FB826}"/>
    <dgm:cxn modelId="{8A6DC612-0F36-41F2-93E1-7F7A7D3FE22B}" type="presParOf" srcId="{DD4596CA-CFD9-47FD-9FA2-E2610D5C50A2}" destId="{DD20596A-6E2F-44CC-BE83-3C9A954AAC8B}" srcOrd="0" destOrd="0" presId="urn:microsoft.com/office/officeart/2018/2/layout/IconCircleList"/>
    <dgm:cxn modelId="{1FB423F6-821E-4560-AE64-D3B0933AFDD8}" type="presParOf" srcId="{DD20596A-6E2F-44CC-BE83-3C9A954AAC8B}" destId="{2C998A00-5B65-4E15-8ADF-E203B2F0ACF2}" srcOrd="0" destOrd="0" presId="urn:microsoft.com/office/officeart/2018/2/layout/IconCircleList"/>
    <dgm:cxn modelId="{3F61A45C-F2E7-4D5E-BBAB-43A58BE1512E}" type="presParOf" srcId="{2C998A00-5B65-4E15-8ADF-E203B2F0ACF2}" destId="{5EFE4B6A-A378-4B64-83F0-8DF571CE9022}" srcOrd="0" destOrd="0" presId="urn:microsoft.com/office/officeart/2018/2/layout/IconCircleList"/>
    <dgm:cxn modelId="{D8B4E064-1912-4C0E-A519-7E2B4C882372}" type="presParOf" srcId="{2C998A00-5B65-4E15-8ADF-E203B2F0ACF2}" destId="{ECDFFC8E-19F6-46C0-8F79-F365586CDF8C}" srcOrd="1" destOrd="0" presId="urn:microsoft.com/office/officeart/2018/2/layout/IconCircleList"/>
    <dgm:cxn modelId="{FAA875E2-5E27-46F8-B293-F2894289D159}" type="presParOf" srcId="{2C998A00-5B65-4E15-8ADF-E203B2F0ACF2}" destId="{AECC3243-16AD-4FD7-922E-7BC17A045232}" srcOrd="2" destOrd="0" presId="urn:microsoft.com/office/officeart/2018/2/layout/IconCircleList"/>
    <dgm:cxn modelId="{83370304-DF03-4823-8255-6A6B393A1BDC}" type="presParOf" srcId="{2C998A00-5B65-4E15-8ADF-E203B2F0ACF2}" destId="{546F5BAE-723D-4463-89F4-0482F0BA8052}" srcOrd="3" destOrd="0" presId="urn:microsoft.com/office/officeart/2018/2/layout/IconCircleList"/>
    <dgm:cxn modelId="{1F6D28A2-AB4B-49AE-A7B3-D91CAAF260A2}" type="presParOf" srcId="{DD20596A-6E2F-44CC-BE83-3C9A954AAC8B}" destId="{F0599360-5902-4F19-B3E6-F2D9EDC2CB1A}" srcOrd="1" destOrd="0" presId="urn:microsoft.com/office/officeart/2018/2/layout/IconCircleList"/>
    <dgm:cxn modelId="{74A8D781-795E-457B-9BBB-F26262C70F33}" type="presParOf" srcId="{DD20596A-6E2F-44CC-BE83-3C9A954AAC8B}" destId="{2793077C-6D74-4281-9636-688A47E18806}" srcOrd="2" destOrd="0" presId="urn:microsoft.com/office/officeart/2018/2/layout/IconCircleList"/>
    <dgm:cxn modelId="{9CC81736-B493-4726-8A77-6BEF2A7ADF16}" type="presParOf" srcId="{2793077C-6D74-4281-9636-688A47E18806}" destId="{F2A7F0A0-686B-40CB-93CA-F756CA68332B}" srcOrd="0" destOrd="0" presId="urn:microsoft.com/office/officeart/2018/2/layout/IconCircleList"/>
    <dgm:cxn modelId="{3C046C48-3123-434B-B8B0-AD6C97F5FEA7}" type="presParOf" srcId="{2793077C-6D74-4281-9636-688A47E18806}" destId="{42323DBA-26E0-487D-9CF1-F300D63F8069}" srcOrd="1" destOrd="0" presId="urn:microsoft.com/office/officeart/2018/2/layout/IconCircleList"/>
    <dgm:cxn modelId="{D49A069C-D17A-4290-BD97-1DF1FFA067E4}" type="presParOf" srcId="{2793077C-6D74-4281-9636-688A47E18806}" destId="{40E3A2F1-FA26-4E52-84BA-09B2293F9E62}" srcOrd="2" destOrd="0" presId="urn:microsoft.com/office/officeart/2018/2/layout/IconCircleList"/>
    <dgm:cxn modelId="{8DE407DD-736A-4CC6-A24D-A6DD9BAFE2CD}" type="presParOf" srcId="{2793077C-6D74-4281-9636-688A47E18806}" destId="{06942925-A36A-40DD-B98C-71FE3CBC238F}" srcOrd="3" destOrd="0" presId="urn:microsoft.com/office/officeart/2018/2/layout/IconCircleList"/>
    <dgm:cxn modelId="{1170B625-A27D-4758-AAFB-6DB05511A2F5}" type="presParOf" srcId="{DD20596A-6E2F-44CC-BE83-3C9A954AAC8B}" destId="{129E0D6B-B709-4EC0-818D-67CA391B7107}" srcOrd="3" destOrd="0" presId="urn:microsoft.com/office/officeart/2018/2/layout/IconCircleList"/>
    <dgm:cxn modelId="{757BEB07-7D0C-4ACD-89D8-57F4545C244E}" type="presParOf" srcId="{DD20596A-6E2F-44CC-BE83-3C9A954AAC8B}" destId="{BC2C9007-0BC9-48D1-A8F6-63E6D609DDC1}" srcOrd="4" destOrd="0" presId="urn:microsoft.com/office/officeart/2018/2/layout/IconCircleList"/>
    <dgm:cxn modelId="{D008DD85-C044-4349-BFDB-492A9F36CB22}" type="presParOf" srcId="{BC2C9007-0BC9-48D1-A8F6-63E6D609DDC1}" destId="{2852768E-BAAD-43F3-A465-3902FC85AD24}" srcOrd="0" destOrd="0" presId="urn:microsoft.com/office/officeart/2018/2/layout/IconCircleList"/>
    <dgm:cxn modelId="{259953D7-893C-4DB9-A224-80993CF35D1C}" type="presParOf" srcId="{BC2C9007-0BC9-48D1-A8F6-63E6D609DDC1}" destId="{D9B57DB3-5CDB-43BA-8EAA-75AD4C27F4A8}" srcOrd="1" destOrd="0" presId="urn:microsoft.com/office/officeart/2018/2/layout/IconCircleList"/>
    <dgm:cxn modelId="{843F4E01-6C86-4C74-A3D9-BFFD7B8D39DD}" type="presParOf" srcId="{BC2C9007-0BC9-48D1-A8F6-63E6D609DDC1}" destId="{9751902A-D104-41A0-A132-45F7C96B23A2}" srcOrd="2" destOrd="0" presId="urn:microsoft.com/office/officeart/2018/2/layout/IconCircleList"/>
    <dgm:cxn modelId="{E15AB932-5575-46F6-8DC8-01F4EB462F5B}" type="presParOf" srcId="{BC2C9007-0BC9-48D1-A8F6-63E6D609DDC1}" destId="{EBCE8288-22AB-4A9A-81E2-8A0597A8D49D}" srcOrd="3" destOrd="0" presId="urn:microsoft.com/office/officeart/2018/2/layout/IconCircleList"/>
    <dgm:cxn modelId="{4F1693F6-74C2-44ED-A1AA-2ADC7D4663F0}" type="presParOf" srcId="{DD20596A-6E2F-44CC-BE83-3C9A954AAC8B}" destId="{A010849A-03D9-432C-9943-7C28C498651D}" srcOrd="5" destOrd="0" presId="urn:microsoft.com/office/officeart/2018/2/layout/IconCircleList"/>
    <dgm:cxn modelId="{134CD050-8831-4ED1-B707-828EF79D99D7}" type="presParOf" srcId="{DD20596A-6E2F-44CC-BE83-3C9A954AAC8B}" destId="{693A4F17-EEB5-472E-AAE3-FBE176E15ADA}" srcOrd="6" destOrd="0" presId="urn:microsoft.com/office/officeart/2018/2/layout/IconCircleList"/>
    <dgm:cxn modelId="{1C3BCBDE-5E1A-4492-8F80-7F9DDDBA1ADE}" type="presParOf" srcId="{693A4F17-EEB5-472E-AAE3-FBE176E15ADA}" destId="{6D4DCC18-90E9-4DEE-8BED-1916E626AE71}" srcOrd="0" destOrd="0" presId="urn:microsoft.com/office/officeart/2018/2/layout/IconCircleList"/>
    <dgm:cxn modelId="{FCAAEF2A-5381-4ECE-933A-5EEBA6F7E2F1}" type="presParOf" srcId="{693A4F17-EEB5-472E-AAE3-FBE176E15ADA}" destId="{8B022F9E-EFAA-422D-AD0C-91AD7CC045C2}" srcOrd="1" destOrd="0" presId="urn:microsoft.com/office/officeart/2018/2/layout/IconCircleList"/>
    <dgm:cxn modelId="{8587CE88-9802-453E-8E82-55423999A585}" type="presParOf" srcId="{693A4F17-EEB5-472E-AAE3-FBE176E15ADA}" destId="{67BF545B-7A50-40FF-90BA-2472247EA587}" srcOrd="2" destOrd="0" presId="urn:microsoft.com/office/officeart/2018/2/layout/IconCircleList"/>
    <dgm:cxn modelId="{9F0444D4-EA23-4655-958E-7C04847D1FB7}" type="presParOf" srcId="{693A4F17-EEB5-472E-AAE3-FBE176E15ADA}" destId="{AD26250D-C080-42F2-9EED-C43FB7CD8951}" srcOrd="3" destOrd="0" presId="urn:microsoft.com/office/officeart/2018/2/layout/IconCircleList"/>
    <dgm:cxn modelId="{FBC1E8A7-0B85-4358-AB53-D01DB70C85DF}" type="presParOf" srcId="{DD20596A-6E2F-44CC-BE83-3C9A954AAC8B}" destId="{6A137E2B-BB43-43E1-8834-B7FAAFF92194}" srcOrd="7" destOrd="0" presId="urn:microsoft.com/office/officeart/2018/2/layout/IconCircleList"/>
    <dgm:cxn modelId="{9658F36E-C008-4301-9164-D1085D4E6607}" type="presParOf" srcId="{DD20596A-6E2F-44CC-BE83-3C9A954AAC8B}" destId="{619400E4-EE6E-47C2-A89D-E5B43C0C6D22}" srcOrd="8" destOrd="0" presId="urn:microsoft.com/office/officeart/2018/2/layout/IconCircleList"/>
    <dgm:cxn modelId="{593B1E97-50F5-4959-A4CE-52044451B9B9}" type="presParOf" srcId="{619400E4-EE6E-47C2-A89D-E5B43C0C6D22}" destId="{F6329F8A-D304-44A8-B2E7-DF760E2FB620}" srcOrd="0" destOrd="0" presId="urn:microsoft.com/office/officeart/2018/2/layout/IconCircleList"/>
    <dgm:cxn modelId="{4B49ACF3-F830-4187-913E-7178B97EB750}" type="presParOf" srcId="{619400E4-EE6E-47C2-A89D-E5B43C0C6D22}" destId="{4801ECE1-9E84-41B2-9A9E-E98180B3EE01}" srcOrd="1" destOrd="0" presId="urn:microsoft.com/office/officeart/2018/2/layout/IconCircleList"/>
    <dgm:cxn modelId="{BBA0D402-21AD-4D70-89C9-2BC844CBF015}" type="presParOf" srcId="{619400E4-EE6E-47C2-A89D-E5B43C0C6D22}" destId="{AF306AD5-7021-4256-9EC2-245119E37A35}" srcOrd="2" destOrd="0" presId="urn:microsoft.com/office/officeart/2018/2/layout/IconCircleList"/>
    <dgm:cxn modelId="{8E328598-C16B-4BE9-B943-78308C8B5E94}" type="presParOf" srcId="{619400E4-EE6E-47C2-A89D-E5B43C0C6D22}" destId="{9BFABF13-EC2E-4793-A62F-A73955D82A6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756E0C-7C8C-49FC-B77F-EE0346F2F37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90A4D14A-F72B-4752-A126-B510A20FBF73}">
      <dgm:prSet phldrT="[Text]"/>
      <dgm:spPr/>
      <dgm:t>
        <a:bodyPr/>
        <a:lstStyle/>
        <a:p>
          <a:r>
            <a:rPr lang="en-AU" dirty="0"/>
            <a:t>With funding from DAFF, FSANZ established the Science and Food Safety Dialogue to foster regulatory collaboration with countries in the region. </a:t>
          </a:r>
        </a:p>
      </dgm:t>
    </dgm:pt>
    <dgm:pt modelId="{532A482C-B990-45E9-8C9B-5764C861AC20}" type="parTrans" cxnId="{CCDD02D6-15FC-41C9-91EC-A91D8AA4A6D8}">
      <dgm:prSet/>
      <dgm:spPr/>
      <dgm:t>
        <a:bodyPr/>
        <a:lstStyle/>
        <a:p>
          <a:endParaRPr lang="en-AU"/>
        </a:p>
      </dgm:t>
    </dgm:pt>
    <dgm:pt modelId="{2C79E2D0-7B4D-4C71-9BF6-0AC2E8415BE5}" type="sibTrans" cxnId="{CCDD02D6-15FC-41C9-91EC-A91D8AA4A6D8}">
      <dgm:prSet/>
      <dgm:spPr/>
      <dgm:t>
        <a:bodyPr/>
        <a:lstStyle/>
        <a:p>
          <a:endParaRPr lang="en-AU"/>
        </a:p>
      </dgm:t>
    </dgm:pt>
    <dgm:pt modelId="{6B04DB7F-DE8F-4C02-92EA-EC93796474A2}">
      <dgm:prSet phldrT="[Text]"/>
      <dgm:spPr/>
      <dgm:t>
        <a:bodyPr/>
        <a:lstStyle/>
        <a:p>
          <a:r>
            <a:rPr lang="en-AU" dirty="0"/>
            <a:t>Support regulatory harmonisation and facilitate trade.</a:t>
          </a:r>
        </a:p>
        <a:p>
          <a:r>
            <a:rPr lang="en-AU" dirty="0"/>
            <a:t>FSANZ collaborates with CODEX.</a:t>
          </a:r>
        </a:p>
      </dgm:t>
    </dgm:pt>
    <dgm:pt modelId="{4F87496E-20B7-416E-9445-BCF02DDB7796}" type="parTrans" cxnId="{3F538350-FB35-4464-972D-8B0BD201ECE8}">
      <dgm:prSet/>
      <dgm:spPr/>
      <dgm:t>
        <a:bodyPr/>
        <a:lstStyle/>
        <a:p>
          <a:endParaRPr lang="en-AU"/>
        </a:p>
      </dgm:t>
    </dgm:pt>
    <dgm:pt modelId="{1BF742A4-47CB-4D96-8EBD-1BC468805DC0}" type="sibTrans" cxnId="{3F538350-FB35-4464-972D-8B0BD201ECE8}">
      <dgm:prSet/>
      <dgm:spPr/>
      <dgm:t>
        <a:bodyPr/>
        <a:lstStyle/>
        <a:p>
          <a:endParaRPr lang="en-AU"/>
        </a:p>
      </dgm:t>
    </dgm:pt>
    <dgm:pt modelId="{9282221F-E660-41E5-A30B-31FB97AC1A22}">
      <dgm:prSet phldrT="[Text]"/>
      <dgm:spPr/>
      <dgm:t>
        <a:bodyPr/>
        <a:lstStyle/>
        <a:p>
          <a:r>
            <a:rPr lang="en-AU" b="0" i="0" u="none" strike="noStrike" baseline="0" dirty="0">
              <a:latin typeface="AvenirNext-Regular"/>
            </a:rPr>
            <a:t>FSANZ is emergency contact point for the International Food Safety Authorities Network (INFOSAN), under the WHO and FAO. </a:t>
          </a:r>
          <a:endParaRPr lang="en-AU" dirty="0"/>
        </a:p>
      </dgm:t>
    </dgm:pt>
    <dgm:pt modelId="{62CCBE04-152B-41B1-B115-42F3BF61E503}" type="parTrans" cxnId="{3AE7A8D1-5265-4D6A-9E57-857A2E0395EE}">
      <dgm:prSet/>
      <dgm:spPr/>
      <dgm:t>
        <a:bodyPr/>
        <a:lstStyle/>
        <a:p>
          <a:endParaRPr lang="en-AU"/>
        </a:p>
      </dgm:t>
    </dgm:pt>
    <dgm:pt modelId="{53E914F9-63FD-4DF8-B450-0A40EE45BB0D}" type="sibTrans" cxnId="{3AE7A8D1-5265-4D6A-9E57-857A2E0395EE}">
      <dgm:prSet/>
      <dgm:spPr/>
      <dgm:t>
        <a:bodyPr/>
        <a:lstStyle/>
        <a:p>
          <a:endParaRPr lang="en-AU"/>
        </a:p>
      </dgm:t>
    </dgm:pt>
    <dgm:pt modelId="{DE99867F-44CF-480A-9F06-BB3A883468B4}">
      <dgm:prSet phldrT="[Text]"/>
      <dgm:spPr/>
      <dgm:t>
        <a:bodyPr/>
        <a:lstStyle/>
        <a:p>
          <a:r>
            <a:rPr lang="en-AU" b="0" i="0" u="none" strike="noStrike" baseline="0" dirty="0">
              <a:latin typeface="AvenirNext-Regular"/>
            </a:rPr>
            <a:t>FSANZ advises DAFF on the potential </a:t>
          </a:r>
          <a:r>
            <a:rPr lang="en-AU" b="0" i="0" u="none" strike="noStrike" baseline="0" dirty="0">
              <a:latin typeface="AvenirNext-MediumItalic"/>
            </a:rPr>
            <a:t>for imported food </a:t>
          </a:r>
          <a:r>
            <a:rPr lang="en-AU" b="0" i="0" u="none" strike="noStrike" baseline="0" dirty="0">
              <a:latin typeface="AvenirNext-Regular"/>
            </a:rPr>
            <a:t> to pose a risk to public health.</a:t>
          </a:r>
        </a:p>
        <a:p>
          <a:r>
            <a:rPr lang="en-AU" b="0" i="0" u="none" strike="noStrike" baseline="0" dirty="0">
              <a:latin typeface="AvenirNext-Regular"/>
            </a:rPr>
            <a:t>DAFF determines appropriate measures to manage food safety.</a:t>
          </a:r>
          <a:endParaRPr lang="en-AU" i="0" dirty="0"/>
        </a:p>
      </dgm:t>
    </dgm:pt>
    <dgm:pt modelId="{FA092D98-9B15-48A5-97F5-0DB1588B9C12}" type="parTrans" cxnId="{68DB7755-63EF-48BB-9E0C-8CB4F83AE731}">
      <dgm:prSet/>
      <dgm:spPr/>
      <dgm:t>
        <a:bodyPr/>
        <a:lstStyle/>
        <a:p>
          <a:endParaRPr lang="en-AU"/>
        </a:p>
      </dgm:t>
    </dgm:pt>
    <dgm:pt modelId="{3C201AF4-A36C-4EB5-BF3D-27924A4B83D9}" type="sibTrans" cxnId="{68DB7755-63EF-48BB-9E0C-8CB4F83AE731}">
      <dgm:prSet/>
      <dgm:spPr/>
      <dgm:t>
        <a:bodyPr/>
        <a:lstStyle/>
        <a:p>
          <a:endParaRPr lang="en-AU"/>
        </a:p>
      </dgm:t>
    </dgm:pt>
    <dgm:pt modelId="{C670EE10-D78B-457C-B3BE-9FC3B33D66E3}">
      <dgm:prSet phldrT="[Text]"/>
      <dgm:spPr/>
      <dgm:t>
        <a:bodyPr/>
        <a:lstStyle/>
        <a:p>
          <a:r>
            <a:rPr lang="en-AU" b="0" i="0" u="none" strike="noStrike" baseline="0" dirty="0">
              <a:latin typeface="AvenirNext-Regular"/>
            </a:rPr>
            <a:t>The Asia-Pacific Economic Cooperation’s (APEC) Food Safety Cooperation Forum (FSCF) set up for strengthening food safety systems in the APEC region</a:t>
          </a:r>
          <a:endParaRPr lang="en-AU" i="0" dirty="0"/>
        </a:p>
      </dgm:t>
    </dgm:pt>
    <dgm:pt modelId="{D666B6E0-8305-4A2A-A875-4AECAB75460E}" type="parTrans" cxnId="{A5177AC3-70EF-4172-A243-EF084882604D}">
      <dgm:prSet/>
      <dgm:spPr/>
      <dgm:t>
        <a:bodyPr/>
        <a:lstStyle/>
        <a:p>
          <a:endParaRPr lang="en-AU"/>
        </a:p>
      </dgm:t>
    </dgm:pt>
    <dgm:pt modelId="{AAD0B9D9-68E5-42A7-AC61-34BA4F525554}" type="sibTrans" cxnId="{A5177AC3-70EF-4172-A243-EF084882604D}">
      <dgm:prSet/>
      <dgm:spPr/>
      <dgm:t>
        <a:bodyPr/>
        <a:lstStyle/>
        <a:p>
          <a:endParaRPr lang="en-AU"/>
        </a:p>
      </dgm:t>
    </dgm:pt>
    <dgm:pt modelId="{C237B1E9-D386-4655-9422-F960E330636D}">
      <dgm:prSet custT="1"/>
      <dgm:spPr/>
      <dgm:t>
        <a:bodyPr/>
        <a:lstStyle/>
        <a:p>
          <a:r>
            <a:rPr lang="en-AU" sz="1200" b="0" i="0" u="none" strike="noStrike" kern="1200" baseline="0" dirty="0">
              <a:latin typeface="AvenirNext-Regular"/>
            </a:rPr>
            <a:t>Consumer trust in the food system, safe food, truth in labelling.</a:t>
          </a:r>
        </a:p>
        <a:p>
          <a:r>
            <a:rPr lang="en-AU" sz="1200" b="0" i="0" u="none" strike="noStrike" kern="1200" baseline="0" dirty="0">
              <a:solidFill>
                <a:prstClr val="white"/>
              </a:solidFill>
              <a:latin typeface="AvenirNext-Regular"/>
              <a:ea typeface="+mn-ea"/>
              <a:cs typeface="+mn-cs"/>
            </a:rPr>
            <a:t>Consumer protection through robust standards and fair-trade practices.</a:t>
          </a:r>
        </a:p>
      </dgm:t>
    </dgm:pt>
    <dgm:pt modelId="{CA27B3EF-5F0C-451B-B4F5-5C3254F46059}" type="parTrans" cxnId="{EFDEB935-105D-491E-84ED-8834B941E155}">
      <dgm:prSet/>
      <dgm:spPr/>
      <dgm:t>
        <a:bodyPr/>
        <a:lstStyle/>
        <a:p>
          <a:endParaRPr lang="en-AU"/>
        </a:p>
      </dgm:t>
    </dgm:pt>
    <dgm:pt modelId="{2B277261-ABE1-4410-B9FE-A7D160FBC7D9}" type="sibTrans" cxnId="{EFDEB935-105D-491E-84ED-8834B941E155}">
      <dgm:prSet/>
      <dgm:spPr/>
      <dgm:t>
        <a:bodyPr/>
        <a:lstStyle/>
        <a:p>
          <a:endParaRPr lang="en-AU"/>
        </a:p>
      </dgm:t>
    </dgm:pt>
    <dgm:pt modelId="{E739A744-EED8-4AA2-B494-9CCD69306A02}" type="pres">
      <dgm:prSet presAssocID="{8D756E0C-7C8C-49FC-B77F-EE0346F2F370}" presName="Name0" presStyleCnt="0">
        <dgm:presLayoutVars>
          <dgm:dir/>
          <dgm:resizeHandles val="exact"/>
        </dgm:presLayoutVars>
      </dgm:prSet>
      <dgm:spPr/>
    </dgm:pt>
    <dgm:pt modelId="{342AAFA3-9B1F-4161-85AC-90E9CEB33F86}" type="pres">
      <dgm:prSet presAssocID="{90A4D14A-F72B-4752-A126-B510A20FBF73}" presName="node" presStyleLbl="node1" presStyleIdx="0" presStyleCnt="6">
        <dgm:presLayoutVars>
          <dgm:bulletEnabled val="1"/>
        </dgm:presLayoutVars>
      </dgm:prSet>
      <dgm:spPr/>
    </dgm:pt>
    <dgm:pt modelId="{0B58E55A-91F0-4F9C-90C9-352A876E3D59}" type="pres">
      <dgm:prSet presAssocID="{2C79E2D0-7B4D-4C71-9BF6-0AC2E8415BE5}" presName="sibTrans" presStyleLbl="sibTrans1D1" presStyleIdx="0" presStyleCnt="5"/>
      <dgm:spPr/>
    </dgm:pt>
    <dgm:pt modelId="{EB0E5D52-B92C-4A6C-8E6A-B907A26DC932}" type="pres">
      <dgm:prSet presAssocID="{2C79E2D0-7B4D-4C71-9BF6-0AC2E8415BE5}" presName="connectorText" presStyleLbl="sibTrans1D1" presStyleIdx="0" presStyleCnt="5"/>
      <dgm:spPr/>
    </dgm:pt>
    <dgm:pt modelId="{F1FDD167-0FF0-4530-BEBB-E94721A39BD1}" type="pres">
      <dgm:prSet presAssocID="{6B04DB7F-DE8F-4C02-92EA-EC93796474A2}" presName="node" presStyleLbl="node1" presStyleIdx="1" presStyleCnt="6">
        <dgm:presLayoutVars>
          <dgm:bulletEnabled val="1"/>
        </dgm:presLayoutVars>
      </dgm:prSet>
      <dgm:spPr/>
    </dgm:pt>
    <dgm:pt modelId="{4AC2585D-56FE-436A-9CFB-D603083B4D8C}" type="pres">
      <dgm:prSet presAssocID="{1BF742A4-47CB-4D96-8EBD-1BC468805DC0}" presName="sibTrans" presStyleLbl="sibTrans1D1" presStyleIdx="1" presStyleCnt="5"/>
      <dgm:spPr/>
    </dgm:pt>
    <dgm:pt modelId="{DBF19618-77E1-45E3-8D8A-98E2DF6C95EE}" type="pres">
      <dgm:prSet presAssocID="{1BF742A4-47CB-4D96-8EBD-1BC468805DC0}" presName="connectorText" presStyleLbl="sibTrans1D1" presStyleIdx="1" presStyleCnt="5"/>
      <dgm:spPr/>
    </dgm:pt>
    <dgm:pt modelId="{6F5B6653-50B1-406C-BEC0-F691A612EF4B}" type="pres">
      <dgm:prSet presAssocID="{9282221F-E660-41E5-A30B-31FB97AC1A22}" presName="node" presStyleLbl="node1" presStyleIdx="2" presStyleCnt="6">
        <dgm:presLayoutVars>
          <dgm:bulletEnabled val="1"/>
        </dgm:presLayoutVars>
      </dgm:prSet>
      <dgm:spPr/>
    </dgm:pt>
    <dgm:pt modelId="{3945DA8A-442D-411C-9AC8-142E587613E6}" type="pres">
      <dgm:prSet presAssocID="{53E914F9-63FD-4DF8-B450-0A40EE45BB0D}" presName="sibTrans" presStyleLbl="sibTrans1D1" presStyleIdx="2" presStyleCnt="5"/>
      <dgm:spPr/>
    </dgm:pt>
    <dgm:pt modelId="{E583067B-5C4B-41EA-8FC3-24925E3B7B79}" type="pres">
      <dgm:prSet presAssocID="{53E914F9-63FD-4DF8-B450-0A40EE45BB0D}" presName="connectorText" presStyleLbl="sibTrans1D1" presStyleIdx="2" presStyleCnt="5"/>
      <dgm:spPr/>
    </dgm:pt>
    <dgm:pt modelId="{BE10DDAC-5DBE-4A4E-9E48-49EE8DCBA187}" type="pres">
      <dgm:prSet presAssocID="{DE99867F-44CF-480A-9F06-BB3A883468B4}" presName="node" presStyleLbl="node1" presStyleIdx="3" presStyleCnt="6">
        <dgm:presLayoutVars>
          <dgm:bulletEnabled val="1"/>
        </dgm:presLayoutVars>
      </dgm:prSet>
      <dgm:spPr/>
    </dgm:pt>
    <dgm:pt modelId="{5B19037C-D066-4EC6-98F3-307EFB0641A7}" type="pres">
      <dgm:prSet presAssocID="{3C201AF4-A36C-4EB5-BF3D-27924A4B83D9}" presName="sibTrans" presStyleLbl="sibTrans1D1" presStyleIdx="3" presStyleCnt="5"/>
      <dgm:spPr/>
    </dgm:pt>
    <dgm:pt modelId="{0D828321-17D7-44F5-B3FD-3C9D48A32144}" type="pres">
      <dgm:prSet presAssocID="{3C201AF4-A36C-4EB5-BF3D-27924A4B83D9}" presName="connectorText" presStyleLbl="sibTrans1D1" presStyleIdx="3" presStyleCnt="5"/>
      <dgm:spPr/>
    </dgm:pt>
    <dgm:pt modelId="{323D068B-4791-466B-BF29-246AA094F5FA}" type="pres">
      <dgm:prSet presAssocID="{C670EE10-D78B-457C-B3BE-9FC3B33D66E3}" presName="node" presStyleLbl="node1" presStyleIdx="4" presStyleCnt="6">
        <dgm:presLayoutVars>
          <dgm:bulletEnabled val="1"/>
        </dgm:presLayoutVars>
      </dgm:prSet>
      <dgm:spPr/>
    </dgm:pt>
    <dgm:pt modelId="{6A19235B-6BD9-4CC7-9A40-E3F1CEA6EBCB}" type="pres">
      <dgm:prSet presAssocID="{AAD0B9D9-68E5-42A7-AC61-34BA4F525554}" presName="sibTrans" presStyleLbl="sibTrans1D1" presStyleIdx="4" presStyleCnt="5"/>
      <dgm:spPr/>
    </dgm:pt>
    <dgm:pt modelId="{5389C3AC-02DD-4F78-8C21-FEC6C833AE4C}" type="pres">
      <dgm:prSet presAssocID="{AAD0B9D9-68E5-42A7-AC61-34BA4F525554}" presName="connectorText" presStyleLbl="sibTrans1D1" presStyleIdx="4" presStyleCnt="5"/>
      <dgm:spPr/>
    </dgm:pt>
    <dgm:pt modelId="{CF93E436-5527-42A0-8E42-3807E5A56A08}" type="pres">
      <dgm:prSet presAssocID="{C237B1E9-D386-4655-9422-F960E330636D}" presName="node" presStyleLbl="node1" presStyleIdx="5" presStyleCnt="6">
        <dgm:presLayoutVars>
          <dgm:bulletEnabled val="1"/>
        </dgm:presLayoutVars>
      </dgm:prSet>
      <dgm:spPr/>
    </dgm:pt>
  </dgm:ptLst>
  <dgm:cxnLst>
    <dgm:cxn modelId="{1275D525-E312-4DB4-AC7E-0C595EBBA0C7}" type="presOf" srcId="{2C79E2D0-7B4D-4C71-9BF6-0AC2E8415BE5}" destId="{EB0E5D52-B92C-4A6C-8E6A-B907A26DC932}" srcOrd="1" destOrd="0" presId="urn:microsoft.com/office/officeart/2016/7/layout/RepeatingBendingProcessNew"/>
    <dgm:cxn modelId="{79D16831-3F02-46E2-B14F-C0D431BF36A3}" type="presOf" srcId="{1BF742A4-47CB-4D96-8EBD-1BC468805DC0}" destId="{4AC2585D-56FE-436A-9CFB-D603083B4D8C}" srcOrd="0" destOrd="0" presId="urn:microsoft.com/office/officeart/2016/7/layout/RepeatingBendingProcessNew"/>
    <dgm:cxn modelId="{EFDEB935-105D-491E-84ED-8834B941E155}" srcId="{8D756E0C-7C8C-49FC-B77F-EE0346F2F370}" destId="{C237B1E9-D386-4655-9422-F960E330636D}" srcOrd="5" destOrd="0" parTransId="{CA27B3EF-5F0C-451B-B4F5-5C3254F46059}" sibTransId="{2B277261-ABE1-4410-B9FE-A7D160FBC7D9}"/>
    <dgm:cxn modelId="{7F31A048-F265-424B-88A3-50F8C7B4F4C7}" type="presOf" srcId="{AAD0B9D9-68E5-42A7-AC61-34BA4F525554}" destId="{5389C3AC-02DD-4F78-8C21-FEC6C833AE4C}" srcOrd="1" destOrd="0" presId="urn:microsoft.com/office/officeart/2016/7/layout/RepeatingBendingProcessNew"/>
    <dgm:cxn modelId="{8731714A-1FD5-431C-9F96-319663D53A22}" type="presOf" srcId="{1BF742A4-47CB-4D96-8EBD-1BC468805DC0}" destId="{DBF19618-77E1-45E3-8D8A-98E2DF6C95EE}" srcOrd="1" destOrd="0" presId="urn:microsoft.com/office/officeart/2016/7/layout/RepeatingBendingProcessNew"/>
    <dgm:cxn modelId="{3F538350-FB35-4464-972D-8B0BD201ECE8}" srcId="{8D756E0C-7C8C-49FC-B77F-EE0346F2F370}" destId="{6B04DB7F-DE8F-4C02-92EA-EC93796474A2}" srcOrd="1" destOrd="0" parTransId="{4F87496E-20B7-416E-9445-BCF02DDB7796}" sibTransId="{1BF742A4-47CB-4D96-8EBD-1BC468805DC0}"/>
    <dgm:cxn modelId="{68DB7755-63EF-48BB-9E0C-8CB4F83AE731}" srcId="{8D756E0C-7C8C-49FC-B77F-EE0346F2F370}" destId="{DE99867F-44CF-480A-9F06-BB3A883468B4}" srcOrd="3" destOrd="0" parTransId="{FA092D98-9B15-48A5-97F5-0DB1588B9C12}" sibTransId="{3C201AF4-A36C-4EB5-BF3D-27924A4B83D9}"/>
    <dgm:cxn modelId="{E5D96262-7F38-4199-8B12-8BE6FFE3B5F8}" type="presOf" srcId="{C670EE10-D78B-457C-B3BE-9FC3B33D66E3}" destId="{323D068B-4791-466B-BF29-246AA094F5FA}" srcOrd="0" destOrd="0" presId="urn:microsoft.com/office/officeart/2016/7/layout/RepeatingBendingProcessNew"/>
    <dgm:cxn modelId="{FB537F63-A555-4969-9CBA-F0D27E66E6E7}" type="presOf" srcId="{2C79E2D0-7B4D-4C71-9BF6-0AC2E8415BE5}" destId="{0B58E55A-91F0-4F9C-90C9-352A876E3D59}" srcOrd="0" destOrd="0" presId="urn:microsoft.com/office/officeart/2016/7/layout/RepeatingBendingProcessNew"/>
    <dgm:cxn modelId="{0C112C72-B13B-4F1E-92FF-8F1963264161}" type="presOf" srcId="{AAD0B9D9-68E5-42A7-AC61-34BA4F525554}" destId="{6A19235B-6BD9-4CC7-9A40-E3F1CEA6EBCB}" srcOrd="0" destOrd="0" presId="urn:microsoft.com/office/officeart/2016/7/layout/RepeatingBendingProcessNew"/>
    <dgm:cxn modelId="{496FCC7A-2CE2-4F00-9051-58E0D71179F3}" type="presOf" srcId="{53E914F9-63FD-4DF8-B450-0A40EE45BB0D}" destId="{E583067B-5C4B-41EA-8FC3-24925E3B7B79}" srcOrd="1" destOrd="0" presId="urn:microsoft.com/office/officeart/2016/7/layout/RepeatingBendingProcessNew"/>
    <dgm:cxn modelId="{3C2B3D8F-DEB4-41B6-99CC-83FF6538F0AB}" type="presOf" srcId="{3C201AF4-A36C-4EB5-BF3D-27924A4B83D9}" destId="{5B19037C-D066-4EC6-98F3-307EFB0641A7}" srcOrd="0" destOrd="0" presId="urn:microsoft.com/office/officeart/2016/7/layout/RepeatingBendingProcessNew"/>
    <dgm:cxn modelId="{F139A69E-D621-4D18-8AF1-607D52B4480D}" type="presOf" srcId="{C237B1E9-D386-4655-9422-F960E330636D}" destId="{CF93E436-5527-42A0-8E42-3807E5A56A08}" srcOrd="0" destOrd="0" presId="urn:microsoft.com/office/officeart/2016/7/layout/RepeatingBendingProcessNew"/>
    <dgm:cxn modelId="{B75406A9-6458-469B-903C-2045BC24C220}" type="presOf" srcId="{9282221F-E660-41E5-A30B-31FB97AC1A22}" destId="{6F5B6653-50B1-406C-BEC0-F691A612EF4B}" srcOrd="0" destOrd="0" presId="urn:microsoft.com/office/officeart/2016/7/layout/RepeatingBendingProcessNew"/>
    <dgm:cxn modelId="{E4C990AD-059D-48E8-9C9E-D4485B0424F5}" type="presOf" srcId="{6B04DB7F-DE8F-4C02-92EA-EC93796474A2}" destId="{F1FDD167-0FF0-4530-BEBB-E94721A39BD1}" srcOrd="0" destOrd="0" presId="urn:microsoft.com/office/officeart/2016/7/layout/RepeatingBendingProcessNew"/>
    <dgm:cxn modelId="{F11F48B5-D82A-43B2-BCAA-F4AE1EC453CB}" type="presOf" srcId="{53E914F9-63FD-4DF8-B450-0A40EE45BB0D}" destId="{3945DA8A-442D-411C-9AC8-142E587613E6}" srcOrd="0" destOrd="0" presId="urn:microsoft.com/office/officeart/2016/7/layout/RepeatingBendingProcessNew"/>
    <dgm:cxn modelId="{A5177AC3-70EF-4172-A243-EF084882604D}" srcId="{8D756E0C-7C8C-49FC-B77F-EE0346F2F370}" destId="{C670EE10-D78B-457C-B3BE-9FC3B33D66E3}" srcOrd="4" destOrd="0" parTransId="{D666B6E0-8305-4A2A-A875-4AECAB75460E}" sibTransId="{AAD0B9D9-68E5-42A7-AC61-34BA4F525554}"/>
    <dgm:cxn modelId="{A4181BC8-80D6-4BDB-8490-68A296D06A6F}" type="presOf" srcId="{DE99867F-44CF-480A-9F06-BB3A883468B4}" destId="{BE10DDAC-5DBE-4A4E-9E48-49EE8DCBA187}" srcOrd="0" destOrd="0" presId="urn:microsoft.com/office/officeart/2016/7/layout/RepeatingBendingProcessNew"/>
    <dgm:cxn modelId="{3AE7A8D1-5265-4D6A-9E57-857A2E0395EE}" srcId="{8D756E0C-7C8C-49FC-B77F-EE0346F2F370}" destId="{9282221F-E660-41E5-A30B-31FB97AC1A22}" srcOrd="2" destOrd="0" parTransId="{62CCBE04-152B-41B1-B115-42F3BF61E503}" sibTransId="{53E914F9-63FD-4DF8-B450-0A40EE45BB0D}"/>
    <dgm:cxn modelId="{CCDD02D6-15FC-41C9-91EC-A91D8AA4A6D8}" srcId="{8D756E0C-7C8C-49FC-B77F-EE0346F2F370}" destId="{90A4D14A-F72B-4752-A126-B510A20FBF73}" srcOrd="0" destOrd="0" parTransId="{532A482C-B990-45E9-8C9B-5764C861AC20}" sibTransId="{2C79E2D0-7B4D-4C71-9BF6-0AC2E8415BE5}"/>
    <dgm:cxn modelId="{DE07E8DA-DE15-48F0-8AB1-F225AFDB2A09}" type="presOf" srcId="{3C201AF4-A36C-4EB5-BF3D-27924A4B83D9}" destId="{0D828321-17D7-44F5-B3FD-3C9D48A32144}" srcOrd="1" destOrd="0" presId="urn:microsoft.com/office/officeart/2016/7/layout/RepeatingBendingProcessNew"/>
    <dgm:cxn modelId="{52658CF3-C8B7-4E1E-85E7-E91BDA262184}" type="presOf" srcId="{8D756E0C-7C8C-49FC-B77F-EE0346F2F370}" destId="{E739A744-EED8-4AA2-B494-9CCD69306A02}" srcOrd="0" destOrd="0" presId="urn:microsoft.com/office/officeart/2016/7/layout/RepeatingBendingProcessNew"/>
    <dgm:cxn modelId="{9538ADF7-27CC-4908-914E-AD0D1C20DB25}" type="presOf" srcId="{90A4D14A-F72B-4752-A126-B510A20FBF73}" destId="{342AAFA3-9B1F-4161-85AC-90E9CEB33F86}" srcOrd="0" destOrd="0" presId="urn:microsoft.com/office/officeart/2016/7/layout/RepeatingBendingProcessNew"/>
    <dgm:cxn modelId="{E9B0CAEE-4320-44E9-8A52-94D4878CBF0C}" type="presParOf" srcId="{E739A744-EED8-4AA2-B494-9CCD69306A02}" destId="{342AAFA3-9B1F-4161-85AC-90E9CEB33F86}" srcOrd="0" destOrd="0" presId="urn:microsoft.com/office/officeart/2016/7/layout/RepeatingBendingProcessNew"/>
    <dgm:cxn modelId="{D03C7217-FEF0-49D3-9111-18E7E4FAD704}" type="presParOf" srcId="{E739A744-EED8-4AA2-B494-9CCD69306A02}" destId="{0B58E55A-91F0-4F9C-90C9-352A876E3D59}" srcOrd="1" destOrd="0" presId="urn:microsoft.com/office/officeart/2016/7/layout/RepeatingBendingProcessNew"/>
    <dgm:cxn modelId="{ABE1980D-E083-48A8-8C5E-5BF96EB03DBF}" type="presParOf" srcId="{0B58E55A-91F0-4F9C-90C9-352A876E3D59}" destId="{EB0E5D52-B92C-4A6C-8E6A-B907A26DC932}" srcOrd="0" destOrd="0" presId="urn:microsoft.com/office/officeart/2016/7/layout/RepeatingBendingProcessNew"/>
    <dgm:cxn modelId="{508DBAED-465A-47B9-89D1-4E180EEAC514}" type="presParOf" srcId="{E739A744-EED8-4AA2-B494-9CCD69306A02}" destId="{F1FDD167-0FF0-4530-BEBB-E94721A39BD1}" srcOrd="2" destOrd="0" presId="urn:microsoft.com/office/officeart/2016/7/layout/RepeatingBendingProcessNew"/>
    <dgm:cxn modelId="{5431BFBB-8E23-457C-8229-873E1BEB7FE2}" type="presParOf" srcId="{E739A744-EED8-4AA2-B494-9CCD69306A02}" destId="{4AC2585D-56FE-436A-9CFB-D603083B4D8C}" srcOrd="3" destOrd="0" presId="urn:microsoft.com/office/officeart/2016/7/layout/RepeatingBendingProcessNew"/>
    <dgm:cxn modelId="{5E29B05A-3BD6-43E4-B7D1-F8DAC67AC7C3}" type="presParOf" srcId="{4AC2585D-56FE-436A-9CFB-D603083B4D8C}" destId="{DBF19618-77E1-45E3-8D8A-98E2DF6C95EE}" srcOrd="0" destOrd="0" presId="urn:microsoft.com/office/officeart/2016/7/layout/RepeatingBendingProcessNew"/>
    <dgm:cxn modelId="{ACA590CF-DDCC-4F0E-A429-8F81842D62CE}" type="presParOf" srcId="{E739A744-EED8-4AA2-B494-9CCD69306A02}" destId="{6F5B6653-50B1-406C-BEC0-F691A612EF4B}" srcOrd="4" destOrd="0" presId="urn:microsoft.com/office/officeart/2016/7/layout/RepeatingBendingProcessNew"/>
    <dgm:cxn modelId="{495DD7F1-8DCB-4EE1-BE9A-A12DC6FBAFEC}" type="presParOf" srcId="{E739A744-EED8-4AA2-B494-9CCD69306A02}" destId="{3945DA8A-442D-411C-9AC8-142E587613E6}" srcOrd="5" destOrd="0" presId="urn:microsoft.com/office/officeart/2016/7/layout/RepeatingBendingProcessNew"/>
    <dgm:cxn modelId="{F35BBE1F-EA13-47BA-9E53-E09E5E63D49D}" type="presParOf" srcId="{3945DA8A-442D-411C-9AC8-142E587613E6}" destId="{E583067B-5C4B-41EA-8FC3-24925E3B7B79}" srcOrd="0" destOrd="0" presId="urn:microsoft.com/office/officeart/2016/7/layout/RepeatingBendingProcessNew"/>
    <dgm:cxn modelId="{9786AD89-5CE1-4C4A-AFCD-055BE2519773}" type="presParOf" srcId="{E739A744-EED8-4AA2-B494-9CCD69306A02}" destId="{BE10DDAC-5DBE-4A4E-9E48-49EE8DCBA187}" srcOrd="6" destOrd="0" presId="urn:microsoft.com/office/officeart/2016/7/layout/RepeatingBendingProcessNew"/>
    <dgm:cxn modelId="{F0E2206D-12CF-44A4-AEC3-46FA11E74CF5}" type="presParOf" srcId="{E739A744-EED8-4AA2-B494-9CCD69306A02}" destId="{5B19037C-D066-4EC6-98F3-307EFB0641A7}" srcOrd="7" destOrd="0" presId="urn:microsoft.com/office/officeart/2016/7/layout/RepeatingBendingProcessNew"/>
    <dgm:cxn modelId="{CC43FD03-DB38-4E9A-B71B-92DB0594CEF8}" type="presParOf" srcId="{5B19037C-D066-4EC6-98F3-307EFB0641A7}" destId="{0D828321-17D7-44F5-B3FD-3C9D48A32144}" srcOrd="0" destOrd="0" presId="urn:microsoft.com/office/officeart/2016/7/layout/RepeatingBendingProcessNew"/>
    <dgm:cxn modelId="{7DA96097-B558-4FF3-9407-17F4CCDE4B2B}" type="presParOf" srcId="{E739A744-EED8-4AA2-B494-9CCD69306A02}" destId="{323D068B-4791-466B-BF29-246AA094F5FA}" srcOrd="8" destOrd="0" presId="urn:microsoft.com/office/officeart/2016/7/layout/RepeatingBendingProcessNew"/>
    <dgm:cxn modelId="{04D98E15-BDBB-4152-B71C-FD0C1BC52A9D}" type="presParOf" srcId="{E739A744-EED8-4AA2-B494-9CCD69306A02}" destId="{6A19235B-6BD9-4CC7-9A40-E3F1CEA6EBCB}" srcOrd="9" destOrd="0" presId="urn:microsoft.com/office/officeart/2016/7/layout/RepeatingBendingProcessNew"/>
    <dgm:cxn modelId="{7AE21081-6952-4CD4-862C-357826B7A4C4}" type="presParOf" srcId="{6A19235B-6BD9-4CC7-9A40-E3F1CEA6EBCB}" destId="{5389C3AC-02DD-4F78-8C21-FEC6C833AE4C}" srcOrd="0" destOrd="0" presId="urn:microsoft.com/office/officeart/2016/7/layout/RepeatingBendingProcessNew"/>
    <dgm:cxn modelId="{58A804BE-E4FF-4790-995A-10CBDB496F57}" type="presParOf" srcId="{E739A744-EED8-4AA2-B494-9CCD69306A02}" destId="{CF93E436-5527-42A0-8E42-3807E5A56A0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232CD7-D67E-4465-81B5-111FA49DD882}" type="doc">
      <dgm:prSet loTypeId="urn:microsoft.com/office/officeart/2018/2/layout/IconVerticalSolidList" loCatId="icon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AB0567AD-EB8E-4038-B6C1-4B2DE6ED5711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AU" sz="3200" dirty="0"/>
            <a:t>Exporting</a:t>
          </a:r>
        </a:p>
      </dgm:t>
    </dgm:pt>
    <dgm:pt modelId="{9FA2295B-3AA5-4C42-A6E7-FC557439899D}" type="parTrans" cxnId="{7ABB613F-E422-43C3-ACC1-B6C34CEFE368}">
      <dgm:prSet/>
      <dgm:spPr/>
      <dgm:t>
        <a:bodyPr/>
        <a:lstStyle/>
        <a:p>
          <a:endParaRPr lang="en-AU"/>
        </a:p>
      </dgm:t>
    </dgm:pt>
    <dgm:pt modelId="{DB8DC58E-841B-4321-B87D-865F14FEBCEE}" type="sibTrans" cxnId="{7ABB613F-E422-43C3-ACC1-B6C34CEFE368}">
      <dgm:prSet/>
      <dgm:spPr/>
      <dgm:t>
        <a:bodyPr/>
        <a:lstStyle/>
        <a:p>
          <a:endParaRPr lang="en-AU"/>
        </a:p>
      </dgm:t>
    </dgm:pt>
    <dgm:pt modelId="{1224413F-BBAA-4F44-87B4-8F594ECBD3D1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AU" sz="3200" dirty="0"/>
            <a:t>Importing</a:t>
          </a:r>
        </a:p>
      </dgm:t>
    </dgm:pt>
    <dgm:pt modelId="{7ABAC8E0-26C5-4D38-B8B3-36A8D8A03C2E}" type="parTrans" cxnId="{26B2AE74-BAE6-4A0D-B190-CBB67027D0A5}">
      <dgm:prSet/>
      <dgm:spPr/>
      <dgm:t>
        <a:bodyPr/>
        <a:lstStyle/>
        <a:p>
          <a:endParaRPr lang="en-AU"/>
        </a:p>
      </dgm:t>
    </dgm:pt>
    <dgm:pt modelId="{864FA626-A37D-489D-AC94-2BBBF86D099D}" type="sibTrans" cxnId="{26B2AE74-BAE6-4A0D-B190-CBB67027D0A5}">
      <dgm:prSet/>
      <dgm:spPr/>
      <dgm:t>
        <a:bodyPr/>
        <a:lstStyle/>
        <a:p>
          <a:endParaRPr lang="en-AU"/>
        </a:p>
      </dgm:t>
    </dgm:pt>
    <dgm:pt modelId="{7B32C973-332B-4DF5-9189-8D549595BA0A}" type="pres">
      <dgm:prSet presAssocID="{55232CD7-D67E-4465-81B5-111FA49DD882}" presName="root" presStyleCnt="0">
        <dgm:presLayoutVars>
          <dgm:dir/>
          <dgm:resizeHandles val="exact"/>
        </dgm:presLayoutVars>
      </dgm:prSet>
      <dgm:spPr/>
    </dgm:pt>
    <dgm:pt modelId="{7E26AE71-A9D3-444C-9A67-7EC839212527}" type="pres">
      <dgm:prSet presAssocID="{AB0567AD-EB8E-4038-B6C1-4B2DE6ED5711}" presName="compNode" presStyleCnt="0"/>
      <dgm:spPr/>
    </dgm:pt>
    <dgm:pt modelId="{FE2F499A-D623-4D75-9211-610877AD1300}" type="pres">
      <dgm:prSet presAssocID="{AB0567AD-EB8E-4038-B6C1-4B2DE6ED5711}" presName="bgRect" presStyleLbl="bgShp" presStyleIdx="0" presStyleCnt="2"/>
      <dgm:spPr/>
    </dgm:pt>
    <dgm:pt modelId="{48D4E286-AD37-464C-A263-46E7AE40E227}" type="pres">
      <dgm:prSet presAssocID="{AB0567AD-EB8E-4038-B6C1-4B2DE6ED571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"/>
        </a:ext>
      </dgm:extLst>
    </dgm:pt>
    <dgm:pt modelId="{31534C88-E7A7-496F-BC10-137A5591E052}" type="pres">
      <dgm:prSet presAssocID="{AB0567AD-EB8E-4038-B6C1-4B2DE6ED5711}" presName="spaceRect" presStyleCnt="0"/>
      <dgm:spPr/>
    </dgm:pt>
    <dgm:pt modelId="{8B667FA7-C998-4F0B-A5A8-CD250035C7BC}" type="pres">
      <dgm:prSet presAssocID="{AB0567AD-EB8E-4038-B6C1-4B2DE6ED5711}" presName="parTx" presStyleLbl="revTx" presStyleIdx="0" presStyleCnt="2">
        <dgm:presLayoutVars>
          <dgm:chMax val="0"/>
          <dgm:chPref val="0"/>
        </dgm:presLayoutVars>
      </dgm:prSet>
      <dgm:spPr/>
    </dgm:pt>
    <dgm:pt modelId="{75CD5ED2-6AD8-4431-9F59-2894E90DA990}" type="pres">
      <dgm:prSet presAssocID="{DB8DC58E-841B-4321-B87D-865F14FEBCEE}" presName="sibTrans" presStyleCnt="0"/>
      <dgm:spPr/>
    </dgm:pt>
    <dgm:pt modelId="{78838D71-723A-4BF3-BC51-A319B6308EEC}" type="pres">
      <dgm:prSet presAssocID="{1224413F-BBAA-4F44-87B4-8F594ECBD3D1}" presName="compNode" presStyleCnt="0"/>
      <dgm:spPr/>
    </dgm:pt>
    <dgm:pt modelId="{95DBA6BD-954A-4EA7-9247-5B0150EA2F38}" type="pres">
      <dgm:prSet presAssocID="{1224413F-BBAA-4F44-87B4-8F594ECBD3D1}" presName="bgRect" presStyleLbl="bgShp" presStyleIdx="1" presStyleCnt="2"/>
      <dgm:spPr/>
    </dgm:pt>
    <dgm:pt modelId="{3E1E7106-BE1D-4ED7-ACFA-3A8FB5732F43}" type="pres">
      <dgm:prSet presAssocID="{1224413F-BBAA-4F44-87B4-8F594ECBD3D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x trolley"/>
        </a:ext>
      </dgm:extLst>
    </dgm:pt>
    <dgm:pt modelId="{C9F2F0A2-6CBB-456A-8B12-02CA30BDD31D}" type="pres">
      <dgm:prSet presAssocID="{1224413F-BBAA-4F44-87B4-8F594ECBD3D1}" presName="spaceRect" presStyleCnt="0"/>
      <dgm:spPr/>
    </dgm:pt>
    <dgm:pt modelId="{8115B2D4-7700-492B-ADD4-6E7505806EB5}" type="pres">
      <dgm:prSet presAssocID="{1224413F-BBAA-4F44-87B4-8F594ECBD3D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30FAB1F-F425-452E-B0B7-341B44BEAC9C}" type="presOf" srcId="{55232CD7-D67E-4465-81B5-111FA49DD882}" destId="{7B32C973-332B-4DF5-9189-8D549595BA0A}" srcOrd="0" destOrd="0" presId="urn:microsoft.com/office/officeart/2018/2/layout/IconVerticalSolidList"/>
    <dgm:cxn modelId="{7ABB613F-E422-43C3-ACC1-B6C34CEFE368}" srcId="{55232CD7-D67E-4465-81B5-111FA49DD882}" destId="{AB0567AD-EB8E-4038-B6C1-4B2DE6ED5711}" srcOrd="0" destOrd="0" parTransId="{9FA2295B-3AA5-4C42-A6E7-FC557439899D}" sibTransId="{DB8DC58E-841B-4321-B87D-865F14FEBCEE}"/>
    <dgm:cxn modelId="{26B2AE74-BAE6-4A0D-B190-CBB67027D0A5}" srcId="{55232CD7-D67E-4465-81B5-111FA49DD882}" destId="{1224413F-BBAA-4F44-87B4-8F594ECBD3D1}" srcOrd="1" destOrd="0" parTransId="{7ABAC8E0-26C5-4D38-B8B3-36A8D8A03C2E}" sibTransId="{864FA626-A37D-489D-AC94-2BBBF86D099D}"/>
    <dgm:cxn modelId="{182A4BC8-63BB-4B17-BF50-59FAD9EA0908}" type="presOf" srcId="{AB0567AD-EB8E-4038-B6C1-4B2DE6ED5711}" destId="{8B667FA7-C998-4F0B-A5A8-CD250035C7BC}" srcOrd="0" destOrd="0" presId="urn:microsoft.com/office/officeart/2018/2/layout/IconVerticalSolidList"/>
    <dgm:cxn modelId="{EA49FDC8-262E-4128-89CD-D0D0E4CA84BC}" type="presOf" srcId="{1224413F-BBAA-4F44-87B4-8F594ECBD3D1}" destId="{8115B2D4-7700-492B-ADD4-6E7505806EB5}" srcOrd="0" destOrd="0" presId="urn:microsoft.com/office/officeart/2018/2/layout/IconVerticalSolidList"/>
    <dgm:cxn modelId="{CE24CCC5-B2E9-49C8-B95D-34662D154726}" type="presParOf" srcId="{7B32C973-332B-4DF5-9189-8D549595BA0A}" destId="{7E26AE71-A9D3-444C-9A67-7EC839212527}" srcOrd="0" destOrd="0" presId="urn:microsoft.com/office/officeart/2018/2/layout/IconVerticalSolidList"/>
    <dgm:cxn modelId="{0A1ACD6E-F0EA-4287-AEF7-B1BE1A986531}" type="presParOf" srcId="{7E26AE71-A9D3-444C-9A67-7EC839212527}" destId="{FE2F499A-D623-4D75-9211-610877AD1300}" srcOrd="0" destOrd="0" presId="urn:microsoft.com/office/officeart/2018/2/layout/IconVerticalSolidList"/>
    <dgm:cxn modelId="{28E7EF4F-EE09-4849-9044-284306CC964F}" type="presParOf" srcId="{7E26AE71-A9D3-444C-9A67-7EC839212527}" destId="{48D4E286-AD37-464C-A263-46E7AE40E227}" srcOrd="1" destOrd="0" presId="urn:microsoft.com/office/officeart/2018/2/layout/IconVerticalSolidList"/>
    <dgm:cxn modelId="{20F5A43D-58D3-4439-A462-7D78FF9C423C}" type="presParOf" srcId="{7E26AE71-A9D3-444C-9A67-7EC839212527}" destId="{31534C88-E7A7-496F-BC10-137A5591E052}" srcOrd="2" destOrd="0" presId="urn:microsoft.com/office/officeart/2018/2/layout/IconVerticalSolidList"/>
    <dgm:cxn modelId="{6C6B0C4E-7968-4D7B-A8BE-E7C089135D3A}" type="presParOf" srcId="{7E26AE71-A9D3-444C-9A67-7EC839212527}" destId="{8B667FA7-C998-4F0B-A5A8-CD250035C7BC}" srcOrd="3" destOrd="0" presId="urn:microsoft.com/office/officeart/2018/2/layout/IconVerticalSolidList"/>
    <dgm:cxn modelId="{6565F32B-10B7-4BC0-BE98-A5E5009860BE}" type="presParOf" srcId="{7B32C973-332B-4DF5-9189-8D549595BA0A}" destId="{75CD5ED2-6AD8-4431-9F59-2894E90DA990}" srcOrd="1" destOrd="0" presId="urn:microsoft.com/office/officeart/2018/2/layout/IconVerticalSolidList"/>
    <dgm:cxn modelId="{4C5BCB0A-6FD8-4844-A95A-9409465B007B}" type="presParOf" srcId="{7B32C973-332B-4DF5-9189-8D549595BA0A}" destId="{78838D71-723A-4BF3-BC51-A319B6308EEC}" srcOrd="2" destOrd="0" presId="urn:microsoft.com/office/officeart/2018/2/layout/IconVerticalSolidList"/>
    <dgm:cxn modelId="{74FCC577-BD11-4A93-A9C9-7A37EB208605}" type="presParOf" srcId="{78838D71-723A-4BF3-BC51-A319B6308EEC}" destId="{95DBA6BD-954A-4EA7-9247-5B0150EA2F38}" srcOrd="0" destOrd="0" presId="urn:microsoft.com/office/officeart/2018/2/layout/IconVerticalSolidList"/>
    <dgm:cxn modelId="{E633CD5C-D6C4-47B7-A87F-0F7348C870C7}" type="presParOf" srcId="{78838D71-723A-4BF3-BC51-A319B6308EEC}" destId="{3E1E7106-BE1D-4ED7-ACFA-3A8FB5732F43}" srcOrd="1" destOrd="0" presId="urn:microsoft.com/office/officeart/2018/2/layout/IconVerticalSolidList"/>
    <dgm:cxn modelId="{3A3B755B-C536-446F-9882-F416E4F81828}" type="presParOf" srcId="{78838D71-723A-4BF3-BC51-A319B6308EEC}" destId="{C9F2F0A2-6CBB-456A-8B12-02CA30BDD31D}" srcOrd="2" destOrd="0" presId="urn:microsoft.com/office/officeart/2018/2/layout/IconVerticalSolidList"/>
    <dgm:cxn modelId="{0FFD0B42-1C67-4222-8A98-9882C26D15EC}" type="presParOf" srcId="{78838D71-723A-4BF3-BC51-A319B6308EEC}" destId="{8115B2D4-7700-492B-ADD4-6E7505806EB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0B607-5042-4D74-9BA1-9B65033F4C91}">
      <dsp:nvSpPr>
        <dsp:cNvPr id="0" name=""/>
        <dsp:cNvSpPr/>
      </dsp:nvSpPr>
      <dsp:spPr>
        <a:xfrm>
          <a:off x="525815" y="279106"/>
          <a:ext cx="1065986" cy="48212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Milk &amp; Beverages</a:t>
          </a:r>
        </a:p>
      </dsp:txBody>
      <dsp:txXfrm>
        <a:off x="525815" y="279106"/>
        <a:ext cx="1065986" cy="482128"/>
      </dsp:txXfrm>
    </dsp:sp>
    <dsp:sp modelId="{CF6B66C3-87DA-4E3B-AB73-D8231EE5CE22}">
      <dsp:nvSpPr>
        <dsp:cNvPr id="0" name=""/>
        <dsp:cNvSpPr/>
      </dsp:nvSpPr>
      <dsp:spPr>
        <a:xfrm>
          <a:off x="777" y="279106"/>
          <a:ext cx="477307" cy="482128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FE7E1-D671-4534-B144-E193AFE3A801}">
      <dsp:nvSpPr>
        <dsp:cNvPr id="0" name=""/>
        <dsp:cNvSpPr/>
      </dsp:nvSpPr>
      <dsp:spPr>
        <a:xfrm>
          <a:off x="777" y="840786"/>
          <a:ext cx="1065986" cy="48212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Yoghurts &amp; Desserts</a:t>
          </a:r>
        </a:p>
      </dsp:txBody>
      <dsp:txXfrm>
        <a:off x="777" y="840786"/>
        <a:ext cx="1065986" cy="482128"/>
      </dsp:txXfrm>
    </dsp:sp>
    <dsp:sp modelId="{CACEDB94-FFB2-486A-8E57-F154979C5756}">
      <dsp:nvSpPr>
        <dsp:cNvPr id="0" name=""/>
        <dsp:cNvSpPr/>
      </dsp:nvSpPr>
      <dsp:spPr>
        <a:xfrm>
          <a:off x="1114494" y="840786"/>
          <a:ext cx="477307" cy="482128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F53CC-E033-4108-8B55-20862CD30D0C}">
      <dsp:nvSpPr>
        <dsp:cNvPr id="0" name=""/>
        <dsp:cNvSpPr/>
      </dsp:nvSpPr>
      <dsp:spPr>
        <a:xfrm>
          <a:off x="525815" y="1402466"/>
          <a:ext cx="1065986" cy="48212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Cheese &amp; Ingredients</a:t>
          </a:r>
        </a:p>
      </dsp:txBody>
      <dsp:txXfrm>
        <a:off x="525815" y="1402466"/>
        <a:ext cx="1065986" cy="482128"/>
      </dsp:txXfrm>
    </dsp:sp>
    <dsp:sp modelId="{756F5EDE-B28B-4CE1-B3F2-65D70E9A83A5}">
      <dsp:nvSpPr>
        <dsp:cNvPr id="0" name=""/>
        <dsp:cNvSpPr/>
      </dsp:nvSpPr>
      <dsp:spPr>
        <a:xfrm>
          <a:off x="777" y="1402466"/>
          <a:ext cx="477307" cy="48212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9937F-F2DC-4A44-BFFF-C7DE08EFF155}">
      <dsp:nvSpPr>
        <dsp:cNvPr id="0" name=""/>
        <dsp:cNvSpPr/>
      </dsp:nvSpPr>
      <dsp:spPr>
        <a:xfrm>
          <a:off x="777" y="1964146"/>
          <a:ext cx="1065986" cy="48212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Packaging</a:t>
          </a:r>
        </a:p>
      </dsp:txBody>
      <dsp:txXfrm>
        <a:off x="777" y="1964146"/>
        <a:ext cx="1065986" cy="482128"/>
      </dsp:txXfrm>
    </dsp:sp>
    <dsp:sp modelId="{CE599F22-3D7D-400C-ACA4-54AB1163B0BA}">
      <dsp:nvSpPr>
        <dsp:cNvPr id="0" name=""/>
        <dsp:cNvSpPr/>
      </dsp:nvSpPr>
      <dsp:spPr>
        <a:xfrm>
          <a:off x="1114494" y="1964146"/>
          <a:ext cx="477307" cy="482128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799B5-FBA1-48A6-83B6-24A2E5B1C2BD}">
      <dsp:nvSpPr>
        <dsp:cNvPr id="0" name=""/>
        <dsp:cNvSpPr/>
      </dsp:nvSpPr>
      <dsp:spPr>
        <a:xfrm>
          <a:off x="4157646" y="3154449"/>
          <a:ext cx="2889971" cy="1624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latin typeface="Abadi" panose="020B0604020104020204" pitchFamily="34" charset="0"/>
            </a:rPr>
            <a:t>Nutrition policy 
International standards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latin typeface="Abadi" panose="020B0604020104020204" pitchFamily="34" charset="0"/>
            </a:rPr>
            <a:t>Aligning, harmonisation with international best practices
Incidents and recalls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latin typeface="Abadi" panose="020B0604020104020204" pitchFamily="34" charset="0"/>
            </a:rPr>
            <a:t>Emerging food risks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200" kern="1200" dirty="0">
            <a:latin typeface="Abadi" panose="020B0604020104020204" pitchFamily="34" charset="0"/>
          </a:endParaRPr>
        </a:p>
      </dsp:txBody>
      <dsp:txXfrm>
        <a:off x="5060315" y="3596172"/>
        <a:ext cx="1951624" cy="1146778"/>
      </dsp:txXfrm>
    </dsp:sp>
    <dsp:sp modelId="{F146427F-AB3C-4270-8E01-688A8B5964ED}">
      <dsp:nvSpPr>
        <dsp:cNvPr id="0" name=""/>
        <dsp:cNvSpPr/>
      </dsp:nvSpPr>
      <dsp:spPr>
        <a:xfrm>
          <a:off x="228393" y="3134343"/>
          <a:ext cx="2483725" cy="1498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latin typeface="Abadi" panose="020B0604020104020204" pitchFamily="34" charset="0"/>
            </a:rPr>
            <a:t>Consumer confidence in the quality and safety of food produced, processed, sold or exported from ANZ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latin typeface="Abadi" panose="020B0604020104020204" pitchFamily="34" charset="0"/>
            </a:rPr>
            <a:t>Consumer information</a:t>
          </a:r>
        </a:p>
      </dsp:txBody>
      <dsp:txXfrm>
        <a:off x="261316" y="3541960"/>
        <a:ext cx="1672762" cy="1058236"/>
      </dsp:txXfrm>
    </dsp:sp>
    <dsp:sp modelId="{45561E9A-403D-42BE-AB77-32E42C105374}">
      <dsp:nvSpPr>
        <dsp:cNvPr id="0" name=""/>
        <dsp:cNvSpPr/>
      </dsp:nvSpPr>
      <dsp:spPr>
        <a:xfrm>
          <a:off x="4089360" y="1579"/>
          <a:ext cx="3023821" cy="1798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latin typeface="Abadi" panose="020B0604020104020204" pitchFamily="34" charset="0"/>
            </a:rPr>
            <a:t>Ingredient lists
Allergen declarations
Nutrition Information Panels
Health and nutrition claims
Advisory statements and warnings</a:t>
          </a:r>
        </a:p>
      </dsp:txBody>
      <dsp:txXfrm>
        <a:off x="5036015" y="41087"/>
        <a:ext cx="2037658" cy="1269893"/>
      </dsp:txXfrm>
    </dsp:sp>
    <dsp:sp modelId="{21B3C608-83F4-463F-A5F8-C8AD6F13EDED}">
      <dsp:nvSpPr>
        <dsp:cNvPr id="0" name=""/>
        <dsp:cNvSpPr/>
      </dsp:nvSpPr>
      <dsp:spPr>
        <a:xfrm>
          <a:off x="398580" y="-48981"/>
          <a:ext cx="2313735" cy="2028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latin typeface="Abadi" panose="020B0604020104020204" pitchFamily="34" charset="0"/>
            </a:rPr>
            <a:t>Food composition </a:t>
          </a:r>
          <a:r>
            <a:rPr lang="en-AU" sz="1200" kern="1200" dirty="0" err="1">
              <a:latin typeface="Abadi" panose="020B0604020104020204" pitchFamily="34" charset="0"/>
            </a:rPr>
            <a:t>eg</a:t>
          </a:r>
          <a:r>
            <a:rPr lang="en-AU" sz="1200" kern="1200" dirty="0">
              <a:latin typeface="Abadi" panose="020B0604020104020204" pitchFamily="34" charset="0"/>
            </a:rPr>
            <a:t>: Milk, Cream, Cheese, Fermented dairy
Contaminants and residues; MRLs
Novel foods and new technologies</a:t>
          </a:r>
        </a:p>
      </dsp:txBody>
      <dsp:txXfrm>
        <a:off x="443130" y="-4431"/>
        <a:ext cx="1530515" cy="1431963"/>
      </dsp:txXfrm>
    </dsp:sp>
    <dsp:sp modelId="{24F9BB01-8D7F-4D9F-870C-2CD027530219}">
      <dsp:nvSpPr>
        <dsp:cNvPr id="0" name=""/>
        <dsp:cNvSpPr/>
      </dsp:nvSpPr>
      <dsp:spPr>
        <a:xfrm>
          <a:off x="1565510" y="539669"/>
          <a:ext cx="1860455" cy="1583608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0" i="0" kern="1200" dirty="0"/>
            <a:t>Food Composition  Standards</a:t>
          </a:r>
          <a:endParaRPr lang="en-A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 dirty="0"/>
        </a:p>
      </dsp:txBody>
      <dsp:txXfrm>
        <a:off x="2110425" y="1003497"/>
        <a:ext cx="1315540" cy="1119780"/>
      </dsp:txXfrm>
    </dsp:sp>
    <dsp:sp modelId="{B9F94A8F-0CD0-40B6-9D45-9B0B6C1D42BB}">
      <dsp:nvSpPr>
        <dsp:cNvPr id="0" name=""/>
        <dsp:cNvSpPr/>
      </dsp:nvSpPr>
      <dsp:spPr>
        <a:xfrm rot="5400000">
          <a:off x="3825639" y="401245"/>
          <a:ext cx="1583608" cy="1860455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0" i="0" kern="1200" dirty="0"/>
            <a:t>Food labelling standards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 dirty="0"/>
        </a:p>
      </dsp:txBody>
      <dsp:txXfrm rot="-5400000">
        <a:off x="3687216" y="1003497"/>
        <a:ext cx="1315540" cy="1119780"/>
      </dsp:txXfrm>
    </dsp:sp>
    <dsp:sp modelId="{CA236F4E-FC8E-4A70-8F84-908A7DB2520E}">
      <dsp:nvSpPr>
        <dsp:cNvPr id="0" name=""/>
        <dsp:cNvSpPr/>
      </dsp:nvSpPr>
      <dsp:spPr>
        <a:xfrm rot="10800000">
          <a:off x="3687215" y="2661374"/>
          <a:ext cx="1860455" cy="1583608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Provides scientific advice to government</a:t>
          </a:r>
        </a:p>
      </dsp:txBody>
      <dsp:txXfrm rot="10800000">
        <a:off x="3687215" y="2661374"/>
        <a:ext cx="1315540" cy="1119780"/>
      </dsp:txXfrm>
    </dsp:sp>
    <dsp:sp modelId="{FB69409D-D1B9-4287-8570-2A072B56D51A}">
      <dsp:nvSpPr>
        <dsp:cNvPr id="0" name=""/>
        <dsp:cNvSpPr/>
      </dsp:nvSpPr>
      <dsp:spPr>
        <a:xfrm rot="16200000">
          <a:off x="1703934" y="2522950"/>
          <a:ext cx="1583608" cy="1860455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Food safety Standards</a:t>
          </a:r>
        </a:p>
      </dsp:txBody>
      <dsp:txXfrm rot="5400000">
        <a:off x="2110426" y="2661374"/>
        <a:ext cx="1315540" cy="1119780"/>
      </dsp:txXfrm>
    </dsp:sp>
    <dsp:sp modelId="{E35F6088-3EDF-4C55-A0B3-02F3BEA16A78}">
      <dsp:nvSpPr>
        <dsp:cNvPr id="0" name=""/>
        <dsp:cNvSpPr/>
      </dsp:nvSpPr>
      <dsp:spPr>
        <a:xfrm>
          <a:off x="3206486" y="1970795"/>
          <a:ext cx="700209" cy="60887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5D431-AA64-4B41-86D3-FAA043A436F1}">
      <dsp:nvSpPr>
        <dsp:cNvPr id="0" name=""/>
        <dsp:cNvSpPr/>
      </dsp:nvSpPr>
      <dsp:spPr>
        <a:xfrm rot="10800000">
          <a:off x="3206486" y="2204978"/>
          <a:ext cx="700209" cy="60887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CDCA6-79C9-49CA-B88C-7BA81DE8466D}">
      <dsp:nvSpPr>
        <dsp:cNvPr id="0" name=""/>
        <dsp:cNvSpPr/>
      </dsp:nvSpPr>
      <dsp:spPr>
        <a:xfrm>
          <a:off x="-353801" y="0"/>
          <a:ext cx="7346736" cy="5531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FSANZ – develops and maintains Food Standards – independent , science, risk. </a:t>
          </a:r>
        </a:p>
      </dsp:txBody>
      <dsp:txXfrm>
        <a:off x="-337601" y="16200"/>
        <a:ext cx="6535068" cy="520705"/>
      </dsp:txXfrm>
    </dsp:sp>
    <dsp:sp modelId="{E8A2A786-F59F-4587-8BD1-7CB0D1D6109F}">
      <dsp:nvSpPr>
        <dsp:cNvPr id="0" name=""/>
        <dsp:cNvSpPr/>
      </dsp:nvSpPr>
      <dsp:spPr>
        <a:xfrm>
          <a:off x="368305" y="629926"/>
          <a:ext cx="6788401" cy="553105"/>
        </a:xfrm>
        <a:prstGeom prst="roundRect">
          <a:avLst>
            <a:gd name="adj" fmla="val 10000"/>
          </a:avLst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State/Territory Government Authorities (</a:t>
          </a:r>
          <a:r>
            <a:rPr lang="en-AU" sz="1400" kern="1200" dirty="0" err="1"/>
            <a:t>eg</a:t>
          </a:r>
          <a:r>
            <a:rPr lang="en-AU" sz="1400" kern="1200" dirty="0"/>
            <a:t>: Safe Food Qld, NSW  Food Authority, Dairy Food Safety Vic.)  enforcement + other Food Safety Regs</a:t>
          </a:r>
        </a:p>
      </dsp:txBody>
      <dsp:txXfrm>
        <a:off x="384505" y="646126"/>
        <a:ext cx="5837620" cy="520705"/>
      </dsp:txXfrm>
    </dsp:sp>
    <dsp:sp modelId="{D241FF59-B451-41F7-95E8-CEB65E3EE913}">
      <dsp:nvSpPr>
        <dsp:cNvPr id="0" name=""/>
        <dsp:cNvSpPr/>
      </dsp:nvSpPr>
      <dsp:spPr>
        <a:xfrm>
          <a:off x="1239679" y="1259852"/>
          <a:ext cx="5931532" cy="553105"/>
        </a:xfrm>
        <a:prstGeom prst="roundRect">
          <a:avLst>
            <a:gd name="adj" fmla="val 10000"/>
          </a:avLst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Certifying bodies / Global Standards – </a:t>
          </a:r>
          <a:r>
            <a:rPr lang="en-AU" sz="1400" kern="1200" dirty="0" err="1"/>
            <a:t>eg</a:t>
          </a:r>
          <a:r>
            <a:rPr lang="en-AU" sz="1400" kern="1200" dirty="0"/>
            <a:t>: FSSC 22000; BRC.</a:t>
          </a:r>
        </a:p>
      </dsp:txBody>
      <dsp:txXfrm>
        <a:off x="1255879" y="1276052"/>
        <a:ext cx="5096674" cy="520705"/>
      </dsp:txXfrm>
    </dsp:sp>
    <dsp:sp modelId="{2BE90331-F632-4999-9F64-5E4097212B4E}">
      <dsp:nvSpPr>
        <dsp:cNvPr id="0" name=""/>
        <dsp:cNvSpPr/>
      </dsp:nvSpPr>
      <dsp:spPr>
        <a:xfrm>
          <a:off x="1682618" y="1889778"/>
          <a:ext cx="5931532" cy="553105"/>
        </a:xfrm>
        <a:prstGeom prst="roundRect">
          <a:avLst>
            <a:gd name="adj" fmla="val 10000"/>
          </a:avLst>
        </a:prstGeom>
        <a:solidFill>
          <a:schemeClr val="accent2">
            <a:hueOff val="4832709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Customer Standards – Private Label</a:t>
          </a:r>
        </a:p>
      </dsp:txBody>
      <dsp:txXfrm>
        <a:off x="1698818" y="1905978"/>
        <a:ext cx="5096674" cy="520705"/>
      </dsp:txXfrm>
    </dsp:sp>
    <dsp:sp modelId="{452F3811-1E4A-44FF-B75C-7100C0407A8B}">
      <dsp:nvSpPr>
        <dsp:cNvPr id="0" name=""/>
        <dsp:cNvSpPr/>
      </dsp:nvSpPr>
      <dsp:spPr>
        <a:xfrm>
          <a:off x="2125557" y="2519704"/>
          <a:ext cx="5931532" cy="553105"/>
        </a:xfrm>
        <a:prstGeom prst="roundRect">
          <a:avLst>
            <a:gd name="adj" fmla="val 10000"/>
          </a:avLst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Company Policy and Standards</a:t>
          </a:r>
        </a:p>
      </dsp:txBody>
      <dsp:txXfrm>
        <a:off x="2141757" y="2535904"/>
        <a:ext cx="5096674" cy="520705"/>
      </dsp:txXfrm>
    </dsp:sp>
    <dsp:sp modelId="{039A4BC4-4D6C-4C6D-97EA-4F5C380A2AC5}">
      <dsp:nvSpPr>
        <dsp:cNvPr id="0" name=""/>
        <dsp:cNvSpPr/>
      </dsp:nvSpPr>
      <dsp:spPr>
        <a:xfrm>
          <a:off x="5925814" y="404074"/>
          <a:ext cx="359518" cy="3595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/>
        </a:p>
      </dsp:txBody>
      <dsp:txXfrm>
        <a:off x="6006706" y="404074"/>
        <a:ext cx="197734" cy="270537"/>
      </dsp:txXfrm>
    </dsp:sp>
    <dsp:sp modelId="{2D96D82D-BA97-45C9-9321-8C830C29F851}">
      <dsp:nvSpPr>
        <dsp:cNvPr id="0" name=""/>
        <dsp:cNvSpPr/>
      </dsp:nvSpPr>
      <dsp:spPr>
        <a:xfrm>
          <a:off x="6368753" y="1034000"/>
          <a:ext cx="359518" cy="3595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244908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8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/>
        </a:p>
      </dsp:txBody>
      <dsp:txXfrm>
        <a:off x="6449645" y="1034000"/>
        <a:ext cx="197734" cy="270537"/>
      </dsp:txXfrm>
    </dsp:sp>
    <dsp:sp modelId="{D38E312F-8F64-42D5-8239-29480CCB7861}">
      <dsp:nvSpPr>
        <dsp:cNvPr id="0" name=""/>
        <dsp:cNvSpPr/>
      </dsp:nvSpPr>
      <dsp:spPr>
        <a:xfrm>
          <a:off x="6811693" y="1654708"/>
          <a:ext cx="359518" cy="3595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489816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6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/>
        </a:p>
      </dsp:txBody>
      <dsp:txXfrm>
        <a:off x="6892585" y="1654708"/>
        <a:ext cx="197734" cy="270537"/>
      </dsp:txXfrm>
    </dsp:sp>
    <dsp:sp modelId="{7C777834-D5D6-4719-9C4B-EE650337BD42}">
      <dsp:nvSpPr>
        <dsp:cNvPr id="0" name=""/>
        <dsp:cNvSpPr/>
      </dsp:nvSpPr>
      <dsp:spPr>
        <a:xfrm>
          <a:off x="7254632" y="2290779"/>
          <a:ext cx="359518" cy="3595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24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24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400" kern="1200"/>
        </a:p>
      </dsp:txBody>
      <dsp:txXfrm>
        <a:off x="7335524" y="2290779"/>
        <a:ext cx="197734" cy="2705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99260-6740-4F4D-8FC4-F401E51DA9F1}">
      <dsp:nvSpPr>
        <dsp:cNvPr id="0" name=""/>
        <dsp:cNvSpPr/>
      </dsp:nvSpPr>
      <dsp:spPr>
        <a:xfrm>
          <a:off x="0" y="1994"/>
          <a:ext cx="7886700" cy="9326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29841-B739-4C5A-BA3C-0A313C0E57B8}">
      <dsp:nvSpPr>
        <dsp:cNvPr id="0" name=""/>
        <dsp:cNvSpPr/>
      </dsp:nvSpPr>
      <dsp:spPr>
        <a:xfrm>
          <a:off x="282116" y="211832"/>
          <a:ext cx="512938" cy="5129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4A929-32B7-4843-9593-227150E72D57}">
      <dsp:nvSpPr>
        <dsp:cNvPr id="0" name=""/>
        <dsp:cNvSpPr/>
      </dsp:nvSpPr>
      <dsp:spPr>
        <a:xfrm>
          <a:off x="1077170" y="1994"/>
          <a:ext cx="3549015" cy="932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02" tIns="98702" rIns="98702" bIns="9870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A current ACCC enforcement priority. Risk areas include “green” claims on: </a:t>
          </a:r>
          <a:endParaRPr lang="en-US" sz="1500" kern="1200" dirty="0"/>
        </a:p>
      </dsp:txBody>
      <dsp:txXfrm>
        <a:off x="1077170" y="1994"/>
        <a:ext cx="3549015" cy="932615"/>
      </dsp:txXfrm>
    </dsp:sp>
    <dsp:sp modelId="{1299E854-A143-4B53-B0D3-0D8D1DEA4082}">
      <dsp:nvSpPr>
        <dsp:cNvPr id="0" name=""/>
        <dsp:cNvSpPr/>
      </dsp:nvSpPr>
      <dsp:spPr>
        <a:xfrm>
          <a:off x="4626185" y="1994"/>
          <a:ext cx="3259461" cy="932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02" tIns="98702" rIns="98702" bIns="9870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“Sustainable”, “eco-friendly” or “carbon neutral” 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Packaging recyclability  - APCO + Targets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Ethical sourcing 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Animal welfare representations</a:t>
          </a:r>
          <a:endParaRPr lang="en-US" sz="1100" kern="1200" dirty="0"/>
        </a:p>
      </dsp:txBody>
      <dsp:txXfrm>
        <a:off x="4626185" y="1994"/>
        <a:ext cx="3259461" cy="932615"/>
      </dsp:txXfrm>
    </dsp:sp>
    <dsp:sp modelId="{CC58E6ED-93DD-4176-ACA6-150EBB5139B1}">
      <dsp:nvSpPr>
        <dsp:cNvPr id="0" name=""/>
        <dsp:cNvSpPr/>
      </dsp:nvSpPr>
      <dsp:spPr>
        <a:xfrm>
          <a:off x="0" y="1167763"/>
          <a:ext cx="7886700" cy="9326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558FF-68A9-4D47-87FD-4461CB2CDA1E}">
      <dsp:nvSpPr>
        <dsp:cNvPr id="0" name=""/>
        <dsp:cNvSpPr/>
      </dsp:nvSpPr>
      <dsp:spPr>
        <a:xfrm>
          <a:off x="282116" y="1377602"/>
          <a:ext cx="512938" cy="5129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19D85-D7A1-4AF0-A025-D5343C483142}">
      <dsp:nvSpPr>
        <dsp:cNvPr id="0" name=""/>
        <dsp:cNvSpPr/>
      </dsp:nvSpPr>
      <dsp:spPr>
        <a:xfrm>
          <a:off x="1077170" y="1167763"/>
          <a:ext cx="6808476" cy="932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02" tIns="98702" rIns="98702" bIns="9870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Claims must be: Specific (not vague), substantiated by evidence, not overstating benefits. Must be strictly substantiated and documented before launch. </a:t>
          </a:r>
        </a:p>
      </dsp:txBody>
      <dsp:txXfrm>
        <a:off x="1077170" y="1167763"/>
        <a:ext cx="6808476" cy="932615"/>
      </dsp:txXfrm>
    </dsp:sp>
    <dsp:sp modelId="{3A0F2432-18D9-4978-939F-454F9D54D074}">
      <dsp:nvSpPr>
        <dsp:cNvPr id="0" name=""/>
        <dsp:cNvSpPr/>
      </dsp:nvSpPr>
      <dsp:spPr>
        <a:xfrm>
          <a:off x="0" y="2333533"/>
          <a:ext cx="7886700" cy="9326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ACA54-E223-488C-B6E8-B7C542D2A278}">
      <dsp:nvSpPr>
        <dsp:cNvPr id="0" name=""/>
        <dsp:cNvSpPr/>
      </dsp:nvSpPr>
      <dsp:spPr>
        <a:xfrm>
          <a:off x="282116" y="2543371"/>
          <a:ext cx="512938" cy="512938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DCD25-E9D7-4F30-BCA9-46B43B8A9DD2}">
      <dsp:nvSpPr>
        <dsp:cNvPr id="0" name=""/>
        <dsp:cNvSpPr/>
      </dsp:nvSpPr>
      <dsp:spPr>
        <a:xfrm>
          <a:off x="1077170" y="2333533"/>
          <a:ext cx="6808476" cy="932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02" tIns="98702" rIns="98702" bIns="9870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Credence Claims (claims consumers cannot readily verify) can justify higher prices, influence purchasing behaviour disproportionately. </a:t>
          </a:r>
        </a:p>
      </dsp:txBody>
      <dsp:txXfrm>
        <a:off x="1077170" y="2333533"/>
        <a:ext cx="6808476" cy="9326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80706-3730-4A63-8CEF-E3AA42D9725E}">
      <dsp:nvSpPr>
        <dsp:cNvPr id="0" name=""/>
        <dsp:cNvSpPr/>
      </dsp:nvSpPr>
      <dsp:spPr>
        <a:xfrm>
          <a:off x="525661" y="583998"/>
          <a:ext cx="3153966" cy="1696095"/>
        </a:xfrm>
        <a:prstGeom prst="round2DiagRect">
          <a:avLst>
            <a:gd name="adj1" fmla="val 0"/>
            <a:gd name="adj2" fmla="val 1667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50B40-9F72-4F4B-A2FC-E257BBFB7834}">
      <dsp:nvSpPr>
        <dsp:cNvPr id="0" name=""/>
        <dsp:cNvSpPr/>
      </dsp:nvSpPr>
      <dsp:spPr>
        <a:xfrm>
          <a:off x="2102644" y="763887"/>
          <a:ext cx="420" cy="1336317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59065-A4BC-43D6-A58E-0DD7B097A0ED}">
      <dsp:nvSpPr>
        <dsp:cNvPr id="0" name=""/>
        <dsp:cNvSpPr/>
      </dsp:nvSpPr>
      <dsp:spPr>
        <a:xfrm>
          <a:off x="630793" y="712490"/>
          <a:ext cx="1366718" cy="14391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DFAT sets the international trade rules under which food is traded.</a:t>
          </a:r>
          <a:endParaRPr lang="en-AU" sz="1300" kern="1200" dirty="0"/>
        </a:p>
      </dsp:txBody>
      <dsp:txXfrm>
        <a:off x="630793" y="712490"/>
        <a:ext cx="1366718" cy="1439111"/>
      </dsp:txXfrm>
    </dsp:sp>
    <dsp:sp modelId="{854EF28F-CBDD-4FB4-861F-6583FFB49429}">
      <dsp:nvSpPr>
        <dsp:cNvPr id="0" name=""/>
        <dsp:cNvSpPr/>
      </dsp:nvSpPr>
      <dsp:spPr>
        <a:xfrm>
          <a:off x="2207776" y="712490"/>
          <a:ext cx="1366718" cy="14391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DAFF controls what food can enter Australia and under what biosecurity and import conditions</a:t>
          </a:r>
          <a:endParaRPr lang="en-AU" sz="1300" kern="1200" dirty="0"/>
        </a:p>
      </dsp:txBody>
      <dsp:txXfrm>
        <a:off x="2207776" y="712490"/>
        <a:ext cx="1366718" cy="1439111"/>
      </dsp:txXfrm>
    </dsp:sp>
    <dsp:sp modelId="{B59B66A7-25E1-496E-904B-61F456A77B49}">
      <dsp:nvSpPr>
        <dsp:cNvPr id="0" name=""/>
        <dsp:cNvSpPr/>
      </dsp:nvSpPr>
      <dsp:spPr>
        <a:xfrm rot="16200000">
          <a:off x="-662312" y="809437"/>
          <a:ext cx="1850286" cy="525661"/>
        </a:xfrm>
        <a:prstGeom prst="rightArrow">
          <a:avLst>
            <a:gd name="adj1" fmla="val 49830"/>
            <a:gd name="adj2" fmla="val 6066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DFAT</a:t>
          </a:r>
        </a:p>
      </dsp:txBody>
      <dsp:txXfrm>
        <a:off x="-582867" y="1020745"/>
        <a:ext cx="1691395" cy="261937"/>
      </dsp:txXfrm>
    </dsp:sp>
    <dsp:sp modelId="{88FB9536-2427-4112-8FA8-1AE4CC7D338E}">
      <dsp:nvSpPr>
        <dsp:cNvPr id="0" name=""/>
        <dsp:cNvSpPr/>
      </dsp:nvSpPr>
      <dsp:spPr>
        <a:xfrm rot="5400000">
          <a:off x="3017315" y="1528993"/>
          <a:ext cx="1850286" cy="525661"/>
        </a:xfrm>
        <a:prstGeom prst="rightArrow">
          <a:avLst>
            <a:gd name="adj1" fmla="val 49830"/>
            <a:gd name="adj2" fmla="val 60660"/>
          </a:avLst>
        </a:prstGeom>
        <a:solidFill>
          <a:schemeClr val="accent4">
            <a:tint val="50000"/>
            <a:hueOff val="91173"/>
            <a:satOff val="-3215"/>
            <a:lumOff val="108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DAFF</a:t>
          </a:r>
        </a:p>
      </dsp:txBody>
      <dsp:txXfrm>
        <a:off x="3096761" y="1581410"/>
        <a:ext cx="1691395" cy="261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E4B6A-A378-4B64-83F0-8DF571CE9022}">
      <dsp:nvSpPr>
        <dsp:cNvPr id="0" name=""/>
        <dsp:cNvSpPr/>
      </dsp:nvSpPr>
      <dsp:spPr>
        <a:xfrm>
          <a:off x="184" y="215855"/>
          <a:ext cx="512071" cy="5120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FFC8E-19F6-46C0-8F79-F365586CDF8C}">
      <dsp:nvSpPr>
        <dsp:cNvPr id="0" name=""/>
        <dsp:cNvSpPr/>
      </dsp:nvSpPr>
      <dsp:spPr>
        <a:xfrm>
          <a:off x="107719" y="323390"/>
          <a:ext cx="297001" cy="2970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F5BAE-723D-4463-89F4-0482F0BA8052}">
      <dsp:nvSpPr>
        <dsp:cNvPr id="0" name=""/>
        <dsp:cNvSpPr/>
      </dsp:nvSpPr>
      <dsp:spPr>
        <a:xfrm>
          <a:off x="621985" y="215855"/>
          <a:ext cx="1207026" cy="51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/>
            <a:t>Negotiates </a:t>
          </a:r>
          <a:r>
            <a:rPr lang="en-AU" sz="1100" b="1" kern="1200"/>
            <a:t>Free Trade Agreements (FTAs)</a:t>
          </a:r>
          <a:endParaRPr lang="en-US" sz="1100" kern="1200"/>
        </a:p>
      </dsp:txBody>
      <dsp:txXfrm>
        <a:off x="621985" y="215855"/>
        <a:ext cx="1207026" cy="512071"/>
      </dsp:txXfrm>
    </dsp:sp>
    <dsp:sp modelId="{F2A7F0A0-686B-40CB-93CA-F756CA68332B}">
      <dsp:nvSpPr>
        <dsp:cNvPr id="0" name=""/>
        <dsp:cNvSpPr/>
      </dsp:nvSpPr>
      <dsp:spPr>
        <a:xfrm>
          <a:off x="2039327" y="215855"/>
          <a:ext cx="512071" cy="5120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DBA-26E0-487D-9CF1-F300D63F8069}">
      <dsp:nvSpPr>
        <dsp:cNvPr id="0" name=""/>
        <dsp:cNvSpPr/>
      </dsp:nvSpPr>
      <dsp:spPr>
        <a:xfrm>
          <a:off x="2146862" y="323390"/>
          <a:ext cx="297001" cy="2970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42925-A36A-40DD-B98C-71FE3CBC238F}">
      <dsp:nvSpPr>
        <dsp:cNvPr id="0" name=""/>
        <dsp:cNvSpPr/>
      </dsp:nvSpPr>
      <dsp:spPr>
        <a:xfrm>
          <a:off x="2661129" y="215855"/>
          <a:ext cx="1207026" cy="51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Represents Australia under </a:t>
          </a:r>
          <a:r>
            <a:rPr lang="en-AU" sz="1100" b="1" kern="1200" dirty="0"/>
            <a:t>WTO agreements</a:t>
          </a:r>
          <a:endParaRPr lang="en-US" sz="1100" kern="1200" dirty="0"/>
        </a:p>
      </dsp:txBody>
      <dsp:txXfrm>
        <a:off x="2661129" y="215855"/>
        <a:ext cx="1207026" cy="512071"/>
      </dsp:txXfrm>
    </dsp:sp>
    <dsp:sp modelId="{2852768E-BAAD-43F3-A465-3902FC85AD24}">
      <dsp:nvSpPr>
        <dsp:cNvPr id="0" name=""/>
        <dsp:cNvSpPr/>
      </dsp:nvSpPr>
      <dsp:spPr>
        <a:xfrm>
          <a:off x="184" y="1125684"/>
          <a:ext cx="512071" cy="5120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57DB3-5CDB-43BA-8EAA-75AD4C27F4A8}">
      <dsp:nvSpPr>
        <dsp:cNvPr id="0" name=""/>
        <dsp:cNvSpPr/>
      </dsp:nvSpPr>
      <dsp:spPr>
        <a:xfrm>
          <a:off x="107719" y="1233219"/>
          <a:ext cx="297001" cy="2970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E8288-22AB-4A9A-81E2-8A0597A8D49D}">
      <dsp:nvSpPr>
        <dsp:cNvPr id="0" name=""/>
        <dsp:cNvSpPr/>
      </dsp:nvSpPr>
      <dsp:spPr>
        <a:xfrm>
          <a:off x="621985" y="1125684"/>
          <a:ext cx="1207026" cy="51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/>
            <a:t>Sets </a:t>
          </a:r>
          <a:r>
            <a:rPr lang="en-AU" sz="1100" b="1" kern="1200"/>
            <a:t>rules of origin, tariffs and sanctions</a:t>
          </a:r>
          <a:endParaRPr lang="en-US" sz="1100" kern="1200"/>
        </a:p>
      </dsp:txBody>
      <dsp:txXfrm>
        <a:off x="621985" y="1125684"/>
        <a:ext cx="1207026" cy="512071"/>
      </dsp:txXfrm>
    </dsp:sp>
    <dsp:sp modelId="{6D4DCC18-90E9-4DEE-8BED-1916E626AE71}">
      <dsp:nvSpPr>
        <dsp:cNvPr id="0" name=""/>
        <dsp:cNvSpPr/>
      </dsp:nvSpPr>
      <dsp:spPr>
        <a:xfrm>
          <a:off x="2039327" y="1125684"/>
          <a:ext cx="512071" cy="5120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22F9E-EFAA-422D-AD0C-91AD7CC045C2}">
      <dsp:nvSpPr>
        <dsp:cNvPr id="0" name=""/>
        <dsp:cNvSpPr/>
      </dsp:nvSpPr>
      <dsp:spPr>
        <a:xfrm>
          <a:off x="2146862" y="1233219"/>
          <a:ext cx="297001" cy="2970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6250D-C080-42F2-9EED-C43FB7CD8951}">
      <dsp:nvSpPr>
        <dsp:cNvPr id="0" name=""/>
        <dsp:cNvSpPr/>
      </dsp:nvSpPr>
      <dsp:spPr>
        <a:xfrm>
          <a:off x="2661129" y="1125684"/>
          <a:ext cx="1207026" cy="51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/>
            <a:t>Manages </a:t>
          </a:r>
          <a:r>
            <a:rPr lang="en-AU" sz="1100" b="1" kern="1200"/>
            <a:t>government‑to‑government trade issues</a:t>
          </a:r>
          <a:endParaRPr lang="en-US" sz="1100" kern="1200"/>
        </a:p>
      </dsp:txBody>
      <dsp:txXfrm>
        <a:off x="2661129" y="1125684"/>
        <a:ext cx="1207026" cy="512071"/>
      </dsp:txXfrm>
    </dsp:sp>
    <dsp:sp modelId="{F6329F8A-D304-44A8-B2E7-DF760E2FB620}">
      <dsp:nvSpPr>
        <dsp:cNvPr id="0" name=""/>
        <dsp:cNvSpPr/>
      </dsp:nvSpPr>
      <dsp:spPr>
        <a:xfrm>
          <a:off x="184" y="2035513"/>
          <a:ext cx="512071" cy="5120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1ECE1-9E84-41B2-9A9E-E98180B3EE01}">
      <dsp:nvSpPr>
        <dsp:cNvPr id="0" name=""/>
        <dsp:cNvSpPr/>
      </dsp:nvSpPr>
      <dsp:spPr>
        <a:xfrm>
          <a:off x="107719" y="2143048"/>
          <a:ext cx="297001" cy="2970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ABF13-EC2E-4793-A62F-A73955D82A60}">
      <dsp:nvSpPr>
        <dsp:cNvPr id="0" name=""/>
        <dsp:cNvSpPr/>
      </dsp:nvSpPr>
      <dsp:spPr>
        <a:xfrm>
          <a:off x="621985" y="2035513"/>
          <a:ext cx="1207026" cy="51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1" kern="1200"/>
            <a:t>Key focus:</a:t>
          </a:r>
          <a:br>
            <a:rPr lang="en-AU" sz="1100" kern="1200"/>
          </a:br>
          <a:r>
            <a:rPr lang="en-AU" sz="1100" kern="1200"/>
            <a:t>Under what international rules food may be traded with Australia</a:t>
          </a:r>
          <a:endParaRPr lang="en-US" sz="1100" kern="1200"/>
        </a:p>
      </dsp:txBody>
      <dsp:txXfrm>
        <a:off x="621985" y="2035513"/>
        <a:ext cx="1207026" cy="5120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8E55A-91F0-4F9C-90C9-352A876E3D59}">
      <dsp:nvSpPr>
        <dsp:cNvPr id="0" name=""/>
        <dsp:cNvSpPr/>
      </dsp:nvSpPr>
      <dsp:spPr>
        <a:xfrm>
          <a:off x="2493864" y="615701"/>
          <a:ext cx="4742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22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2718356" y="658895"/>
        <a:ext cx="25241" cy="5053"/>
      </dsp:txXfrm>
    </dsp:sp>
    <dsp:sp modelId="{342AAFA3-9B1F-4161-85AC-90E9CEB33F86}">
      <dsp:nvSpPr>
        <dsp:cNvPr id="0" name=""/>
        <dsp:cNvSpPr/>
      </dsp:nvSpPr>
      <dsp:spPr>
        <a:xfrm>
          <a:off x="300772" y="2954"/>
          <a:ext cx="2194892" cy="13169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552" tIns="112894" rIns="107552" bIns="11289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With funding from DAFF, FSANZ established the Science and Food Safety Dialogue to foster regulatory collaboration with countries in the region. </a:t>
          </a:r>
        </a:p>
      </dsp:txBody>
      <dsp:txXfrm>
        <a:off x="300772" y="2954"/>
        <a:ext cx="2194892" cy="1316935"/>
      </dsp:txXfrm>
    </dsp:sp>
    <dsp:sp modelId="{4AC2585D-56FE-436A-9CFB-D603083B4D8C}">
      <dsp:nvSpPr>
        <dsp:cNvPr id="0" name=""/>
        <dsp:cNvSpPr/>
      </dsp:nvSpPr>
      <dsp:spPr>
        <a:xfrm>
          <a:off x="5193581" y="615701"/>
          <a:ext cx="4742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225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5418073" y="658895"/>
        <a:ext cx="25241" cy="5053"/>
      </dsp:txXfrm>
    </dsp:sp>
    <dsp:sp modelId="{F1FDD167-0FF0-4530-BEBB-E94721A39BD1}">
      <dsp:nvSpPr>
        <dsp:cNvPr id="0" name=""/>
        <dsp:cNvSpPr/>
      </dsp:nvSpPr>
      <dsp:spPr>
        <a:xfrm>
          <a:off x="3000489" y="2954"/>
          <a:ext cx="2194892" cy="13169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552" tIns="112894" rIns="107552" bIns="11289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Support regulatory harmonisation and facilitate trade.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FSANZ collaborates with CODEX.</a:t>
          </a:r>
        </a:p>
      </dsp:txBody>
      <dsp:txXfrm>
        <a:off x="3000489" y="2954"/>
        <a:ext cx="2194892" cy="1316935"/>
      </dsp:txXfrm>
    </dsp:sp>
    <dsp:sp modelId="{3945DA8A-442D-411C-9AC8-142E587613E6}">
      <dsp:nvSpPr>
        <dsp:cNvPr id="0" name=""/>
        <dsp:cNvSpPr/>
      </dsp:nvSpPr>
      <dsp:spPr>
        <a:xfrm>
          <a:off x="1398218" y="1318089"/>
          <a:ext cx="5399434" cy="474225"/>
        </a:xfrm>
        <a:custGeom>
          <a:avLst/>
          <a:gdLst/>
          <a:ahLst/>
          <a:cxnLst/>
          <a:rect l="0" t="0" r="0" b="0"/>
          <a:pathLst>
            <a:path>
              <a:moveTo>
                <a:pt x="5399434" y="0"/>
              </a:moveTo>
              <a:lnTo>
                <a:pt x="5399434" y="254212"/>
              </a:lnTo>
              <a:lnTo>
                <a:pt x="0" y="254212"/>
              </a:lnTo>
              <a:lnTo>
                <a:pt x="0" y="47422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3962360" y="1552675"/>
        <a:ext cx="271149" cy="5053"/>
      </dsp:txXfrm>
    </dsp:sp>
    <dsp:sp modelId="{6F5B6653-50B1-406C-BEC0-F691A612EF4B}">
      <dsp:nvSpPr>
        <dsp:cNvPr id="0" name=""/>
        <dsp:cNvSpPr/>
      </dsp:nvSpPr>
      <dsp:spPr>
        <a:xfrm>
          <a:off x="5700206" y="2954"/>
          <a:ext cx="2194892" cy="13169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552" tIns="112894" rIns="107552" bIns="11289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0" i="0" u="none" strike="noStrike" kern="1200" baseline="0" dirty="0">
              <a:latin typeface="AvenirNext-Regular"/>
            </a:rPr>
            <a:t>FSANZ is emergency contact point for the International Food Safety Authorities Network (INFOSAN), under the WHO and FAO. </a:t>
          </a:r>
          <a:endParaRPr lang="en-AU" sz="1200" kern="1200" dirty="0"/>
        </a:p>
      </dsp:txBody>
      <dsp:txXfrm>
        <a:off x="5700206" y="2954"/>
        <a:ext cx="2194892" cy="1316935"/>
      </dsp:txXfrm>
    </dsp:sp>
    <dsp:sp modelId="{5B19037C-D066-4EC6-98F3-307EFB0641A7}">
      <dsp:nvSpPr>
        <dsp:cNvPr id="0" name=""/>
        <dsp:cNvSpPr/>
      </dsp:nvSpPr>
      <dsp:spPr>
        <a:xfrm>
          <a:off x="2493864" y="2437462"/>
          <a:ext cx="4742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225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2718356" y="2480655"/>
        <a:ext cx="25241" cy="5053"/>
      </dsp:txXfrm>
    </dsp:sp>
    <dsp:sp modelId="{BE10DDAC-5DBE-4A4E-9E48-49EE8DCBA187}">
      <dsp:nvSpPr>
        <dsp:cNvPr id="0" name=""/>
        <dsp:cNvSpPr/>
      </dsp:nvSpPr>
      <dsp:spPr>
        <a:xfrm>
          <a:off x="300772" y="1824714"/>
          <a:ext cx="2194892" cy="13169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552" tIns="112894" rIns="107552" bIns="11289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0" i="0" u="none" strike="noStrike" kern="1200" baseline="0" dirty="0">
              <a:latin typeface="AvenirNext-Regular"/>
            </a:rPr>
            <a:t>FSANZ advises DAFF on the potential </a:t>
          </a:r>
          <a:r>
            <a:rPr lang="en-AU" sz="1200" b="0" i="0" u="none" strike="noStrike" kern="1200" baseline="0" dirty="0">
              <a:latin typeface="AvenirNext-MediumItalic"/>
            </a:rPr>
            <a:t>for imported food </a:t>
          </a:r>
          <a:r>
            <a:rPr lang="en-AU" sz="1200" b="0" i="0" u="none" strike="noStrike" kern="1200" baseline="0" dirty="0">
              <a:latin typeface="AvenirNext-Regular"/>
            </a:rPr>
            <a:t> to pose a risk to public health.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0" i="0" u="none" strike="noStrike" kern="1200" baseline="0" dirty="0">
              <a:latin typeface="AvenirNext-Regular"/>
            </a:rPr>
            <a:t>DAFF determines appropriate measures to manage food safety.</a:t>
          </a:r>
          <a:endParaRPr lang="en-AU" sz="1200" i="0" kern="1200" dirty="0"/>
        </a:p>
      </dsp:txBody>
      <dsp:txXfrm>
        <a:off x="300772" y="1824714"/>
        <a:ext cx="2194892" cy="1316935"/>
      </dsp:txXfrm>
    </dsp:sp>
    <dsp:sp modelId="{6A19235B-6BD9-4CC7-9A40-E3F1CEA6EBCB}">
      <dsp:nvSpPr>
        <dsp:cNvPr id="0" name=""/>
        <dsp:cNvSpPr/>
      </dsp:nvSpPr>
      <dsp:spPr>
        <a:xfrm>
          <a:off x="5193581" y="2437462"/>
          <a:ext cx="4742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225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5418073" y="2480655"/>
        <a:ext cx="25241" cy="5053"/>
      </dsp:txXfrm>
    </dsp:sp>
    <dsp:sp modelId="{323D068B-4791-466B-BF29-246AA094F5FA}">
      <dsp:nvSpPr>
        <dsp:cNvPr id="0" name=""/>
        <dsp:cNvSpPr/>
      </dsp:nvSpPr>
      <dsp:spPr>
        <a:xfrm>
          <a:off x="3000489" y="1824714"/>
          <a:ext cx="2194892" cy="13169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552" tIns="112894" rIns="107552" bIns="11289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0" i="0" u="none" strike="noStrike" kern="1200" baseline="0" dirty="0">
              <a:latin typeface="AvenirNext-Regular"/>
            </a:rPr>
            <a:t>The Asia-Pacific Economic Cooperation’s (APEC) Food Safety Cooperation Forum (FSCF) set up for strengthening food safety systems in the APEC region</a:t>
          </a:r>
          <a:endParaRPr lang="en-AU" sz="1200" i="0" kern="1200" dirty="0"/>
        </a:p>
      </dsp:txBody>
      <dsp:txXfrm>
        <a:off x="3000489" y="1824714"/>
        <a:ext cx="2194892" cy="1316935"/>
      </dsp:txXfrm>
    </dsp:sp>
    <dsp:sp modelId="{CF93E436-5527-42A0-8E42-3807E5A56A08}">
      <dsp:nvSpPr>
        <dsp:cNvPr id="0" name=""/>
        <dsp:cNvSpPr/>
      </dsp:nvSpPr>
      <dsp:spPr>
        <a:xfrm>
          <a:off x="5700206" y="1824714"/>
          <a:ext cx="2194892" cy="13169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552" tIns="112894" rIns="107552" bIns="11289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0" i="0" u="none" strike="noStrike" kern="1200" baseline="0" dirty="0">
              <a:latin typeface="AvenirNext-Regular"/>
            </a:rPr>
            <a:t>Consumer trust in the food system, safe food, truth in labelling.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0" i="0" u="none" strike="noStrike" kern="1200" baseline="0" dirty="0">
              <a:solidFill>
                <a:prstClr val="white"/>
              </a:solidFill>
              <a:latin typeface="AvenirNext-Regular"/>
              <a:ea typeface="+mn-ea"/>
              <a:cs typeface="+mn-cs"/>
            </a:rPr>
            <a:t>Consumer protection through robust standards and fair-trade practices.</a:t>
          </a:r>
        </a:p>
      </dsp:txBody>
      <dsp:txXfrm>
        <a:off x="5700206" y="1824714"/>
        <a:ext cx="2194892" cy="13169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F499A-D623-4D75-9211-610877AD1300}">
      <dsp:nvSpPr>
        <dsp:cNvPr id="0" name=""/>
        <dsp:cNvSpPr/>
      </dsp:nvSpPr>
      <dsp:spPr>
        <a:xfrm>
          <a:off x="0" y="530125"/>
          <a:ext cx="4131945" cy="978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8D4E286-AD37-464C-A263-46E7AE40E227}">
      <dsp:nvSpPr>
        <dsp:cNvPr id="0" name=""/>
        <dsp:cNvSpPr/>
      </dsp:nvSpPr>
      <dsp:spPr>
        <a:xfrm>
          <a:off x="296054" y="750331"/>
          <a:ext cx="538281" cy="538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667FA7-C998-4F0B-A5A8-CD250035C7BC}">
      <dsp:nvSpPr>
        <dsp:cNvPr id="0" name=""/>
        <dsp:cNvSpPr/>
      </dsp:nvSpPr>
      <dsp:spPr>
        <a:xfrm>
          <a:off x="1130391" y="530125"/>
          <a:ext cx="3001553" cy="978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78" tIns="103578" rIns="103578" bIns="103578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dirty="0"/>
            <a:t>Exporting</a:t>
          </a:r>
        </a:p>
      </dsp:txBody>
      <dsp:txXfrm>
        <a:off x="1130391" y="530125"/>
        <a:ext cx="3001553" cy="978693"/>
      </dsp:txXfrm>
    </dsp:sp>
    <dsp:sp modelId="{95DBA6BD-954A-4EA7-9247-5B0150EA2F38}">
      <dsp:nvSpPr>
        <dsp:cNvPr id="0" name=""/>
        <dsp:cNvSpPr/>
      </dsp:nvSpPr>
      <dsp:spPr>
        <a:xfrm>
          <a:off x="0" y="1753492"/>
          <a:ext cx="4131945" cy="978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E1E7106-BE1D-4ED7-ACFA-3A8FB5732F43}">
      <dsp:nvSpPr>
        <dsp:cNvPr id="0" name=""/>
        <dsp:cNvSpPr/>
      </dsp:nvSpPr>
      <dsp:spPr>
        <a:xfrm>
          <a:off x="296054" y="1973698"/>
          <a:ext cx="538281" cy="5382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15B2D4-7700-492B-ADD4-6E7505806EB5}">
      <dsp:nvSpPr>
        <dsp:cNvPr id="0" name=""/>
        <dsp:cNvSpPr/>
      </dsp:nvSpPr>
      <dsp:spPr>
        <a:xfrm>
          <a:off x="1130391" y="1753492"/>
          <a:ext cx="3001553" cy="978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78" tIns="103578" rIns="103578" bIns="103578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dirty="0"/>
            <a:t>Importing</a:t>
          </a:r>
        </a:p>
      </dsp:txBody>
      <dsp:txXfrm>
        <a:off x="1130391" y="1753492"/>
        <a:ext cx="3001553" cy="978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3BDF896-C0C0-7A3F-E248-46E9036D4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DFD415-17E7-05B7-7150-69125C0FDD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0A0DF-6A70-4B14-A394-5DD1D1DA9661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7D3FDA-3791-0FC2-51BF-C6B6541A47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E9901A-AF5E-7FEF-57B4-F9F2AA5881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6EC22-A63B-45CD-A38E-E72F04A33E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063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4B077-D0ED-C24D-ABD2-D8140E4AB943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817C9-0C7E-E248-8240-85DB6F69F2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42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65" algn="l" defTabSz="6857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30" algn="l" defTabSz="6857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95" algn="l" defTabSz="6857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59" algn="l" defTabSz="6857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24" algn="l" defTabSz="6857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89" algn="l" defTabSz="6857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54" algn="l" defTabSz="6857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19" algn="l" defTabSz="68573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817C9-0C7E-E248-8240-85DB6F69F22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07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FF46E-6B43-41F9-9272-B566D03A2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145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817C9-0C7E-E248-8240-85DB6F69F22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76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817C9-0C7E-E248-8240-85DB6F69F22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05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04004-7BE9-2E84-5549-1B67C1977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C80A76-35C8-13C2-01D2-847A7C17A7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54A9FD-6941-5435-6A6C-E157DC2E8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8D2A5-C279-A66F-C1EC-9B682622FC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FF46E-6B43-41F9-9272-B566D03A2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374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9564B-5EA9-4DF1-8CD1-63E73E105EC9}" type="slidenum"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9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TITRE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64BCFFE-9D4E-C24C-DA0B-301FFD066E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80"/>
            <a:ext cx="9144000" cy="514142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088C11A-7037-4F44-2F3B-A56828CBE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794760"/>
            <a:ext cx="6858000" cy="2745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341" b="1" i="0">
                <a:solidFill>
                  <a:srgbClr val="0022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fr-FR" sz="1345" b="0"/>
              <a:t>TITRE PRÉSENTATION</a:t>
            </a:r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29E17E1-B0A7-C1E5-052D-439384EAB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33F699-0AAD-ACD5-9D6B-DC259C177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681742EF-A6C1-70C1-AEBA-9D71BE4F3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036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fond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65E43A-462D-614A-860E-6B5FC490FCF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95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4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DD1CE4-D5DD-4245-9442-676E5B95AD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2" y="1965400"/>
            <a:ext cx="2949178" cy="654495"/>
          </a:xfrm>
        </p:spPr>
        <p:txBody>
          <a:bodyPr anchor="b">
            <a:normAutofit/>
          </a:bodyPr>
          <a:lstStyle>
            <a:lvl1pPr>
              <a:defRPr sz="3576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fr-FR"/>
              <a:t>Page titre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55C43F06-D152-5641-AC1F-23020ECA7C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2" y="2680473"/>
            <a:ext cx="2949178" cy="372172"/>
          </a:xfrm>
        </p:spPr>
        <p:txBody>
          <a:bodyPr>
            <a:normAutofit/>
          </a:bodyPr>
          <a:lstStyle>
            <a:lvl1pPr marL="0" indent="0">
              <a:buNone/>
              <a:defRPr sz="2384" b="0" i="0">
                <a:solidFill>
                  <a:schemeClr val="bg1"/>
                </a:solidFill>
                <a:latin typeface="Rubik Bold" pitchFamily="2" charset="-79"/>
                <a:cs typeface="Rubik Bold" pitchFamily="2" charset="-79"/>
              </a:defRPr>
            </a:lvl1pPr>
            <a:lvl2pPr marL="340623" indent="0">
              <a:buNone/>
              <a:defRPr sz="1043"/>
            </a:lvl2pPr>
            <a:lvl3pPr marL="681247" indent="0">
              <a:buNone/>
              <a:defRPr sz="894"/>
            </a:lvl3pPr>
            <a:lvl4pPr marL="1021870" indent="0">
              <a:buNone/>
              <a:defRPr sz="745"/>
            </a:lvl4pPr>
            <a:lvl5pPr marL="1362493" indent="0">
              <a:buNone/>
              <a:defRPr sz="745"/>
            </a:lvl5pPr>
            <a:lvl6pPr marL="1703117" indent="0">
              <a:buNone/>
              <a:defRPr sz="745"/>
            </a:lvl6pPr>
            <a:lvl7pPr marL="2043740" indent="0">
              <a:buNone/>
              <a:defRPr sz="745"/>
            </a:lvl7pPr>
            <a:lvl8pPr marL="2384363" indent="0">
              <a:buNone/>
              <a:defRPr sz="745"/>
            </a:lvl8pPr>
            <a:lvl9pPr marL="2724987" indent="0">
              <a:buNone/>
              <a:defRPr sz="745"/>
            </a:lvl9pPr>
          </a:lstStyle>
          <a:p>
            <a:pPr lvl="0"/>
            <a:r>
              <a:rPr lang="fr-FR"/>
              <a:t>Sous 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5984D54-1078-A192-C796-97E43DC8C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2D2C2C7-6B30-26BA-E417-67E6784A35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77374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3E09B8-DA96-AA9F-6931-77113F19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2059D7-3A41-6A89-0FDC-B476D613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E1D79FF-87CC-ECCB-61DB-7E343007F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5388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D86F34B-87C2-AC58-5483-78C0E5DB477C}"/>
              </a:ext>
            </a:extLst>
          </p:cNvPr>
          <p:cNvSpPr/>
          <p:nvPr/>
        </p:nvSpPr>
        <p:spPr>
          <a:xfrm>
            <a:off x="8440502" y="546920"/>
            <a:ext cx="4722" cy="557206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B6B59A7-7C3C-7431-CC9A-51EFBA257959}"/>
              </a:ext>
            </a:extLst>
          </p:cNvPr>
          <p:cNvSpPr/>
          <p:nvPr/>
        </p:nvSpPr>
        <p:spPr>
          <a:xfrm>
            <a:off x="8150093" y="810683"/>
            <a:ext cx="557207" cy="4722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2D0661-BB9A-E751-A4EB-2C95BF96A560}"/>
              </a:ext>
            </a:extLst>
          </p:cNvPr>
          <p:cNvSpPr/>
          <p:nvPr/>
        </p:nvSpPr>
        <p:spPr>
          <a:xfrm>
            <a:off x="8252914" y="608557"/>
            <a:ext cx="394004" cy="394004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09A5AB9-86E5-2BD1-8EFC-49C204619282}"/>
              </a:ext>
            </a:extLst>
          </p:cNvPr>
          <p:cNvSpPr/>
          <p:nvPr/>
        </p:nvSpPr>
        <p:spPr>
          <a:xfrm>
            <a:off x="8236219" y="608561"/>
            <a:ext cx="394007" cy="394004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9486" y="1200150"/>
            <a:ext cx="7541515" cy="2743201"/>
          </a:xfrm>
        </p:spPr>
        <p:txBody>
          <a:bodyPr anchor="b">
            <a:noAutofit/>
          </a:bodyPr>
          <a:lstStyle>
            <a:lvl1pPr marL="123444" indent="-123444">
              <a:lnSpc>
                <a:spcPct val="100000"/>
              </a:lnSpc>
              <a:spcBef>
                <a:spcPts val="0"/>
              </a:spcBef>
              <a:buNone/>
              <a:defRPr sz="4050"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A4A8879E-F637-BA38-C325-517B59E12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486" y="4114799"/>
            <a:ext cx="7543800" cy="502105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35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</p:spTree>
    <p:extLst>
      <p:ext uri="{BB962C8B-B14F-4D97-AF65-F5344CB8AC3E}">
        <p14:creationId xmlns:p14="http://schemas.microsoft.com/office/powerpoint/2010/main" val="2842451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0ED10B2-4172-93C9-B408-242DDBA504A8}"/>
              </a:ext>
            </a:extLst>
          </p:cNvPr>
          <p:cNvSpPr/>
          <p:nvPr/>
        </p:nvSpPr>
        <p:spPr>
          <a:xfrm>
            <a:off x="8438172" y="4072611"/>
            <a:ext cx="4763" cy="558898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F4AA95-C597-81F0-35EA-96B5BA7A12BB}"/>
              </a:ext>
            </a:extLst>
          </p:cNvPr>
          <p:cNvSpPr/>
          <p:nvPr/>
        </p:nvSpPr>
        <p:spPr>
          <a:xfrm>
            <a:off x="514350" y="4335482"/>
            <a:ext cx="8192950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A37871-D86F-9BA6-1D96-9B3392C2F247}"/>
              </a:ext>
            </a:extLst>
          </p:cNvPr>
          <p:cNvSpPr/>
          <p:nvPr/>
        </p:nvSpPr>
        <p:spPr>
          <a:xfrm>
            <a:off x="8248924" y="4134435"/>
            <a:ext cx="397453" cy="395201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203EFA-FE43-9B63-5768-4A3FD1509639}"/>
              </a:ext>
            </a:extLst>
          </p:cNvPr>
          <p:cNvSpPr/>
          <p:nvPr/>
        </p:nvSpPr>
        <p:spPr>
          <a:xfrm>
            <a:off x="8232109" y="4134439"/>
            <a:ext cx="397453" cy="395201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9486" y="651510"/>
            <a:ext cx="6855714" cy="2745560"/>
          </a:xfrm>
        </p:spPr>
        <p:txBody>
          <a:bodyPr anchor="ctr">
            <a:noAutofit/>
          </a:bodyPr>
          <a:lstStyle>
            <a:lvl1pPr marL="123444" indent="-123444">
              <a:lnSpc>
                <a:spcPct val="110000"/>
              </a:lnSpc>
              <a:spcBef>
                <a:spcPts val="0"/>
              </a:spcBef>
              <a:buNone/>
              <a:defRPr sz="4050"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259B8E5-883A-B6CE-4C6C-F6F48B038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487" y="3463290"/>
            <a:ext cx="6855713" cy="591457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135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</p:spTree>
    <p:extLst>
      <p:ext uri="{BB962C8B-B14F-4D97-AF65-F5344CB8AC3E}">
        <p14:creationId xmlns:p14="http://schemas.microsoft.com/office/powerpoint/2010/main" val="42538669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14350"/>
            <a:ext cx="8222741" cy="849878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7D5A5-84C3-7EDE-A8EB-2DE057DE46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9581" y="1474471"/>
            <a:ext cx="3806190" cy="3146822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54150AE-A7C6-D328-35D7-F5B840930E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53227" y="1474471"/>
            <a:ext cx="3806428" cy="3146822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845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A77448-F1DA-CAC1-9B05-8F5CE655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14350"/>
            <a:ext cx="8222741" cy="849878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060" y="1408924"/>
            <a:ext cx="3806190" cy="4198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2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3179" y="1408924"/>
            <a:ext cx="3806667" cy="4198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2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AF7-C632-FCD0-6A60-E0EA4A52F2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1885950"/>
            <a:ext cx="3806429" cy="2744391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D998360-6973-27D8-8B08-ACAE10572B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73179" y="1885950"/>
            <a:ext cx="3806667" cy="2744391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775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F5184-1DAA-DFF4-A408-3D5DD1517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14350"/>
            <a:ext cx="8222741" cy="849878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374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598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A9EA653-B766-E096-036C-1C173E29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14350"/>
            <a:ext cx="2740915" cy="2732937"/>
          </a:xfrm>
        </p:spPr>
        <p:txBody>
          <a:bodyPr anchor="t">
            <a:no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1845593-CC30-27D6-3F82-E2BA784C4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9486" y="3394711"/>
            <a:ext cx="2740915" cy="1215833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1" y="514350"/>
            <a:ext cx="5024627" cy="41148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050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903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14350"/>
            <a:ext cx="2740915" cy="2732937"/>
          </a:xfrm>
        </p:spPr>
        <p:txBody>
          <a:bodyPr anchor="t">
            <a:no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9486" y="3394711"/>
            <a:ext cx="2740915" cy="1215833"/>
          </a:xfrm>
        </p:spPr>
        <p:txBody>
          <a:bodyPr anchor="b">
            <a:no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654029" y="514351"/>
            <a:ext cx="5024627" cy="4081979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956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14350"/>
            <a:ext cx="8229600" cy="1371600"/>
          </a:xfrm>
        </p:spPr>
        <p:txBody>
          <a:bodyPr anchor="b">
            <a:noAutofit/>
          </a:bodyPr>
          <a:lstStyle>
            <a:lvl1pPr>
              <a:defRPr sz="6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9581" y="2571750"/>
            <a:ext cx="8229600" cy="2057399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71450" indent="0">
              <a:buNone/>
              <a:defRPr sz="1050"/>
            </a:lvl2pPr>
            <a:lvl3pPr marL="342900" indent="0">
              <a:buNone/>
              <a:defRPr sz="1050"/>
            </a:lvl3pPr>
            <a:lvl4pPr marL="514350" indent="0">
              <a:buNone/>
              <a:defRPr sz="1050"/>
            </a:lvl4pPr>
            <a:lvl5pPr marL="685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7EC6D5-3C89-D412-4A74-4DD843571D29}"/>
              </a:ext>
            </a:extLst>
          </p:cNvPr>
          <p:cNvCxnSpPr/>
          <p:nvPr userDrawn="1"/>
        </p:nvCxnSpPr>
        <p:spPr>
          <a:xfrm>
            <a:off x="466344" y="2171700"/>
            <a:ext cx="8222742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19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AB975A1-C2E9-D1D4-3C6F-7296B13798B1}"/>
              </a:ext>
            </a:extLst>
          </p:cNvPr>
          <p:cNvSpPr/>
          <p:nvPr/>
        </p:nvSpPr>
        <p:spPr>
          <a:xfrm>
            <a:off x="8440502" y="546920"/>
            <a:ext cx="4722" cy="557206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43F218-F67B-B464-9035-A6AA389E6224}"/>
              </a:ext>
            </a:extLst>
          </p:cNvPr>
          <p:cNvSpPr/>
          <p:nvPr/>
        </p:nvSpPr>
        <p:spPr>
          <a:xfrm>
            <a:off x="8150093" y="810683"/>
            <a:ext cx="557207" cy="4722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F0E05A-E796-C1AE-DCB2-706459874FC1}"/>
              </a:ext>
            </a:extLst>
          </p:cNvPr>
          <p:cNvSpPr/>
          <p:nvPr/>
        </p:nvSpPr>
        <p:spPr>
          <a:xfrm>
            <a:off x="8252914" y="608557"/>
            <a:ext cx="394004" cy="394004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863187-9C01-45D7-5737-0DEACAA80C83}"/>
              </a:ext>
            </a:extLst>
          </p:cNvPr>
          <p:cNvSpPr/>
          <p:nvPr/>
        </p:nvSpPr>
        <p:spPr>
          <a:xfrm>
            <a:off x="8236219" y="608561"/>
            <a:ext cx="394007" cy="394004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14350"/>
            <a:ext cx="6169818" cy="2793792"/>
          </a:xfrm>
        </p:spPr>
        <p:txBody>
          <a:bodyPr anchor="b">
            <a:noAutofit/>
          </a:bodyPr>
          <a:lstStyle>
            <a:lvl1pPr>
              <a:defRPr sz="6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9583" y="3429000"/>
            <a:ext cx="6169818" cy="1206006"/>
          </a:xfrm>
        </p:spPr>
        <p:txBody>
          <a:bodyPr>
            <a:noAutofit/>
          </a:bodyPr>
          <a:lstStyle>
            <a:lvl1pPr marL="0" indent="0">
              <a:buNone/>
              <a:defRPr sz="1350"/>
            </a:lvl1pPr>
            <a:lvl2pPr marL="171450" indent="0">
              <a:buNone/>
              <a:defRPr sz="1350"/>
            </a:lvl2pPr>
            <a:lvl3pPr marL="342900" indent="0">
              <a:buNone/>
              <a:defRPr sz="1350"/>
            </a:lvl3pPr>
            <a:lvl4pPr marL="514350" indent="0">
              <a:buNone/>
              <a:defRPr sz="1350"/>
            </a:lvl4pPr>
            <a:lvl5pPr marL="685800" indent="0"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81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fond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53B3563-F7A3-0380-A64C-351D557F2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77374"/>
          </a:xfrm>
          <a:prstGeom prst="rect">
            <a:avLst/>
          </a:prstGeom>
          <a:solidFill>
            <a:srgbClr val="FFC000">
              <a:alpha val="0"/>
            </a:srgbClr>
          </a:solidFill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6BDD1CE4-D5DD-4245-9442-676E5B95AD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2" y="1965400"/>
            <a:ext cx="2949178" cy="65449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76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fr-FR"/>
              <a:t>Page titre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55C43F06-D152-5641-AC1F-23020ECA7C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2" y="2680473"/>
            <a:ext cx="2949178" cy="372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384" b="0" i="0">
                <a:solidFill>
                  <a:schemeClr val="bg1"/>
                </a:solidFill>
                <a:latin typeface="Rubik Bold" pitchFamily="2" charset="-79"/>
                <a:cs typeface="Rubik Bold" pitchFamily="2" charset="-79"/>
              </a:defRPr>
            </a:lvl1pPr>
            <a:lvl2pPr marL="340623" indent="0">
              <a:buNone/>
              <a:defRPr sz="1043"/>
            </a:lvl2pPr>
            <a:lvl3pPr marL="681247" indent="0">
              <a:buNone/>
              <a:defRPr sz="894"/>
            </a:lvl3pPr>
            <a:lvl4pPr marL="1021870" indent="0">
              <a:buNone/>
              <a:defRPr sz="745"/>
            </a:lvl4pPr>
            <a:lvl5pPr marL="1362493" indent="0">
              <a:buNone/>
              <a:defRPr sz="745"/>
            </a:lvl5pPr>
            <a:lvl6pPr marL="1703117" indent="0">
              <a:buNone/>
              <a:defRPr sz="745"/>
            </a:lvl6pPr>
            <a:lvl7pPr marL="2043740" indent="0">
              <a:buNone/>
              <a:defRPr sz="745"/>
            </a:lvl7pPr>
            <a:lvl8pPr marL="2384363" indent="0">
              <a:buNone/>
              <a:defRPr sz="745"/>
            </a:lvl8pPr>
            <a:lvl9pPr marL="2724987" indent="0">
              <a:buNone/>
              <a:defRPr sz="745"/>
            </a:lvl9pPr>
          </a:lstStyle>
          <a:p>
            <a:pPr lvl="0"/>
            <a:r>
              <a:rPr lang="fr-FR"/>
              <a:t>Sous 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4BEE067-E95E-BCBC-750A-942FF32B62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254D5B-8A09-C8AC-1CE9-69B460B3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95F6D3-A54F-946A-F0EC-85423137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E0F2F4B-11C6-59D3-E106-D798A237C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103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 phot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5">
            <a:extLst>
              <a:ext uri="{FF2B5EF4-FFF2-40B4-BE49-F238E27FC236}">
                <a16:creationId xmlns:a16="http://schemas.microsoft.com/office/drawing/2014/main" id="{C92A0A65-E1C4-2EE2-0425-C345B5EFC5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9642" cy="5143500"/>
          </a:xfrm>
          <a:prstGeom prst="rect">
            <a:avLst/>
          </a:prstGeom>
        </p:spPr>
      </p:pic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1BC95E70-B19C-B893-8C84-3994A1274D1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2761" y="2737959"/>
            <a:ext cx="2949178" cy="372172"/>
          </a:xfrm>
        </p:spPr>
        <p:txBody>
          <a:bodyPr>
            <a:normAutofit/>
          </a:bodyPr>
          <a:lstStyle>
            <a:lvl1pPr marL="0" indent="0">
              <a:buNone/>
              <a:defRPr sz="2384" b="0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1043"/>
            </a:lvl2pPr>
            <a:lvl3pPr marL="681247" indent="0">
              <a:buNone/>
              <a:defRPr sz="894"/>
            </a:lvl3pPr>
            <a:lvl4pPr marL="1021870" indent="0">
              <a:buNone/>
              <a:defRPr sz="745"/>
            </a:lvl4pPr>
            <a:lvl5pPr marL="1362493" indent="0">
              <a:buNone/>
              <a:defRPr sz="745"/>
            </a:lvl5pPr>
            <a:lvl6pPr marL="1703117" indent="0">
              <a:buNone/>
              <a:defRPr sz="745"/>
            </a:lvl6pPr>
            <a:lvl7pPr marL="2043740" indent="0">
              <a:buNone/>
              <a:defRPr sz="745"/>
            </a:lvl7pPr>
            <a:lvl8pPr marL="2384363" indent="0">
              <a:buNone/>
              <a:defRPr sz="745"/>
            </a:lvl8pPr>
            <a:lvl9pPr marL="2724987" indent="0">
              <a:buNone/>
              <a:defRPr sz="745"/>
            </a:lvl9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1EC784-3C5C-1CD0-B2B3-DF2B74FA5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644" y="1965400"/>
            <a:ext cx="2949178" cy="654495"/>
          </a:xfrm>
        </p:spPr>
        <p:txBody>
          <a:bodyPr anchor="b">
            <a:normAutofit/>
          </a:bodyPr>
          <a:lstStyle>
            <a:lvl1pPr>
              <a:defRPr sz="3576" b="1" i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fr-FR" dirty="0"/>
              <a:t>Page titre</a:t>
            </a:r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FF8F290D-CAC2-0509-54FA-8D367356515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C4BFDE73-B1B3-752C-1903-05327A8AD0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1D473B8-B505-C6C8-7312-41A7C92C3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DA9225F-9251-B186-C8AA-BEF60C3BC9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15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FC12DE1F-0034-6932-215D-6A8BF2E4F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164" y="1003059"/>
            <a:ext cx="6049883" cy="3714198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9985D569-67D3-3C9A-4416-9D4942E73950}"/>
              </a:ext>
            </a:extLst>
          </p:cNvPr>
          <p:cNvGrpSpPr/>
          <p:nvPr userDrawn="1"/>
        </p:nvGrpSpPr>
        <p:grpSpPr>
          <a:xfrm>
            <a:off x="2080123" y="1379685"/>
            <a:ext cx="1385521" cy="907046"/>
            <a:chOff x="7324664" y="1895339"/>
            <a:chExt cx="1859527" cy="1209394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C306CA3-9F1C-75F1-3AC6-8319F93B87B1}"/>
                </a:ext>
              </a:extLst>
            </p:cNvPr>
            <p:cNvGrpSpPr/>
            <p:nvPr/>
          </p:nvGrpSpPr>
          <p:grpSpPr>
            <a:xfrm>
              <a:off x="7324664" y="1895339"/>
              <a:ext cx="1859527" cy="906034"/>
              <a:chOff x="2827370" y="2151189"/>
              <a:chExt cx="1859527" cy="906034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A2216F40-22DD-8A50-644E-BAD25C2631A7}"/>
                  </a:ext>
                </a:extLst>
              </p:cNvPr>
              <p:cNvSpPr/>
              <p:nvPr/>
            </p:nvSpPr>
            <p:spPr>
              <a:xfrm>
                <a:off x="3269807" y="2151189"/>
                <a:ext cx="884880" cy="906034"/>
              </a:xfrm>
              <a:prstGeom prst="ellipse">
                <a:avLst/>
              </a:prstGeom>
              <a:solidFill>
                <a:srgbClr val="EC556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686">
                  <a:latin typeface="Rubik" pitchFamily="2" charset="-79"/>
                  <a:cs typeface="Rubik" pitchFamily="2" charset="-79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FB740C4-D9CA-0D3E-2129-91B2688776C7}"/>
                  </a:ext>
                </a:extLst>
              </p:cNvPr>
              <p:cNvSpPr txBox="1"/>
              <p:nvPr/>
            </p:nvSpPr>
            <p:spPr>
              <a:xfrm>
                <a:off x="2827370" y="2304657"/>
                <a:ext cx="1859527" cy="428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1490" b="1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04B4466-28DC-CE6D-1A07-697C415AF641}"/>
                </a:ext>
              </a:extLst>
            </p:cNvPr>
            <p:cNvSpPr txBox="1"/>
            <p:nvPr/>
          </p:nvSpPr>
          <p:spPr>
            <a:xfrm>
              <a:off x="7789545" y="2798153"/>
              <a:ext cx="929764" cy="30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894" dirty="0">
                <a:solidFill>
                  <a:srgbClr val="EC5565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FAB350C-3DED-B63A-0AAD-C0E85A173A97}"/>
              </a:ext>
            </a:extLst>
          </p:cNvPr>
          <p:cNvGrpSpPr/>
          <p:nvPr userDrawn="1"/>
        </p:nvGrpSpPr>
        <p:grpSpPr>
          <a:xfrm>
            <a:off x="535741" y="2860158"/>
            <a:ext cx="1385521" cy="907046"/>
            <a:chOff x="7324664" y="1895339"/>
            <a:chExt cx="1859527" cy="1209394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2B315EB6-82F0-4C0F-E3C6-209567FD16FF}"/>
                </a:ext>
              </a:extLst>
            </p:cNvPr>
            <p:cNvGrpSpPr/>
            <p:nvPr/>
          </p:nvGrpSpPr>
          <p:grpSpPr>
            <a:xfrm>
              <a:off x="7324664" y="1895339"/>
              <a:ext cx="1859527" cy="906034"/>
              <a:chOff x="2827370" y="2151189"/>
              <a:chExt cx="1859527" cy="906034"/>
            </a:xfrm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ECD752A5-3E55-0123-63C9-6D88ADE1C4D2}"/>
                  </a:ext>
                </a:extLst>
              </p:cNvPr>
              <p:cNvSpPr/>
              <p:nvPr/>
            </p:nvSpPr>
            <p:spPr>
              <a:xfrm>
                <a:off x="3314693" y="2151189"/>
                <a:ext cx="884880" cy="906034"/>
              </a:xfrm>
              <a:prstGeom prst="ellipse">
                <a:avLst/>
              </a:prstGeom>
              <a:solidFill>
                <a:srgbClr val="EC556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686">
                  <a:latin typeface="Rubik" pitchFamily="2" charset="-79"/>
                  <a:cs typeface="Rubik" pitchFamily="2" charset="-79"/>
                </a:endParaRP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8A5E8ACD-61E2-EEBB-31A1-CA3DB18242DF}"/>
                  </a:ext>
                </a:extLst>
              </p:cNvPr>
              <p:cNvSpPr txBox="1"/>
              <p:nvPr/>
            </p:nvSpPr>
            <p:spPr>
              <a:xfrm>
                <a:off x="2827370" y="2304657"/>
                <a:ext cx="1859527" cy="428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1490" b="1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</p:grp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F97546B-F1E2-F9E7-6BAB-0831537F9FC5}"/>
                </a:ext>
              </a:extLst>
            </p:cNvPr>
            <p:cNvSpPr txBox="1"/>
            <p:nvPr/>
          </p:nvSpPr>
          <p:spPr>
            <a:xfrm>
              <a:off x="7699133" y="2798153"/>
              <a:ext cx="1110591" cy="30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894" dirty="0">
                <a:solidFill>
                  <a:srgbClr val="EC5565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9FD31F4-B5C4-CDB5-FCDF-477405188387}"/>
              </a:ext>
            </a:extLst>
          </p:cNvPr>
          <p:cNvGrpSpPr/>
          <p:nvPr userDrawn="1"/>
        </p:nvGrpSpPr>
        <p:grpSpPr>
          <a:xfrm>
            <a:off x="2196221" y="2623063"/>
            <a:ext cx="1385521" cy="907046"/>
            <a:chOff x="7319346" y="1895339"/>
            <a:chExt cx="1859527" cy="1209396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2982640F-47FA-47AE-B6BE-4FABC0C7D53F}"/>
                </a:ext>
              </a:extLst>
            </p:cNvPr>
            <p:cNvGrpSpPr/>
            <p:nvPr/>
          </p:nvGrpSpPr>
          <p:grpSpPr>
            <a:xfrm>
              <a:off x="7319346" y="1895339"/>
              <a:ext cx="1859527" cy="906034"/>
              <a:chOff x="2822052" y="2151189"/>
              <a:chExt cx="1859527" cy="906034"/>
            </a:xfrm>
          </p:grpSpPr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87737D3E-E6FC-07B2-1FCF-D7CFDF4D5432}"/>
                  </a:ext>
                </a:extLst>
              </p:cNvPr>
              <p:cNvSpPr/>
              <p:nvPr/>
            </p:nvSpPr>
            <p:spPr>
              <a:xfrm>
                <a:off x="3309375" y="2151189"/>
                <a:ext cx="884880" cy="906034"/>
              </a:xfrm>
              <a:prstGeom prst="ellipse">
                <a:avLst/>
              </a:prstGeom>
              <a:solidFill>
                <a:srgbClr val="EC556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686">
                  <a:latin typeface="Rubik" pitchFamily="2" charset="-79"/>
                  <a:cs typeface="Rubik" pitchFamily="2" charset="-79"/>
                </a:endParaRP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C0C5E130-3A59-8D7F-C76E-46F45E40C523}"/>
                  </a:ext>
                </a:extLst>
              </p:cNvPr>
              <p:cNvSpPr txBox="1"/>
              <p:nvPr/>
            </p:nvSpPr>
            <p:spPr>
              <a:xfrm>
                <a:off x="2822052" y="2304657"/>
                <a:ext cx="1859527" cy="428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1490" b="1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</p:grp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238FFBD-8023-1559-104A-C01F4AC08861}"/>
                </a:ext>
              </a:extLst>
            </p:cNvPr>
            <p:cNvSpPr txBox="1"/>
            <p:nvPr/>
          </p:nvSpPr>
          <p:spPr>
            <a:xfrm>
              <a:off x="7403821" y="2798155"/>
              <a:ext cx="1690576" cy="30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894" dirty="0">
                <a:solidFill>
                  <a:srgbClr val="EC5565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B4391E31-DDEE-482A-653F-1560C2D29C88}"/>
              </a:ext>
            </a:extLst>
          </p:cNvPr>
          <p:cNvGrpSpPr/>
          <p:nvPr userDrawn="1"/>
        </p:nvGrpSpPr>
        <p:grpSpPr>
          <a:xfrm>
            <a:off x="3864263" y="2348478"/>
            <a:ext cx="1385521" cy="907046"/>
            <a:chOff x="7324664" y="1895339"/>
            <a:chExt cx="1859527" cy="1209396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0AEBA815-AAA9-0D9C-C20D-88E228EEB581}"/>
                </a:ext>
              </a:extLst>
            </p:cNvPr>
            <p:cNvGrpSpPr/>
            <p:nvPr/>
          </p:nvGrpSpPr>
          <p:grpSpPr>
            <a:xfrm>
              <a:off x="7324664" y="1895339"/>
              <a:ext cx="1859527" cy="906034"/>
              <a:chOff x="2827370" y="2151189"/>
              <a:chExt cx="1859527" cy="906034"/>
            </a:xfrm>
          </p:grpSpPr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390320F3-2462-6C6E-15F1-AF3769490417}"/>
                  </a:ext>
                </a:extLst>
              </p:cNvPr>
              <p:cNvSpPr/>
              <p:nvPr/>
            </p:nvSpPr>
            <p:spPr>
              <a:xfrm>
                <a:off x="3314693" y="2151189"/>
                <a:ext cx="884880" cy="906034"/>
              </a:xfrm>
              <a:prstGeom prst="ellipse">
                <a:avLst/>
              </a:prstGeom>
              <a:solidFill>
                <a:srgbClr val="EC556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686">
                  <a:latin typeface="Rubik" pitchFamily="2" charset="-79"/>
                  <a:cs typeface="Rubik" pitchFamily="2" charset="-79"/>
                </a:endParaRP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C8AC2B2F-9872-F881-0B63-67E2A121FA5C}"/>
                  </a:ext>
                </a:extLst>
              </p:cNvPr>
              <p:cNvSpPr txBox="1"/>
              <p:nvPr/>
            </p:nvSpPr>
            <p:spPr>
              <a:xfrm>
                <a:off x="2827370" y="2304657"/>
                <a:ext cx="1859527" cy="428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1490" b="1" dirty="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</p:grp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899205D3-E40D-7AD3-723E-558483B97A74}"/>
                </a:ext>
              </a:extLst>
            </p:cNvPr>
            <p:cNvSpPr txBox="1"/>
            <p:nvPr/>
          </p:nvSpPr>
          <p:spPr>
            <a:xfrm>
              <a:off x="7699133" y="2798155"/>
              <a:ext cx="1110591" cy="30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894" dirty="0">
                <a:solidFill>
                  <a:srgbClr val="EC5565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650C7E49-B475-720B-E209-C48AF001016A}"/>
              </a:ext>
            </a:extLst>
          </p:cNvPr>
          <p:cNvGrpSpPr/>
          <p:nvPr userDrawn="1"/>
        </p:nvGrpSpPr>
        <p:grpSpPr>
          <a:xfrm>
            <a:off x="5584870" y="1665577"/>
            <a:ext cx="3319322" cy="2145173"/>
            <a:chOff x="7455388" y="2384220"/>
            <a:chExt cx="4454910" cy="2860231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DEAC55A6-1AA4-4337-6A35-E209602D19C4}"/>
                </a:ext>
              </a:extLst>
            </p:cNvPr>
            <p:cNvGrpSpPr/>
            <p:nvPr/>
          </p:nvGrpSpPr>
          <p:grpSpPr>
            <a:xfrm>
              <a:off x="7455388" y="2384220"/>
              <a:ext cx="2212334" cy="1323417"/>
              <a:chOff x="305623" y="2093555"/>
              <a:chExt cx="2212334" cy="1323417"/>
            </a:xfrm>
          </p:grpSpPr>
          <p:sp>
            <p:nvSpPr>
              <p:cNvPr id="52" name="Rectangle : coins arrondis 51">
                <a:extLst>
                  <a:ext uri="{FF2B5EF4-FFF2-40B4-BE49-F238E27FC236}">
                    <a16:creationId xmlns:a16="http://schemas.microsoft.com/office/drawing/2014/main" id="{D743B60C-7BC4-58EC-AB2E-39A2EFF7538C}"/>
                  </a:ext>
                </a:extLst>
              </p:cNvPr>
              <p:cNvSpPr/>
              <p:nvPr/>
            </p:nvSpPr>
            <p:spPr>
              <a:xfrm flipH="1">
                <a:off x="398651" y="2093555"/>
                <a:ext cx="2034039" cy="1323417"/>
              </a:xfrm>
              <a:prstGeom prst="roundRect">
                <a:avLst/>
              </a:prstGeom>
              <a:solidFill>
                <a:srgbClr val="5BC5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686">
                  <a:latin typeface="Rubik" pitchFamily="2" charset="-79"/>
                  <a:cs typeface="Rubik" pitchFamily="2" charset="-79"/>
                </a:endParaRPr>
              </a:p>
            </p:txBody>
          </p:sp>
          <p:grpSp>
            <p:nvGrpSpPr>
              <p:cNvPr id="53" name="Groupe 52">
                <a:extLst>
                  <a:ext uri="{FF2B5EF4-FFF2-40B4-BE49-F238E27FC236}">
                    <a16:creationId xmlns:a16="http://schemas.microsoft.com/office/drawing/2014/main" id="{446F8353-311F-6904-2A51-79299268954A}"/>
                  </a:ext>
                </a:extLst>
              </p:cNvPr>
              <p:cNvGrpSpPr/>
              <p:nvPr/>
            </p:nvGrpSpPr>
            <p:grpSpPr>
              <a:xfrm>
                <a:off x="305623" y="2318256"/>
                <a:ext cx="2212334" cy="874014"/>
                <a:chOff x="305623" y="2269038"/>
                <a:chExt cx="2212334" cy="874014"/>
              </a:xfrm>
            </p:grpSpPr>
            <p:sp>
              <p:nvSpPr>
                <p:cNvPr id="54" name="Espace réservé du contenu 3">
                  <a:extLst>
                    <a:ext uri="{FF2B5EF4-FFF2-40B4-BE49-F238E27FC236}">
                      <a16:creationId xmlns:a16="http://schemas.microsoft.com/office/drawing/2014/main" id="{EA20E7AD-F3B4-70BC-873C-E9436C6530C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05623" y="2269038"/>
                  <a:ext cx="2212334" cy="422557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1" i="0" kern="1200">
                      <a:solidFill>
                        <a:srgbClr val="0B0B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2235" dirty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endParaRPr>
                </a:p>
              </p:txBody>
            </p:sp>
            <p:sp>
              <p:nvSpPr>
                <p:cNvPr id="55" name="Espace réservé du contenu 5">
                  <a:extLst>
                    <a:ext uri="{FF2B5EF4-FFF2-40B4-BE49-F238E27FC236}">
                      <a16:creationId xmlns:a16="http://schemas.microsoft.com/office/drawing/2014/main" id="{E357E84D-6AEE-50E7-1004-9711F5059C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59126" y="2723609"/>
                  <a:ext cx="1705329" cy="419443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400" kern="1200">
                      <a:solidFill>
                        <a:srgbClr val="0B0B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0000"/>
                    </a:lnSpc>
                  </a:pPr>
                  <a:endParaRPr lang="fr-FR" sz="968" dirty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endParaRPr>
                </a:p>
              </p:txBody>
            </p:sp>
          </p:grp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F16902F5-6F83-0737-7177-E117FFD4D708}"/>
                </a:ext>
              </a:extLst>
            </p:cNvPr>
            <p:cNvGrpSpPr/>
            <p:nvPr/>
          </p:nvGrpSpPr>
          <p:grpSpPr>
            <a:xfrm>
              <a:off x="9697964" y="2384220"/>
              <a:ext cx="2212334" cy="1323417"/>
              <a:chOff x="2593165" y="2087097"/>
              <a:chExt cx="2212334" cy="1323417"/>
            </a:xfrm>
          </p:grpSpPr>
          <p:sp>
            <p:nvSpPr>
              <p:cNvPr id="48" name="Rectangle : coins arrondis 47">
                <a:extLst>
                  <a:ext uri="{FF2B5EF4-FFF2-40B4-BE49-F238E27FC236}">
                    <a16:creationId xmlns:a16="http://schemas.microsoft.com/office/drawing/2014/main" id="{8A90667F-C246-250A-59DE-F8C1AAC0B645}"/>
                  </a:ext>
                </a:extLst>
              </p:cNvPr>
              <p:cNvSpPr/>
              <p:nvPr/>
            </p:nvSpPr>
            <p:spPr>
              <a:xfrm flipH="1">
                <a:off x="2682313" y="2087097"/>
                <a:ext cx="2034039" cy="1323417"/>
              </a:xfrm>
              <a:prstGeom prst="roundRect">
                <a:avLst/>
              </a:prstGeom>
              <a:solidFill>
                <a:srgbClr val="00217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686">
                  <a:latin typeface="Rubik" pitchFamily="2" charset="-79"/>
                  <a:cs typeface="Rubik" pitchFamily="2" charset="-79"/>
                </a:endParaRPr>
              </a:p>
            </p:txBody>
          </p:sp>
          <p:grpSp>
            <p:nvGrpSpPr>
              <p:cNvPr id="49" name="Groupe 48">
                <a:extLst>
                  <a:ext uri="{FF2B5EF4-FFF2-40B4-BE49-F238E27FC236}">
                    <a16:creationId xmlns:a16="http://schemas.microsoft.com/office/drawing/2014/main" id="{6D7EE46E-CA1F-1160-BBE5-BB8BF4BA3552}"/>
                  </a:ext>
                </a:extLst>
              </p:cNvPr>
              <p:cNvGrpSpPr/>
              <p:nvPr/>
            </p:nvGrpSpPr>
            <p:grpSpPr>
              <a:xfrm>
                <a:off x="2593165" y="2323213"/>
                <a:ext cx="2212334" cy="851184"/>
                <a:chOff x="2593165" y="2269038"/>
                <a:chExt cx="2212334" cy="851184"/>
              </a:xfrm>
            </p:grpSpPr>
            <p:sp>
              <p:nvSpPr>
                <p:cNvPr id="50" name="Espace réservé du contenu 3">
                  <a:extLst>
                    <a:ext uri="{FF2B5EF4-FFF2-40B4-BE49-F238E27FC236}">
                      <a16:creationId xmlns:a16="http://schemas.microsoft.com/office/drawing/2014/main" id="{333BB461-7436-185A-A930-68FC8F51199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593165" y="2269038"/>
                  <a:ext cx="2212334" cy="422557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1" i="0" kern="1200">
                      <a:solidFill>
                        <a:srgbClr val="0B0B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2235" dirty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endParaRPr>
                </a:p>
              </p:txBody>
            </p:sp>
            <p:sp>
              <p:nvSpPr>
                <p:cNvPr id="51" name="Espace réservé du contenu 5">
                  <a:extLst>
                    <a:ext uri="{FF2B5EF4-FFF2-40B4-BE49-F238E27FC236}">
                      <a16:creationId xmlns:a16="http://schemas.microsoft.com/office/drawing/2014/main" id="{BB0AB1D4-66A0-B226-D892-19B22DF7D64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824496" y="2723609"/>
                  <a:ext cx="1749672" cy="396613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400" kern="1200">
                      <a:solidFill>
                        <a:srgbClr val="0B0B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00000"/>
                    </a:lnSpc>
                  </a:pPr>
                  <a:endParaRPr lang="fr-FR" sz="968" dirty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endParaRPr>
                </a:p>
              </p:txBody>
            </p:sp>
          </p:grp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FFBE4462-5478-A10A-EB59-392A6EDAD602}"/>
                </a:ext>
              </a:extLst>
            </p:cNvPr>
            <p:cNvGrpSpPr/>
            <p:nvPr/>
          </p:nvGrpSpPr>
          <p:grpSpPr>
            <a:xfrm>
              <a:off x="7544536" y="3913800"/>
              <a:ext cx="2034039" cy="1323417"/>
              <a:chOff x="573850" y="3544383"/>
              <a:chExt cx="2034039" cy="1323417"/>
            </a:xfrm>
          </p:grpSpPr>
          <p:sp>
            <p:nvSpPr>
              <p:cNvPr id="44" name="Rectangle : coins arrondis 43">
                <a:extLst>
                  <a:ext uri="{FF2B5EF4-FFF2-40B4-BE49-F238E27FC236}">
                    <a16:creationId xmlns:a16="http://schemas.microsoft.com/office/drawing/2014/main" id="{ECA56F1D-09B8-9201-1BD9-883C2B68EF43}"/>
                  </a:ext>
                </a:extLst>
              </p:cNvPr>
              <p:cNvSpPr/>
              <p:nvPr/>
            </p:nvSpPr>
            <p:spPr>
              <a:xfrm flipH="1">
                <a:off x="573850" y="3544383"/>
                <a:ext cx="2034039" cy="1323417"/>
              </a:xfrm>
              <a:prstGeom prst="roundRect">
                <a:avLst/>
              </a:prstGeom>
              <a:solidFill>
                <a:srgbClr val="00217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686" dirty="0">
                  <a:latin typeface="Rubik" pitchFamily="2" charset="-79"/>
                  <a:cs typeface="Rubik" pitchFamily="2" charset="-79"/>
                </a:endParaRPr>
              </a:p>
            </p:txBody>
          </p:sp>
          <p:grpSp>
            <p:nvGrpSpPr>
              <p:cNvPr id="45" name="Groupe 44">
                <a:extLst>
                  <a:ext uri="{FF2B5EF4-FFF2-40B4-BE49-F238E27FC236}">
                    <a16:creationId xmlns:a16="http://schemas.microsoft.com/office/drawing/2014/main" id="{112BEFD1-E7FA-E192-31F9-98424DAC9A08}"/>
                  </a:ext>
                </a:extLst>
              </p:cNvPr>
              <p:cNvGrpSpPr/>
              <p:nvPr/>
            </p:nvGrpSpPr>
            <p:grpSpPr>
              <a:xfrm>
                <a:off x="809495" y="3739885"/>
                <a:ext cx="1562749" cy="932413"/>
                <a:chOff x="809495" y="3725441"/>
                <a:chExt cx="1562749" cy="932413"/>
              </a:xfrm>
            </p:grpSpPr>
            <p:sp>
              <p:nvSpPr>
                <p:cNvPr id="46" name="Espace réservé du contenu 5">
                  <a:extLst>
                    <a:ext uri="{FF2B5EF4-FFF2-40B4-BE49-F238E27FC236}">
                      <a16:creationId xmlns:a16="http://schemas.microsoft.com/office/drawing/2014/main" id="{4CCFFC4D-589B-DB2E-E8FC-0170E596D92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09495" y="3725441"/>
                  <a:ext cx="1562749" cy="43987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400" kern="1200">
                      <a:solidFill>
                        <a:srgbClr val="0B0B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0000"/>
                    </a:lnSpc>
                  </a:pPr>
                  <a:endParaRPr lang="fr-FR" sz="968" dirty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endParaRPr>
                </a:p>
              </p:txBody>
            </p:sp>
            <p:sp>
              <p:nvSpPr>
                <p:cNvPr id="47" name="Espace réservé du contenu 5">
                  <a:extLst>
                    <a:ext uri="{FF2B5EF4-FFF2-40B4-BE49-F238E27FC236}">
                      <a16:creationId xmlns:a16="http://schemas.microsoft.com/office/drawing/2014/main" id="{DC0A6741-A1EF-7C2D-E4BE-ABBF1630E75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09495" y="4217976"/>
                  <a:ext cx="1562749" cy="439878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400" kern="1200">
                      <a:solidFill>
                        <a:srgbClr val="0B0B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 sz="968" dirty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endParaRPr>
                </a:p>
              </p:txBody>
            </p:sp>
          </p:grpSp>
        </p:grp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A23DBED1-466F-7282-FB4B-CD9452727F62}"/>
                </a:ext>
              </a:extLst>
            </p:cNvPr>
            <p:cNvGrpSpPr/>
            <p:nvPr/>
          </p:nvGrpSpPr>
          <p:grpSpPr>
            <a:xfrm>
              <a:off x="9787112" y="3906566"/>
              <a:ext cx="2034039" cy="1337885"/>
              <a:chOff x="2657285" y="3525221"/>
              <a:chExt cx="2034039" cy="1337885"/>
            </a:xfrm>
          </p:grpSpPr>
          <p:sp>
            <p:nvSpPr>
              <p:cNvPr id="40" name="Rectangle : coins arrondis 39">
                <a:extLst>
                  <a:ext uri="{FF2B5EF4-FFF2-40B4-BE49-F238E27FC236}">
                    <a16:creationId xmlns:a16="http://schemas.microsoft.com/office/drawing/2014/main" id="{4C83B54B-FDF1-A41C-1C67-C52A522CD98C}"/>
                  </a:ext>
                </a:extLst>
              </p:cNvPr>
              <p:cNvSpPr/>
              <p:nvPr/>
            </p:nvSpPr>
            <p:spPr>
              <a:xfrm flipH="1">
                <a:off x="2657285" y="3532455"/>
                <a:ext cx="2034039" cy="1323417"/>
              </a:xfrm>
              <a:prstGeom prst="roundRect">
                <a:avLst/>
              </a:prstGeom>
              <a:solidFill>
                <a:srgbClr val="5BC5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686">
                  <a:latin typeface="Rubik" pitchFamily="2" charset="-79"/>
                  <a:cs typeface="Rubik" pitchFamily="2" charset="-79"/>
                </a:endParaRPr>
              </a:p>
            </p:txBody>
          </p:sp>
          <p:grpSp>
            <p:nvGrpSpPr>
              <p:cNvPr id="41" name="Groupe 40">
                <a:extLst>
                  <a:ext uri="{FF2B5EF4-FFF2-40B4-BE49-F238E27FC236}">
                    <a16:creationId xmlns:a16="http://schemas.microsoft.com/office/drawing/2014/main" id="{407C2E38-ABC2-33B7-EA7C-8E8F35A658CE}"/>
                  </a:ext>
                </a:extLst>
              </p:cNvPr>
              <p:cNvGrpSpPr/>
              <p:nvPr/>
            </p:nvGrpSpPr>
            <p:grpSpPr>
              <a:xfrm>
                <a:off x="2738960" y="3525221"/>
                <a:ext cx="1870689" cy="1337885"/>
                <a:chOff x="2738960" y="3525221"/>
                <a:chExt cx="1870689" cy="1337885"/>
              </a:xfrm>
            </p:grpSpPr>
            <p:sp>
              <p:nvSpPr>
                <p:cNvPr id="42" name="Espace réservé du contenu 5">
                  <a:extLst>
                    <a:ext uri="{FF2B5EF4-FFF2-40B4-BE49-F238E27FC236}">
                      <a16:creationId xmlns:a16="http://schemas.microsoft.com/office/drawing/2014/main" id="{35C07118-E51B-027F-632F-A8358448276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814227" y="4012725"/>
                  <a:ext cx="1720154" cy="850381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400" kern="1200">
                      <a:solidFill>
                        <a:srgbClr val="0B0B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0000"/>
                    </a:lnSpc>
                  </a:pPr>
                  <a:endParaRPr lang="fr-FR" sz="968" dirty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endParaRPr>
                </a:p>
              </p:txBody>
            </p:sp>
            <p:sp>
              <p:nvSpPr>
                <p:cNvPr id="43" name="Espace réservé du contenu 3">
                  <a:extLst>
                    <a:ext uri="{FF2B5EF4-FFF2-40B4-BE49-F238E27FC236}">
                      <a16:creationId xmlns:a16="http://schemas.microsoft.com/office/drawing/2014/main" id="{AA8F747A-D41B-1236-3F57-58769EB0EC4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738960" y="3525221"/>
                  <a:ext cx="1870689" cy="422557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1" i="0" kern="1200">
                      <a:solidFill>
                        <a:srgbClr val="0B0B4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0000"/>
                    </a:lnSpc>
                  </a:pPr>
                  <a:endParaRPr lang="fr-FR" sz="2235" dirty="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endParaRPr>
                </a:p>
              </p:txBody>
            </p:sp>
          </p:grpSp>
        </p:grpSp>
      </p:grpSp>
      <p:sp>
        <p:nvSpPr>
          <p:cNvPr id="56" name="Sous-titre 4">
            <a:extLst>
              <a:ext uri="{FF2B5EF4-FFF2-40B4-BE49-F238E27FC236}">
                <a16:creationId xmlns:a16="http://schemas.microsoft.com/office/drawing/2014/main" id="{5E2DB329-1D1A-2BB2-6EB5-3D30B7D39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799795"/>
            <a:ext cx="6858000" cy="302949"/>
          </a:xfrm>
        </p:spPr>
        <p:txBody>
          <a:bodyPr/>
          <a:lstStyle>
            <a:lvl1pPr marL="0" indent="0">
              <a:buNone/>
              <a:defRPr>
                <a:solidFill>
                  <a:srgbClr val="5BC5F2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CD3B4D7-586F-033D-B475-042F0D565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D9A1DA7-8495-9A7C-5CD5-57569767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452C13F-41E7-8818-A630-FF34C7616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F8503AC-2886-BD52-6B14-1DA61F1BC49F}"/>
              </a:ext>
            </a:extLst>
          </p:cNvPr>
          <p:cNvSpPr txBox="1">
            <a:spLocks/>
          </p:cNvSpPr>
          <p:nvPr userDrawn="1"/>
        </p:nvSpPr>
        <p:spPr>
          <a:xfrm>
            <a:off x="765532" y="120873"/>
            <a:ext cx="867537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4" b="0" i="0" kern="1200">
                <a:solidFill>
                  <a:srgbClr val="002174"/>
                </a:solidFill>
                <a:latin typeface="Rubik Medium" pitchFamily="2" charset="-79"/>
                <a:ea typeface="+mj-ea"/>
                <a:cs typeface="Rubik Medium" pitchFamily="2" charset="-79"/>
              </a:defRPr>
            </a:lvl1pPr>
          </a:lstStyle>
          <a:p>
            <a:r>
              <a:rPr lang="fr-FR"/>
              <a:t>TITRE DE LA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6668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DA0D905-1A85-834D-BC7B-B18C59B07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447" cy="561649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EAEBF955-F400-6A41-B16F-8612BEC5C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5512" y="81036"/>
            <a:ext cx="8675370" cy="994172"/>
          </a:xfrm>
        </p:spPr>
        <p:txBody>
          <a:bodyPr>
            <a:normAutofit/>
          </a:bodyPr>
          <a:lstStyle>
            <a:lvl1pPr algn="l">
              <a:defRPr sz="3204" b="0" i="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C1FCD8EA-23C0-CB43-AE60-C3556E7DE0C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275512" y="780193"/>
            <a:ext cx="7543800" cy="302949"/>
          </a:xfrm>
        </p:spPr>
        <p:txBody>
          <a:bodyPr>
            <a:normAutofit/>
          </a:bodyPr>
          <a:lstStyle>
            <a:lvl1pPr marL="0" indent="0" algn="l">
              <a:buNone/>
              <a:defRPr sz="1639">
                <a:solidFill>
                  <a:srgbClr val="5BC5F2"/>
                </a:solidFill>
                <a:latin typeface="Rubik" pitchFamily="2" charset="-79"/>
                <a:cs typeface="Rubik" pitchFamily="2" charset="-79"/>
              </a:defRPr>
            </a:lvl1pPr>
            <a:lvl2pPr marL="340623" indent="0" algn="ctr">
              <a:buNone/>
              <a:defRPr sz="1490"/>
            </a:lvl2pPr>
            <a:lvl3pPr marL="681247" indent="0" algn="ctr">
              <a:buNone/>
              <a:defRPr sz="1341"/>
            </a:lvl3pPr>
            <a:lvl4pPr marL="1021870" indent="0" algn="ctr">
              <a:buNone/>
              <a:defRPr sz="1192"/>
            </a:lvl4pPr>
            <a:lvl5pPr marL="1362493" indent="0" algn="ctr">
              <a:buNone/>
              <a:defRPr sz="1192"/>
            </a:lvl5pPr>
            <a:lvl6pPr marL="1703117" indent="0" algn="ctr">
              <a:buNone/>
              <a:defRPr sz="1192"/>
            </a:lvl6pPr>
            <a:lvl7pPr marL="2043740" indent="0" algn="ctr">
              <a:buNone/>
              <a:defRPr sz="1192"/>
            </a:lvl7pPr>
            <a:lvl8pPr marL="2384363" indent="0" algn="ctr">
              <a:buNone/>
              <a:defRPr sz="1192"/>
            </a:lvl8pPr>
            <a:lvl9pPr marL="2724987" indent="0" algn="ctr">
              <a:buNone/>
              <a:defRPr sz="1192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17F67940-1FD9-6349-BA6D-7525490A20D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00338" y="3053719"/>
            <a:ext cx="1559288" cy="316918"/>
          </a:xfrm>
        </p:spPr>
        <p:txBody>
          <a:bodyPr>
            <a:normAutofit/>
          </a:bodyPr>
          <a:lstStyle>
            <a:lvl1pPr marL="0" indent="0" algn="l">
              <a:buNone/>
              <a:defRPr sz="1195" b="0" i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PAYS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EDFFBC3F-4A11-1D4C-90FF-FF9D390B3F3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263588" y="1621156"/>
            <a:ext cx="1559288" cy="316918"/>
          </a:xfrm>
        </p:spPr>
        <p:txBody>
          <a:bodyPr>
            <a:normAutofit/>
          </a:bodyPr>
          <a:lstStyle>
            <a:lvl1pPr marL="0" indent="0" algn="l">
              <a:buNone/>
              <a:defRPr sz="1195" b="0" i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PAYS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8A5AF29D-68AC-4D44-9A0A-2CC8BCF71770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53909" y="3053719"/>
            <a:ext cx="1559288" cy="316918"/>
          </a:xfrm>
        </p:spPr>
        <p:txBody>
          <a:bodyPr>
            <a:normAutofit/>
          </a:bodyPr>
          <a:lstStyle>
            <a:lvl1pPr marL="0" indent="0" algn="r">
              <a:buNone/>
              <a:defRPr sz="1195" b="0" i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PAYS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5DC23A4-BB56-6946-BABD-AE83058D5B13}"/>
              </a:ext>
            </a:extLst>
          </p:cNvPr>
          <p:cNvSpPr/>
          <p:nvPr userDrawn="1"/>
        </p:nvSpPr>
        <p:spPr>
          <a:xfrm rot="19922658">
            <a:off x="741534" y="2344418"/>
            <a:ext cx="1486014" cy="1112400"/>
          </a:xfrm>
          <a:prstGeom prst="ellipse">
            <a:avLst/>
          </a:prstGeom>
          <a:solidFill>
            <a:srgbClr val="5BC5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86">
              <a:solidFill>
                <a:srgbClr val="01C3F5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14336DF-2DCA-5742-AB03-61890DB6FFD8}"/>
              </a:ext>
            </a:extLst>
          </p:cNvPr>
          <p:cNvSpPr/>
          <p:nvPr userDrawn="1"/>
        </p:nvSpPr>
        <p:spPr>
          <a:xfrm rot="19922658">
            <a:off x="2752976" y="1246119"/>
            <a:ext cx="1486014" cy="1112400"/>
          </a:xfrm>
          <a:prstGeom prst="ellipse">
            <a:avLst/>
          </a:prstGeom>
          <a:solidFill>
            <a:srgbClr val="5BC5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86">
              <a:solidFill>
                <a:srgbClr val="01C3F5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46AFA30-A2F9-2943-8662-853C19DD4B75}"/>
              </a:ext>
            </a:extLst>
          </p:cNvPr>
          <p:cNvSpPr/>
          <p:nvPr userDrawn="1"/>
        </p:nvSpPr>
        <p:spPr>
          <a:xfrm rot="19922658">
            <a:off x="5627821" y="2602279"/>
            <a:ext cx="1486014" cy="1112400"/>
          </a:xfrm>
          <a:prstGeom prst="ellipse">
            <a:avLst/>
          </a:prstGeom>
          <a:solidFill>
            <a:srgbClr val="5BC5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86">
              <a:solidFill>
                <a:srgbClr val="01C3F5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1E0264B-1401-11D4-8C91-7363AB783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sp>
        <p:nvSpPr>
          <p:cNvPr id="3" name="Espace réservé de la date 1">
            <a:extLst>
              <a:ext uri="{FF2B5EF4-FFF2-40B4-BE49-F238E27FC236}">
                <a16:creationId xmlns:a16="http://schemas.microsoft.com/office/drawing/2014/main" id="{CDCDB92D-E8F6-02C7-4DE0-90829E7A545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4FBA4186-BD6F-2AE3-812B-38DD8A0C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C987326-85CE-6329-2F8B-C8A960E88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443CA09-90D1-8650-A397-EBAA42B6909A}"/>
              </a:ext>
            </a:extLst>
          </p:cNvPr>
          <p:cNvSpPr/>
          <p:nvPr userDrawn="1"/>
        </p:nvSpPr>
        <p:spPr>
          <a:xfrm rot="19006401">
            <a:off x="-566960" y="262602"/>
            <a:ext cx="2688687" cy="646592"/>
          </a:xfrm>
          <a:custGeom>
            <a:avLst/>
            <a:gdLst>
              <a:gd name="connsiteX0" fmla="*/ 0 w 1291472"/>
              <a:gd name="connsiteY0" fmla="*/ 0 h 378715"/>
              <a:gd name="connsiteX1" fmla="*/ 1291472 w 1291472"/>
              <a:gd name="connsiteY1" fmla="*/ 0 h 378715"/>
              <a:gd name="connsiteX2" fmla="*/ 1291472 w 1291472"/>
              <a:gd name="connsiteY2" fmla="*/ 378715 h 378715"/>
              <a:gd name="connsiteX3" fmla="*/ 0 w 1291472"/>
              <a:gd name="connsiteY3" fmla="*/ 378715 h 378715"/>
              <a:gd name="connsiteX4" fmla="*/ 0 w 1291472"/>
              <a:gd name="connsiteY4" fmla="*/ 0 h 378715"/>
              <a:gd name="connsiteX0" fmla="*/ 0 w 1773239"/>
              <a:gd name="connsiteY0" fmla="*/ 0 h 430491"/>
              <a:gd name="connsiteX1" fmla="*/ 1291472 w 1773239"/>
              <a:gd name="connsiteY1" fmla="*/ 0 h 430491"/>
              <a:gd name="connsiteX2" fmla="*/ 1773239 w 1773239"/>
              <a:gd name="connsiteY2" fmla="*/ 430491 h 430491"/>
              <a:gd name="connsiteX3" fmla="*/ 0 w 1773239"/>
              <a:gd name="connsiteY3" fmla="*/ 378715 h 430491"/>
              <a:gd name="connsiteX4" fmla="*/ 0 w 1773239"/>
              <a:gd name="connsiteY4" fmla="*/ 0 h 430491"/>
              <a:gd name="connsiteX0" fmla="*/ 0 w 1916247"/>
              <a:gd name="connsiteY0" fmla="*/ 0 h 526098"/>
              <a:gd name="connsiteX1" fmla="*/ 1434480 w 1916247"/>
              <a:gd name="connsiteY1" fmla="*/ 95607 h 526098"/>
              <a:gd name="connsiteX2" fmla="*/ 1916247 w 1916247"/>
              <a:gd name="connsiteY2" fmla="*/ 526098 h 526098"/>
              <a:gd name="connsiteX3" fmla="*/ 143008 w 1916247"/>
              <a:gd name="connsiteY3" fmla="*/ 474322 h 526098"/>
              <a:gd name="connsiteX4" fmla="*/ 0 w 1916247"/>
              <a:gd name="connsiteY4" fmla="*/ 0 h 526098"/>
              <a:gd name="connsiteX0" fmla="*/ 262934 w 2179181"/>
              <a:gd name="connsiteY0" fmla="*/ 0 h 526098"/>
              <a:gd name="connsiteX1" fmla="*/ 1697414 w 2179181"/>
              <a:gd name="connsiteY1" fmla="*/ 95607 h 526098"/>
              <a:gd name="connsiteX2" fmla="*/ 2179181 w 2179181"/>
              <a:gd name="connsiteY2" fmla="*/ 526098 h 526098"/>
              <a:gd name="connsiteX3" fmla="*/ 0 w 2179181"/>
              <a:gd name="connsiteY3" fmla="*/ 286823 h 526098"/>
              <a:gd name="connsiteX4" fmla="*/ 262934 w 2179181"/>
              <a:gd name="connsiteY4" fmla="*/ 0 h 526098"/>
              <a:gd name="connsiteX0" fmla="*/ 221528 w 2179181"/>
              <a:gd name="connsiteY0" fmla="*/ 0 h 458096"/>
              <a:gd name="connsiteX1" fmla="*/ 1697414 w 2179181"/>
              <a:gd name="connsiteY1" fmla="*/ 27605 h 458096"/>
              <a:gd name="connsiteX2" fmla="*/ 2179181 w 2179181"/>
              <a:gd name="connsiteY2" fmla="*/ 458096 h 458096"/>
              <a:gd name="connsiteX3" fmla="*/ 0 w 2179181"/>
              <a:gd name="connsiteY3" fmla="*/ 218821 h 458096"/>
              <a:gd name="connsiteX4" fmla="*/ 221528 w 2179181"/>
              <a:gd name="connsiteY4" fmla="*/ 0 h 458096"/>
              <a:gd name="connsiteX0" fmla="*/ 221528 w 2179181"/>
              <a:gd name="connsiteY0" fmla="*/ 20351 h 478447"/>
              <a:gd name="connsiteX1" fmla="*/ 1697414 w 2179181"/>
              <a:gd name="connsiteY1" fmla="*/ 47956 h 478447"/>
              <a:gd name="connsiteX2" fmla="*/ 2179181 w 2179181"/>
              <a:gd name="connsiteY2" fmla="*/ 478447 h 478447"/>
              <a:gd name="connsiteX3" fmla="*/ 0 w 2179181"/>
              <a:gd name="connsiteY3" fmla="*/ 239172 h 478447"/>
              <a:gd name="connsiteX4" fmla="*/ 221528 w 2179181"/>
              <a:gd name="connsiteY4" fmla="*/ 20351 h 478447"/>
              <a:gd name="connsiteX0" fmla="*/ 223079 w 2179181"/>
              <a:gd name="connsiteY0" fmla="*/ 14723 h 516381"/>
              <a:gd name="connsiteX1" fmla="*/ 1697414 w 2179181"/>
              <a:gd name="connsiteY1" fmla="*/ 85890 h 516381"/>
              <a:gd name="connsiteX2" fmla="*/ 2179181 w 2179181"/>
              <a:gd name="connsiteY2" fmla="*/ 516381 h 516381"/>
              <a:gd name="connsiteX3" fmla="*/ 0 w 2179181"/>
              <a:gd name="connsiteY3" fmla="*/ 277106 h 516381"/>
              <a:gd name="connsiteX4" fmla="*/ 223079 w 2179181"/>
              <a:gd name="connsiteY4" fmla="*/ 14723 h 516381"/>
              <a:gd name="connsiteX0" fmla="*/ 223079 w 2179181"/>
              <a:gd name="connsiteY0" fmla="*/ 12890 h 514548"/>
              <a:gd name="connsiteX1" fmla="*/ 1727112 w 2179181"/>
              <a:gd name="connsiteY1" fmla="*/ 106345 h 514548"/>
              <a:gd name="connsiteX2" fmla="*/ 2179181 w 2179181"/>
              <a:gd name="connsiteY2" fmla="*/ 514548 h 514548"/>
              <a:gd name="connsiteX3" fmla="*/ 0 w 2179181"/>
              <a:gd name="connsiteY3" fmla="*/ 275273 h 514548"/>
              <a:gd name="connsiteX4" fmla="*/ 223079 w 2179181"/>
              <a:gd name="connsiteY4" fmla="*/ 12890 h 514548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548 h 536905"/>
              <a:gd name="connsiteX1" fmla="*/ 1727112 w 2215034"/>
              <a:gd name="connsiteY1" fmla="*/ 95003 h 536905"/>
              <a:gd name="connsiteX2" fmla="*/ 2215034 w 2215034"/>
              <a:gd name="connsiteY2" fmla="*/ 536905 h 536905"/>
              <a:gd name="connsiteX3" fmla="*/ 0 w 2215034"/>
              <a:gd name="connsiteY3" fmla="*/ 263931 h 536905"/>
              <a:gd name="connsiteX4" fmla="*/ 223079 w 2215034"/>
              <a:gd name="connsiteY4" fmla="*/ 1548 h 536905"/>
              <a:gd name="connsiteX0" fmla="*/ 223079 w 2215034"/>
              <a:gd name="connsiteY0" fmla="*/ 2074 h 537431"/>
              <a:gd name="connsiteX1" fmla="*/ 1727112 w 2215034"/>
              <a:gd name="connsiteY1" fmla="*/ 95529 h 537431"/>
              <a:gd name="connsiteX2" fmla="*/ 2215034 w 2215034"/>
              <a:gd name="connsiteY2" fmla="*/ 537431 h 537431"/>
              <a:gd name="connsiteX3" fmla="*/ 0 w 2215034"/>
              <a:gd name="connsiteY3" fmla="*/ 264457 h 537431"/>
              <a:gd name="connsiteX4" fmla="*/ 223079 w 2215034"/>
              <a:gd name="connsiteY4" fmla="*/ 2074 h 537431"/>
              <a:gd name="connsiteX0" fmla="*/ 225528 w 2217483"/>
              <a:gd name="connsiteY0" fmla="*/ 2074 h 537431"/>
              <a:gd name="connsiteX1" fmla="*/ 1729561 w 2217483"/>
              <a:gd name="connsiteY1" fmla="*/ 95529 h 537431"/>
              <a:gd name="connsiteX2" fmla="*/ 2217483 w 2217483"/>
              <a:gd name="connsiteY2" fmla="*/ 537431 h 537431"/>
              <a:gd name="connsiteX3" fmla="*/ 0 w 2217483"/>
              <a:gd name="connsiteY3" fmla="*/ 279037 h 537431"/>
              <a:gd name="connsiteX4" fmla="*/ 225528 w 2217483"/>
              <a:gd name="connsiteY4" fmla="*/ 2074 h 537431"/>
              <a:gd name="connsiteX0" fmla="*/ 257497 w 2217483"/>
              <a:gd name="connsiteY0" fmla="*/ 2142 h 535589"/>
              <a:gd name="connsiteX1" fmla="*/ 1729561 w 2217483"/>
              <a:gd name="connsiteY1" fmla="*/ 93687 h 535589"/>
              <a:gd name="connsiteX2" fmla="*/ 2217483 w 2217483"/>
              <a:gd name="connsiteY2" fmla="*/ 535589 h 535589"/>
              <a:gd name="connsiteX3" fmla="*/ 0 w 2217483"/>
              <a:gd name="connsiteY3" fmla="*/ 277195 h 535589"/>
              <a:gd name="connsiteX4" fmla="*/ 257497 w 2217483"/>
              <a:gd name="connsiteY4" fmla="*/ 2142 h 535589"/>
              <a:gd name="connsiteX0" fmla="*/ 0 w 2272798"/>
              <a:gd name="connsiteY0" fmla="*/ 1461 h 561926"/>
              <a:gd name="connsiteX1" fmla="*/ 1784876 w 2272798"/>
              <a:gd name="connsiteY1" fmla="*/ 120024 h 561926"/>
              <a:gd name="connsiteX2" fmla="*/ 2272798 w 2272798"/>
              <a:gd name="connsiteY2" fmla="*/ 561926 h 561926"/>
              <a:gd name="connsiteX3" fmla="*/ 55315 w 2272798"/>
              <a:gd name="connsiteY3" fmla="*/ 303532 h 561926"/>
              <a:gd name="connsiteX4" fmla="*/ 0 w 2272798"/>
              <a:gd name="connsiteY4" fmla="*/ 1461 h 561926"/>
              <a:gd name="connsiteX0" fmla="*/ 257212 w 2530010"/>
              <a:gd name="connsiteY0" fmla="*/ 1461 h 561926"/>
              <a:gd name="connsiteX1" fmla="*/ 2042088 w 2530010"/>
              <a:gd name="connsiteY1" fmla="*/ 120024 h 561926"/>
              <a:gd name="connsiteX2" fmla="*/ 2530010 w 2530010"/>
              <a:gd name="connsiteY2" fmla="*/ 561926 h 561926"/>
              <a:gd name="connsiteX3" fmla="*/ 0 w 2530010"/>
              <a:gd name="connsiteY3" fmla="*/ 285680 h 561926"/>
              <a:gd name="connsiteX4" fmla="*/ 257212 w 2530010"/>
              <a:gd name="connsiteY4" fmla="*/ 1461 h 561926"/>
              <a:gd name="connsiteX0" fmla="*/ 257212 w 2717039"/>
              <a:gd name="connsiteY0" fmla="*/ 1461 h 675420"/>
              <a:gd name="connsiteX1" fmla="*/ 2042088 w 2717039"/>
              <a:gd name="connsiteY1" fmla="*/ 120024 h 675420"/>
              <a:gd name="connsiteX2" fmla="*/ 2717039 w 2717039"/>
              <a:gd name="connsiteY2" fmla="*/ 675420 h 675420"/>
              <a:gd name="connsiteX3" fmla="*/ 0 w 2717039"/>
              <a:gd name="connsiteY3" fmla="*/ 285680 h 675420"/>
              <a:gd name="connsiteX4" fmla="*/ 257212 w 2717039"/>
              <a:gd name="connsiteY4" fmla="*/ 1461 h 675420"/>
              <a:gd name="connsiteX0" fmla="*/ 257212 w 2717039"/>
              <a:gd name="connsiteY0" fmla="*/ 1012 h 674971"/>
              <a:gd name="connsiteX1" fmla="*/ 2176286 w 2717039"/>
              <a:gd name="connsiteY1" fmla="*/ 156711 h 674971"/>
              <a:gd name="connsiteX2" fmla="*/ 2717039 w 2717039"/>
              <a:gd name="connsiteY2" fmla="*/ 674971 h 674971"/>
              <a:gd name="connsiteX3" fmla="*/ 0 w 2717039"/>
              <a:gd name="connsiteY3" fmla="*/ 285231 h 674971"/>
              <a:gd name="connsiteX4" fmla="*/ 257212 w 2717039"/>
              <a:gd name="connsiteY4" fmla="*/ 1012 h 674971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2770 w 2688687"/>
              <a:gd name="connsiteY0" fmla="*/ 891 h 643477"/>
              <a:gd name="connsiteX1" fmla="*/ 2176286 w 2688687"/>
              <a:gd name="connsiteY1" fmla="*/ 151865 h 643477"/>
              <a:gd name="connsiteX2" fmla="*/ 2688687 w 2688687"/>
              <a:gd name="connsiteY2" fmla="*/ 643477 h 643477"/>
              <a:gd name="connsiteX3" fmla="*/ 0 w 2688687"/>
              <a:gd name="connsiteY3" fmla="*/ 280385 h 643477"/>
              <a:gd name="connsiteX4" fmla="*/ 252770 w 2688687"/>
              <a:gd name="connsiteY4" fmla="*/ 891 h 643477"/>
              <a:gd name="connsiteX0" fmla="*/ 252770 w 2688687"/>
              <a:gd name="connsiteY0" fmla="*/ 4006 h 646592"/>
              <a:gd name="connsiteX1" fmla="*/ 2176286 w 2688687"/>
              <a:gd name="connsiteY1" fmla="*/ 154980 h 646592"/>
              <a:gd name="connsiteX2" fmla="*/ 2688687 w 2688687"/>
              <a:gd name="connsiteY2" fmla="*/ 646592 h 646592"/>
              <a:gd name="connsiteX3" fmla="*/ 0 w 2688687"/>
              <a:gd name="connsiteY3" fmla="*/ 283500 h 646592"/>
              <a:gd name="connsiteX4" fmla="*/ 252770 w 2688687"/>
              <a:gd name="connsiteY4" fmla="*/ 4006 h 64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87" h="646592">
                <a:moveTo>
                  <a:pt x="252770" y="4006"/>
                </a:moveTo>
                <a:cubicBezTo>
                  <a:pt x="933000" y="-23316"/>
                  <a:pt x="1888741" y="95937"/>
                  <a:pt x="2176286" y="154980"/>
                </a:cubicBezTo>
                <a:lnTo>
                  <a:pt x="2688687" y="646592"/>
                </a:lnTo>
                <a:cubicBezTo>
                  <a:pt x="2247481" y="540270"/>
                  <a:pt x="1439140" y="273050"/>
                  <a:pt x="0" y="283500"/>
                </a:cubicBezTo>
                <a:lnTo>
                  <a:pt x="252770" y="4006"/>
                </a:lnTo>
                <a:close/>
              </a:path>
            </a:pathLst>
          </a:custGeom>
          <a:solidFill>
            <a:srgbClr val="0021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03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04A05572-7DC7-DD6E-3758-B10E8A08D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0873"/>
            <a:ext cx="7886700" cy="994172"/>
          </a:xfrm>
        </p:spPr>
        <p:txBody>
          <a:bodyPr/>
          <a:lstStyle>
            <a:lvl1pPr>
              <a:defRPr>
                <a:solidFill>
                  <a:srgbClr val="002174"/>
                </a:solidFill>
              </a:defRPr>
            </a:lvl1pPr>
          </a:lstStyle>
          <a:p>
            <a:r>
              <a:rPr lang="en-US">
                <a:latin typeface="Rubik SemiBold" pitchFamily="2" charset="-79"/>
                <a:cs typeface="Rubik SemiBold" pitchFamily="2" charset="-79"/>
              </a:rPr>
              <a:t>Click to edit Master title style</a:t>
            </a:r>
            <a:endParaRPr lang="fr-FR" dirty="0">
              <a:latin typeface="Rubik SemiBold" pitchFamily="2" charset="-79"/>
              <a:cs typeface="Rubik SemiBold" pitchFamily="2" charset="-79"/>
            </a:endParaRPr>
          </a:p>
        </p:txBody>
      </p:sp>
      <p:sp>
        <p:nvSpPr>
          <p:cNvPr id="6" name="Sous-titre 4">
            <a:extLst>
              <a:ext uri="{FF2B5EF4-FFF2-40B4-BE49-F238E27FC236}">
                <a16:creationId xmlns:a16="http://schemas.microsoft.com/office/drawing/2014/main" id="{2B6DBCDE-A27D-FFD0-6E44-541CB80EC9F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43000" y="991996"/>
            <a:ext cx="6858000" cy="302949"/>
          </a:xfrm>
        </p:spPr>
        <p:txBody>
          <a:bodyPr/>
          <a:lstStyle>
            <a:lvl1pPr>
              <a:defRPr>
                <a:solidFill>
                  <a:srgbClr val="5BC5F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28AA488-FBC2-DB1C-438C-ADAD988E5EA5}"/>
              </a:ext>
            </a:extLst>
          </p:cNvPr>
          <p:cNvSpPr/>
          <p:nvPr userDrawn="1"/>
        </p:nvSpPr>
        <p:spPr>
          <a:xfrm rot="19922658">
            <a:off x="377262" y="1561475"/>
            <a:ext cx="1486014" cy="1112400"/>
          </a:xfrm>
          <a:prstGeom prst="ellipse">
            <a:avLst/>
          </a:prstGeom>
          <a:solidFill>
            <a:srgbClr val="0021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86">
              <a:solidFill>
                <a:srgbClr val="5BC5F2"/>
              </a:solidFill>
            </a:endParaRPr>
          </a:p>
        </p:txBody>
      </p: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FD736B96-CADC-A75E-27D2-4F6DB61687C4}"/>
              </a:ext>
            </a:extLst>
          </p:cNvPr>
          <p:cNvSpPr txBox="1">
            <a:spLocks/>
          </p:cNvSpPr>
          <p:nvPr userDrawn="1"/>
        </p:nvSpPr>
        <p:spPr>
          <a:xfrm>
            <a:off x="693792" y="1783268"/>
            <a:ext cx="859479" cy="393574"/>
          </a:xfrm>
          <a:prstGeom prst="rect">
            <a:avLst/>
          </a:prstGeom>
        </p:spPr>
        <p:txBody>
          <a:bodyPr/>
          <a:lstStyle>
            <a:lvl1pPr marL="455988" indent="-455988" algn="l" defTabSz="1823954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7965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4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9942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9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191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389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587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784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3982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180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689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Espace réservé du contenu 7">
            <a:extLst>
              <a:ext uri="{FF2B5EF4-FFF2-40B4-BE49-F238E27FC236}">
                <a16:creationId xmlns:a16="http://schemas.microsoft.com/office/drawing/2014/main" id="{E67F6196-C650-B7D4-8165-5C437453DC5A}"/>
              </a:ext>
            </a:extLst>
          </p:cNvPr>
          <p:cNvSpPr txBox="1">
            <a:spLocks/>
          </p:cNvSpPr>
          <p:nvPr userDrawn="1"/>
        </p:nvSpPr>
        <p:spPr>
          <a:xfrm>
            <a:off x="506816" y="2132786"/>
            <a:ext cx="1208241" cy="302949"/>
          </a:xfrm>
          <a:prstGeom prst="rect">
            <a:avLst/>
          </a:prstGeom>
        </p:spPr>
        <p:txBody>
          <a:bodyPr/>
          <a:lstStyle>
            <a:lvl1pPr marL="455988" indent="-455988" algn="l" defTabSz="1823954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7965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4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9942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9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191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389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587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784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3982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180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494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6660F6D-CB09-F20F-7A5D-49930174E697}"/>
              </a:ext>
            </a:extLst>
          </p:cNvPr>
          <p:cNvSpPr/>
          <p:nvPr userDrawn="1"/>
        </p:nvSpPr>
        <p:spPr>
          <a:xfrm rot="19922658">
            <a:off x="2009967" y="1561476"/>
            <a:ext cx="1486014" cy="1112400"/>
          </a:xfrm>
          <a:prstGeom prst="ellipse">
            <a:avLst/>
          </a:prstGeom>
          <a:solidFill>
            <a:srgbClr val="5BC5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86">
              <a:solidFill>
                <a:srgbClr val="002174"/>
              </a:solidFill>
            </a:endParaRPr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17CFF3ED-4BE7-29E0-3E89-5952F6F10B57}"/>
              </a:ext>
            </a:extLst>
          </p:cNvPr>
          <p:cNvSpPr txBox="1">
            <a:spLocks/>
          </p:cNvSpPr>
          <p:nvPr userDrawn="1"/>
        </p:nvSpPr>
        <p:spPr>
          <a:xfrm>
            <a:off x="2324865" y="1820602"/>
            <a:ext cx="859479" cy="393574"/>
          </a:xfrm>
          <a:prstGeom prst="rect">
            <a:avLst/>
          </a:prstGeom>
        </p:spPr>
        <p:txBody>
          <a:bodyPr/>
          <a:lstStyle>
            <a:lvl1pPr marL="455988" indent="-455988" algn="l" defTabSz="1823954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7965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4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9942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9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191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389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587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784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3982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180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689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3" name="Espace réservé du contenu 7">
            <a:extLst>
              <a:ext uri="{FF2B5EF4-FFF2-40B4-BE49-F238E27FC236}">
                <a16:creationId xmlns:a16="http://schemas.microsoft.com/office/drawing/2014/main" id="{09C85F24-F454-0201-E1D6-F09CFF0DA7CA}"/>
              </a:ext>
            </a:extLst>
          </p:cNvPr>
          <p:cNvSpPr txBox="1">
            <a:spLocks/>
          </p:cNvSpPr>
          <p:nvPr userDrawn="1"/>
        </p:nvSpPr>
        <p:spPr>
          <a:xfrm>
            <a:off x="2324865" y="2170120"/>
            <a:ext cx="859479" cy="302949"/>
          </a:xfrm>
          <a:prstGeom prst="rect">
            <a:avLst/>
          </a:prstGeom>
        </p:spPr>
        <p:txBody>
          <a:bodyPr/>
          <a:lstStyle>
            <a:lvl1pPr marL="455988" indent="-455988" algn="l" defTabSz="1823954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7965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4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9942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9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191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389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587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784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3982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180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494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55210587-2F53-4928-7FCC-3CF1E7B998AF}"/>
              </a:ext>
            </a:extLst>
          </p:cNvPr>
          <p:cNvSpPr/>
          <p:nvPr userDrawn="1"/>
        </p:nvSpPr>
        <p:spPr>
          <a:xfrm rot="19922658">
            <a:off x="3400309" y="1472409"/>
            <a:ext cx="2181251" cy="1647770"/>
          </a:xfrm>
          <a:prstGeom prst="ellipse">
            <a:avLst/>
          </a:prstGeom>
          <a:solidFill>
            <a:srgbClr val="0021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86">
              <a:solidFill>
                <a:srgbClr val="002174"/>
              </a:solidFill>
            </a:endParaRPr>
          </a:p>
        </p:txBody>
      </p:sp>
      <p:sp>
        <p:nvSpPr>
          <p:cNvPr id="59" name="Espace réservé du contenu 7">
            <a:extLst>
              <a:ext uri="{FF2B5EF4-FFF2-40B4-BE49-F238E27FC236}">
                <a16:creationId xmlns:a16="http://schemas.microsoft.com/office/drawing/2014/main" id="{C02C5678-11AE-CBEB-6616-34E06B86BEAC}"/>
              </a:ext>
            </a:extLst>
          </p:cNvPr>
          <p:cNvSpPr txBox="1">
            <a:spLocks/>
          </p:cNvSpPr>
          <p:nvPr userDrawn="1"/>
        </p:nvSpPr>
        <p:spPr>
          <a:xfrm>
            <a:off x="4079695" y="1792558"/>
            <a:ext cx="859479" cy="393574"/>
          </a:xfrm>
          <a:prstGeom prst="rect">
            <a:avLst/>
          </a:prstGeom>
        </p:spPr>
        <p:txBody>
          <a:bodyPr/>
          <a:lstStyle>
            <a:lvl1pPr marL="455988" indent="-455988" algn="l" defTabSz="1823954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7965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4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9942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9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191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389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587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784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3982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180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689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60" name="Espace réservé du contenu 7">
            <a:extLst>
              <a:ext uri="{FF2B5EF4-FFF2-40B4-BE49-F238E27FC236}">
                <a16:creationId xmlns:a16="http://schemas.microsoft.com/office/drawing/2014/main" id="{14E2FC99-4A3A-D9E6-C237-260E9359F1BB}"/>
              </a:ext>
            </a:extLst>
          </p:cNvPr>
          <p:cNvSpPr txBox="1">
            <a:spLocks/>
          </p:cNvSpPr>
          <p:nvPr userDrawn="1"/>
        </p:nvSpPr>
        <p:spPr>
          <a:xfrm>
            <a:off x="4037898" y="2142075"/>
            <a:ext cx="943073" cy="232039"/>
          </a:xfrm>
          <a:prstGeom prst="rect">
            <a:avLst/>
          </a:prstGeom>
        </p:spPr>
        <p:txBody>
          <a:bodyPr/>
          <a:lstStyle>
            <a:lvl1pPr marL="455988" indent="-455988" algn="l" defTabSz="1823954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7965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4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9942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9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191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389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587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784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3982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180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494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61" name="Espace réservé du contenu 7">
            <a:extLst>
              <a:ext uri="{FF2B5EF4-FFF2-40B4-BE49-F238E27FC236}">
                <a16:creationId xmlns:a16="http://schemas.microsoft.com/office/drawing/2014/main" id="{8AE276CB-8EF8-0DB5-9FCB-712130E5A648}"/>
              </a:ext>
            </a:extLst>
          </p:cNvPr>
          <p:cNvSpPr txBox="1">
            <a:spLocks/>
          </p:cNvSpPr>
          <p:nvPr userDrawn="1"/>
        </p:nvSpPr>
        <p:spPr>
          <a:xfrm>
            <a:off x="3753535" y="2329005"/>
            <a:ext cx="1511800" cy="232039"/>
          </a:xfrm>
          <a:prstGeom prst="rect">
            <a:avLst/>
          </a:prstGeom>
        </p:spPr>
        <p:txBody>
          <a:bodyPr/>
          <a:lstStyle>
            <a:lvl1pPr marL="455988" indent="-455988" algn="l" defTabSz="1823954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7965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4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9942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9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191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389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587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784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3982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180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494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62" name="Espace réservé du contenu 7">
            <a:extLst>
              <a:ext uri="{FF2B5EF4-FFF2-40B4-BE49-F238E27FC236}">
                <a16:creationId xmlns:a16="http://schemas.microsoft.com/office/drawing/2014/main" id="{A33677B8-8A2C-FDD1-D828-D184B1439BBF}"/>
              </a:ext>
            </a:extLst>
          </p:cNvPr>
          <p:cNvSpPr txBox="1">
            <a:spLocks/>
          </p:cNvSpPr>
          <p:nvPr userDrawn="1"/>
        </p:nvSpPr>
        <p:spPr>
          <a:xfrm>
            <a:off x="3696734" y="2539114"/>
            <a:ext cx="1625401" cy="232039"/>
          </a:xfrm>
          <a:prstGeom prst="rect">
            <a:avLst/>
          </a:prstGeom>
        </p:spPr>
        <p:txBody>
          <a:bodyPr/>
          <a:lstStyle>
            <a:lvl1pPr marL="455988" indent="-455988" algn="l" defTabSz="1823954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7965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4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9942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9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191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389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587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784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3982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180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494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CB75501-1947-43C5-7678-B34207A63408}"/>
              </a:ext>
            </a:extLst>
          </p:cNvPr>
          <p:cNvSpPr/>
          <p:nvPr userDrawn="1"/>
        </p:nvSpPr>
        <p:spPr>
          <a:xfrm rot="19922658">
            <a:off x="1745332" y="3196320"/>
            <a:ext cx="2274563" cy="1702692"/>
          </a:xfrm>
          <a:prstGeom prst="ellipse">
            <a:avLst/>
          </a:prstGeom>
          <a:solidFill>
            <a:srgbClr val="0021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86">
              <a:solidFill>
                <a:srgbClr val="002174"/>
              </a:solidFill>
            </a:endParaRPr>
          </a:p>
        </p:txBody>
      </p:sp>
      <p:sp>
        <p:nvSpPr>
          <p:cNvPr id="64" name="Espace réservé du contenu 7">
            <a:extLst>
              <a:ext uri="{FF2B5EF4-FFF2-40B4-BE49-F238E27FC236}">
                <a16:creationId xmlns:a16="http://schemas.microsoft.com/office/drawing/2014/main" id="{D89DDC86-D14A-AF8F-4DBE-1C174D08C199}"/>
              </a:ext>
            </a:extLst>
          </p:cNvPr>
          <p:cNvSpPr txBox="1">
            <a:spLocks/>
          </p:cNvSpPr>
          <p:nvPr userDrawn="1"/>
        </p:nvSpPr>
        <p:spPr>
          <a:xfrm>
            <a:off x="2459094" y="3445852"/>
            <a:ext cx="859479" cy="393574"/>
          </a:xfrm>
          <a:prstGeom prst="rect">
            <a:avLst/>
          </a:prstGeom>
        </p:spPr>
        <p:txBody>
          <a:bodyPr/>
          <a:lstStyle>
            <a:lvl1pPr marL="455988" indent="-455988" algn="l" defTabSz="1823954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7965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4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9942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9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191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389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587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784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3982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180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689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65" name="Espace réservé du contenu 7">
            <a:extLst>
              <a:ext uri="{FF2B5EF4-FFF2-40B4-BE49-F238E27FC236}">
                <a16:creationId xmlns:a16="http://schemas.microsoft.com/office/drawing/2014/main" id="{98AC133F-37DD-56C5-FCC2-9EC71F856EB8}"/>
              </a:ext>
            </a:extLst>
          </p:cNvPr>
          <p:cNvSpPr txBox="1">
            <a:spLocks/>
          </p:cNvSpPr>
          <p:nvPr userDrawn="1"/>
        </p:nvSpPr>
        <p:spPr>
          <a:xfrm>
            <a:off x="2034520" y="3795369"/>
            <a:ext cx="1708628" cy="462931"/>
          </a:xfrm>
          <a:prstGeom prst="rect">
            <a:avLst/>
          </a:prstGeom>
        </p:spPr>
        <p:txBody>
          <a:bodyPr/>
          <a:lstStyle>
            <a:lvl1pPr marL="455988" indent="-455988" algn="l" defTabSz="1823954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7965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4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9942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9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191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389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587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784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3982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180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494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66" name="Espace réservé du contenu 7">
            <a:extLst>
              <a:ext uri="{FF2B5EF4-FFF2-40B4-BE49-F238E27FC236}">
                <a16:creationId xmlns:a16="http://schemas.microsoft.com/office/drawing/2014/main" id="{0651E6A4-EC84-CD3B-55F8-4ECFD2015526}"/>
              </a:ext>
            </a:extLst>
          </p:cNvPr>
          <p:cNvSpPr txBox="1">
            <a:spLocks/>
          </p:cNvSpPr>
          <p:nvPr userDrawn="1"/>
        </p:nvSpPr>
        <p:spPr>
          <a:xfrm>
            <a:off x="2034520" y="4206038"/>
            <a:ext cx="1708628" cy="462931"/>
          </a:xfrm>
          <a:prstGeom prst="rect">
            <a:avLst/>
          </a:prstGeom>
        </p:spPr>
        <p:txBody>
          <a:bodyPr/>
          <a:lstStyle>
            <a:lvl1pPr marL="455988" indent="-455988" algn="l" defTabSz="1823954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7965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4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9942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9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191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389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587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784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3982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180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494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7196AF61-FF9A-1543-FFAB-69BD65CBD929}"/>
              </a:ext>
            </a:extLst>
          </p:cNvPr>
          <p:cNvSpPr/>
          <p:nvPr userDrawn="1"/>
        </p:nvSpPr>
        <p:spPr>
          <a:xfrm rot="19922658">
            <a:off x="281946" y="3138119"/>
            <a:ext cx="1486014" cy="1112400"/>
          </a:xfrm>
          <a:prstGeom prst="ellipse">
            <a:avLst/>
          </a:prstGeom>
          <a:solidFill>
            <a:srgbClr val="5BC5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86">
              <a:solidFill>
                <a:srgbClr val="002174"/>
              </a:solidFill>
            </a:endParaRPr>
          </a:p>
        </p:txBody>
      </p:sp>
      <p:sp>
        <p:nvSpPr>
          <p:cNvPr id="68" name="Espace réservé du contenu 7">
            <a:extLst>
              <a:ext uri="{FF2B5EF4-FFF2-40B4-BE49-F238E27FC236}">
                <a16:creationId xmlns:a16="http://schemas.microsoft.com/office/drawing/2014/main" id="{C87B7147-A271-BE4E-64AC-81654E9150B4}"/>
              </a:ext>
            </a:extLst>
          </p:cNvPr>
          <p:cNvSpPr txBox="1">
            <a:spLocks/>
          </p:cNvSpPr>
          <p:nvPr userDrawn="1"/>
        </p:nvSpPr>
        <p:spPr>
          <a:xfrm>
            <a:off x="778663" y="3253676"/>
            <a:ext cx="502075" cy="393574"/>
          </a:xfrm>
          <a:prstGeom prst="rect">
            <a:avLst/>
          </a:prstGeom>
        </p:spPr>
        <p:txBody>
          <a:bodyPr/>
          <a:lstStyle>
            <a:lvl1pPr marL="455988" indent="-455988" algn="l" defTabSz="1823954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7965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4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9942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9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191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389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587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784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3982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180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689" b="1" baseline="3000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69" name="Espace réservé du contenu 7">
            <a:extLst>
              <a:ext uri="{FF2B5EF4-FFF2-40B4-BE49-F238E27FC236}">
                <a16:creationId xmlns:a16="http://schemas.microsoft.com/office/drawing/2014/main" id="{07DF4A4D-AFF6-CBCE-03AA-0E729CE9FE15}"/>
              </a:ext>
            </a:extLst>
          </p:cNvPr>
          <p:cNvSpPr txBox="1">
            <a:spLocks/>
          </p:cNvSpPr>
          <p:nvPr userDrawn="1"/>
        </p:nvSpPr>
        <p:spPr>
          <a:xfrm>
            <a:off x="338037" y="3669889"/>
            <a:ext cx="1349974" cy="302949"/>
          </a:xfrm>
          <a:prstGeom prst="rect">
            <a:avLst/>
          </a:prstGeom>
        </p:spPr>
        <p:txBody>
          <a:bodyPr/>
          <a:lstStyle>
            <a:lvl1pPr marL="455988" indent="-455988" algn="l" defTabSz="1823954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7965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4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9942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9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191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389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587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7849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39826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1803" indent="-455988" algn="l" defTabSz="1823954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494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4" name="Espace réservé de la date 4">
            <a:extLst>
              <a:ext uri="{FF2B5EF4-FFF2-40B4-BE49-F238E27FC236}">
                <a16:creationId xmlns:a16="http://schemas.microsoft.com/office/drawing/2014/main" id="{7E2A62FF-2AE7-9ABF-6C80-69223630C2A3}"/>
              </a:ext>
            </a:extLst>
          </p:cNvPr>
          <p:cNvSpPr>
            <a:spLocks noGrp="1"/>
          </p:cNvSpPr>
          <p:nvPr>
            <p:ph type="dt" sz="half" idx="47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pied de page 8">
            <a:extLst>
              <a:ext uri="{FF2B5EF4-FFF2-40B4-BE49-F238E27FC236}">
                <a16:creationId xmlns:a16="http://schemas.microsoft.com/office/drawing/2014/main" id="{5B2A74DC-1700-D69A-0347-5E265A81EF69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89D908E3-9490-9B99-87CA-90726B8D5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8D7CF81-6E89-8027-8FB0-7D208A1D8B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905" y="1686550"/>
            <a:ext cx="63603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87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ris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9603984-9A06-E0F6-00F0-E08FE39DBC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6BB15E4-98C8-424B-9518-B3AC9A0A9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391" y="202630"/>
            <a:ext cx="8108857" cy="757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017" b="1" i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fr-FR"/>
              <a:t>CECI EST UN TITRE</a:t>
            </a:r>
            <a:endParaRPr lang="en-US"/>
          </a:p>
        </p:txBody>
      </p:sp>
      <p:sp>
        <p:nvSpPr>
          <p:cNvPr id="25" name="Espace réservé de la date 4">
            <a:extLst>
              <a:ext uri="{FF2B5EF4-FFF2-40B4-BE49-F238E27FC236}">
                <a16:creationId xmlns:a16="http://schemas.microsoft.com/office/drawing/2014/main" id="{D9415040-8E84-6EB3-1244-6B67C4FB7896}"/>
              </a:ext>
            </a:extLst>
          </p:cNvPr>
          <p:cNvSpPr>
            <a:spLocks noGrp="1"/>
          </p:cNvSpPr>
          <p:nvPr>
            <p:ph type="dt" sz="half" idx="47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pied de page 8">
            <a:extLst>
              <a:ext uri="{FF2B5EF4-FFF2-40B4-BE49-F238E27FC236}">
                <a16:creationId xmlns:a16="http://schemas.microsoft.com/office/drawing/2014/main" id="{268C4BB2-33D8-37C7-243F-7D5CC56DB224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D6427DC-E25A-E9E1-8AD7-CCB0C0F52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5367D739-4FBC-7591-B256-0D0FD46B14A1}"/>
              </a:ext>
            </a:extLst>
          </p:cNvPr>
          <p:cNvSpPr/>
          <p:nvPr userDrawn="1"/>
        </p:nvSpPr>
        <p:spPr>
          <a:xfrm rot="19006401">
            <a:off x="-498952" y="258135"/>
            <a:ext cx="2688687" cy="646592"/>
          </a:xfrm>
          <a:custGeom>
            <a:avLst/>
            <a:gdLst>
              <a:gd name="connsiteX0" fmla="*/ 0 w 1291472"/>
              <a:gd name="connsiteY0" fmla="*/ 0 h 378715"/>
              <a:gd name="connsiteX1" fmla="*/ 1291472 w 1291472"/>
              <a:gd name="connsiteY1" fmla="*/ 0 h 378715"/>
              <a:gd name="connsiteX2" fmla="*/ 1291472 w 1291472"/>
              <a:gd name="connsiteY2" fmla="*/ 378715 h 378715"/>
              <a:gd name="connsiteX3" fmla="*/ 0 w 1291472"/>
              <a:gd name="connsiteY3" fmla="*/ 378715 h 378715"/>
              <a:gd name="connsiteX4" fmla="*/ 0 w 1291472"/>
              <a:gd name="connsiteY4" fmla="*/ 0 h 378715"/>
              <a:gd name="connsiteX0" fmla="*/ 0 w 1773239"/>
              <a:gd name="connsiteY0" fmla="*/ 0 h 430491"/>
              <a:gd name="connsiteX1" fmla="*/ 1291472 w 1773239"/>
              <a:gd name="connsiteY1" fmla="*/ 0 h 430491"/>
              <a:gd name="connsiteX2" fmla="*/ 1773239 w 1773239"/>
              <a:gd name="connsiteY2" fmla="*/ 430491 h 430491"/>
              <a:gd name="connsiteX3" fmla="*/ 0 w 1773239"/>
              <a:gd name="connsiteY3" fmla="*/ 378715 h 430491"/>
              <a:gd name="connsiteX4" fmla="*/ 0 w 1773239"/>
              <a:gd name="connsiteY4" fmla="*/ 0 h 430491"/>
              <a:gd name="connsiteX0" fmla="*/ 0 w 1916247"/>
              <a:gd name="connsiteY0" fmla="*/ 0 h 526098"/>
              <a:gd name="connsiteX1" fmla="*/ 1434480 w 1916247"/>
              <a:gd name="connsiteY1" fmla="*/ 95607 h 526098"/>
              <a:gd name="connsiteX2" fmla="*/ 1916247 w 1916247"/>
              <a:gd name="connsiteY2" fmla="*/ 526098 h 526098"/>
              <a:gd name="connsiteX3" fmla="*/ 143008 w 1916247"/>
              <a:gd name="connsiteY3" fmla="*/ 474322 h 526098"/>
              <a:gd name="connsiteX4" fmla="*/ 0 w 1916247"/>
              <a:gd name="connsiteY4" fmla="*/ 0 h 526098"/>
              <a:gd name="connsiteX0" fmla="*/ 262934 w 2179181"/>
              <a:gd name="connsiteY0" fmla="*/ 0 h 526098"/>
              <a:gd name="connsiteX1" fmla="*/ 1697414 w 2179181"/>
              <a:gd name="connsiteY1" fmla="*/ 95607 h 526098"/>
              <a:gd name="connsiteX2" fmla="*/ 2179181 w 2179181"/>
              <a:gd name="connsiteY2" fmla="*/ 526098 h 526098"/>
              <a:gd name="connsiteX3" fmla="*/ 0 w 2179181"/>
              <a:gd name="connsiteY3" fmla="*/ 286823 h 526098"/>
              <a:gd name="connsiteX4" fmla="*/ 262934 w 2179181"/>
              <a:gd name="connsiteY4" fmla="*/ 0 h 526098"/>
              <a:gd name="connsiteX0" fmla="*/ 221528 w 2179181"/>
              <a:gd name="connsiteY0" fmla="*/ 0 h 458096"/>
              <a:gd name="connsiteX1" fmla="*/ 1697414 w 2179181"/>
              <a:gd name="connsiteY1" fmla="*/ 27605 h 458096"/>
              <a:gd name="connsiteX2" fmla="*/ 2179181 w 2179181"/>
              <a:gd name="connsiteY2" fmla="*/ 458096 h 458096"/>
              <a:gd name="connsiteX3" fmla="*/ 0 w 2179181"/>
              <a:gd name="connsiteY3" fmla="*/ 218821 h 458096"/>
              <a:gd name="connsiteX4" fmla="*/ 221528 w 2179181"/>
              <a:gd name="connsiteY4" fmla="*/ 0 h 458096"/>
              <a:gd name="connsiteX0" fmla="*/ 221528 w 2179181"/>
              <a:gd name="connsiteY0" fmla="*/ 20351 h 478447"/>
              <a:gd name="connsiteX1" fmla="*/ 1697414 w 2179181"/>
              <a:gd name="connsiteY1" fmla="*/ 47956 h 478447"/>
              <a:gd name="connsiteX2" fmla="*/ 2179181 w 2179181"/>
              <a:gd name="connsiteY2" fmla="*/ 478447 h 478447"/>
              <a:gd name="connsiteX3" fmla="*/ 0 w 2179181"/>
              <a:gd name="connsiteY3" fmla="*/ 239172 h 478447"/>
              <a:gd name="connsiteX4" fmla="*/ 221528 w 2179181"/>
              <a:gd name="connsiteY4" fmla="*/ 20351 h 478447"/>
              <a:gd name="connsiteX0" fmla="*/ 223079 w 2179181"/>
              <a:gd name="connsiteY0" fmla="*/ 14723 h 516381"/>
              <a:gd name="connsiteX1" fmla="*/ 1697414 w 2179181"/>
              <a:gd name="connsiteY1" fmla="*/ 85890 h 516381"/>
              <a:gd name="connsiteX2" fmla="*/ 2179181 w 2179181"/>
              <a:gd name="connsiteY2" fmla="*/ 516381 h 516381"/>
              <a:gd name="connsiteX3" fmla="*/ 0 w 2179181"/>
              <a:gd name="connsiteY3" fmla="*/ 277106 h 516381"/>
              <a:gd name="connsiteX4" fmla="*/ 223079 w 2179181"/>
              <a:gd name="connsiteY4" fmla="*/ 14723 h 516381"/>
              <a:gd name="connsiteX0" fmla="*/ 223079 w 2179181"/>
              <a:gd name="connsiteY0" fmla="*/ 12890 h 514548"/>
              <a:gd name="connsiteX1" fmla="*/ 1727112 w 2179181"/>
              <a:gd name="connsiteY1" fmla="*/ 106345 h 514548"/>
              <a:gd name="connsiteX2" fmla="*/ 2179181 w 2179181"/>
              <a:gd name="connsiteY2" fmla="*/ 514548 h 514548"/>
              <a:gd name="connsiteX3" fmla="*/ 0 w 2179181"/>
              <a:gd name="connsiteY3" fmla="*/ 275273 h 514548"/>
              <a:gd name="connsiteX4" fmla="*/ 223079 w 2179181"/>
              <a:gd name="connsiteY4" fmla="*/ 12890 h 514548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548 h 536905"/>
              <a:gd name="connsiteX1" fmla="*/ 1727112 w 2215034"/>
              <a:gd name="connsiteY1" fmla="*/ 95003 h 536905"/>
              <a:gd name="connsiteX2" fmla="*/ 2215034 w 2215034"/>
              <a:gd name="connsiteY2" fmla="*/ 536905 h 536905"/>
              <a:gd name="connsiteX3" fmla="*/ 0 w 2215034"/>
              <a:gd name="connsiteY3" fmla="*/ 263931 h 536905"/>
              <a:gd name="connsiteX4" fmla="*/ 223079 w 2215034"/>
              <a:gd name="connsiteY4" fmla="*/ 1548 h 536905"/>
              <a:gd name="connsiteX0" fmla="*/ 223079 w 2215034"/>
              <a:gd name="connsiteY0" fmla="*/ 2074 h 537431"/>
              <a:gd name="connsiteX1" fmla="*/ 1727112 w 2215034"/>
              <a:gd name="connsiteY1" fmla="*/ 95529 h 537431"/>
              <a:gd name="connsiteX2" fmla="*/ 2215034 w 2215034"/>
              <a:gd name="connsiteY2" fmla="*/ 537431 h 537431"/>
              <a:gd name="connsiteX3" fmla="*/ 0 w 2215034"/>
              <a:gd name="connsiteY3" fmla="*/ 264457 h 537431"/>
              <a:gd name="connsiteX4" fmla="*/ 223079 w 2215034"/>
              <a:gd name="connsiteY4" fmla="*/ 2074 h 537431"/>
              <a:gd name="connsiteX0" fmla="*/ 225528 w 2217483"/>
              <a:gd name="connsiteY0" fmla="*/ 2074 h 537431"/>
              <a:gd name="connsiteX1" fmla="*/ 1729561 w 2217483"/>
              <a:gd name="connsiteY1" fmla="*/ 95529 h 537431"/>
              <a:gd name="connsiteX2" fmla="*/ 2217483 w 2217483"/>
              <a:gd name="connsiteY2" fmla="*/ 537431 h 537431"/>
              <a:gd name="connsiteX3" fmla="*/ 0 w 2217483"/>
              <a:gd name="connsiteY3" fmla="*/ 279037 h 537431"/>
              <a:gd name="connsiteX4" fmla="*/ 225528 w 2217483"/>
              <a:gd name="connsiteY4" fmla="*/ 2074 h 537431"/>
              <a:gd name="connsiteX0" fmla="*/ 257497 w 2217483"/>
              <a:gd name="connsiteY0" fmla="*/ 2142 h 535589"/>
              <a:gd name="connsiteX1" fmla="*/ 1729561 w 2217483"/>
              <a:gd name="connsiteY1" fmla="*/ 93687 h 535589"/>
              <a:gd name="connsiteX2" fmla="*/ 2217483 w 2217483"/>
              <a:gd name="connsiteY2" fmla="*/ 535589 h 535589"/>
              <a:gd name="connsiteX3" fmla="*/ 0 w 2217483"/>
              <a:gd name="connsiteY3" fmla="*/ 277195 h 535589"/>
              <a:gd name="connsiteX4" fmla="*/ 257497 w 2217483"/>
              <a:gd name="connsiteY4" fmla="*/ 2142 h 535589"/>
              <a:gd name="connsiteX0" fmla="*/ 0 w 2272798"/>
              <a:gd name="connsiteY0" fmla="*/ 1461 h 561926"/>
              <a:gd name="connsiteX1" fmla="*/ 1784876 w 2272798"/>
              <a:gd name="connsiteY1" fmla="*/ 120024 h 561926"/>
              <a:gd name="connsiteX2" fmla="*/ 2272798 w 2272798"/>
              <a:gd name="connsiteY2" fmla="*/ 561926 h 561926"/>
              <a:gd name="connsiteX3" fmla="*/ 55315 w 2272798"/>
              <a:gd name="connsiteY3" fmla="*/ 303532 h 561926"/>
              <a:gd name="connsiteX4" fmla="*/ 0 w 2272798"/>
              <a:gd name="connsiteY4" fmla="*/ 1461 h 561926"/>
              <a:gd name="connsiteX0" fmla="*/ 257212 w 2530010"/>
              <a:gd name="connsiteY0" fmla="*/ 1461 h 561926"/>
              <a:gd name="connsiteX1" fmla="*/ 2042088 w 2530010"/>
              <a:gd name="connsiteY1" fmla="*/ 120024 h 561926"/>
              <a:gd name="connsiteX2" fmla="*/ 2530010 w 2530010"/>
              <a:gd name="connsiteY2" fmla="*/ 561926 h 561926"/>
              <a:gd name="connsiteX3" fmla="*/ 0 w 2530010"/>
              <a:gd name="connsiteY3" fmla="*/ 285680 h 561926"/>
              <a:gd name="connsiteX4" fmla="*/ 257212 w 2530010"/>
              <a:gd name="connsiteY4" fmla="*/ 1461 h 561926"/>
              <a:gd name="connsiteX0" fmla="*/ 257212 w 2717039"/>
              <a:gd name="connsiteY0" fmla="*/ 1461 h 675420"/>
              <a:gd name="connsiteX1" fmla="*/ 2042088 w 2717039"/>
              <a:gd name="connsiteY1" fmla="*/ 120024 h 675420"/>
              <a:gd name="connsiteX2" fmla="*/ 2717039 w 2717039"/>
              <a:gd name="connsiteY2" fmla="*/ 675420 h 675420"/>
              <a:gd name="connsiteX3" fmla="*/ 0 w 2717039"/>
              <a:gd name="connsiteY3" fmla="*/ 285680 h 675420"/>
              <a:gd name="connsiteX4" fmla="*/ 257212 w 2717039"/>
              <a:gd name="connsiteY4" fmla="*/ 1461 h 675420"/>
              <a:gd name="connsiteX0" fmla="*/ 257212 w 2717039"/>
              <a:gd name="connsiteY0" fmla="*/ 1012 h 674971"/>
              <a:gd name="connsiteX1" fmla="*/ 2176286 w 2717039"/>
              <a:gd name="connsiteY1" fmla="*/ 156711 h 674971"/>
              <a:gd name="connsiteX2" fmla="*/ 2717039 w 2717039"/>
              <a:gd name="connsiteY2" fmla="*/ 674971 h 674971"/>
              <a:gd name="connsiteX3" fmla="*/ 0 w 2717039"/>
              <a:gd name="connsiteY3" fmla="*/ 285231 h 674971"/>
              <a:gd name="connsiteX4" fmla="*/ 257212 w 2717039"/>
              <a:gd name="connsiteY4" fmla="*/ 1012 h 674971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2770 w 2688687"/>
              <a:gd name="connsiteY0" fmla="*/ 891 h 643477"/>
              <a:gd name="connsiteX1" fmla="*/ 2176286 w 2688687"/>
              <a:gd name="connsiteY1" fmla="*/ 151865 h 643477"/>
              <a:gd name="connsiteX2" fmla="*/ 2688687 w 2688687"/>
              <a:gd name="connsiteY2" fmla="*/ 643477 h 643477"/>
              <a:gd name="connsiteX3" fmla="*/ 0 w 2688687"/>
              <a:gd name="connsiteY3" fmla="*/ 280385 h 643477"/>
              <a:gd name="connsiteX4" fmla="*/ 252770 w 2688687"/>
              <a:gd name="connsiteY4" fmla="*/ 891 h 643477"/>
              <a:gd name="connsiteX0" fmla="*/ 252770 w 2688687"/>
              <a:gd name="connsiteY0" fmla="*/ 4006 h 646592"/>
              <a:gd name="connsiteX1" fmla="*/ 2176286 w 2688687"/>
              <a:gd name="connsiteY1" fmla="*/ 154980 h 646592"/>
              <a:gd name="connsiteX2" fmla="*/ 2688687 w 2688687"/>
              <a:gd name="connsiteY2" fmla="*/ 646592 h 646592"/>
              <a:gd name="connsiteX3" fmla="*/ 0 w 2688687"/>
              <a:gd name="connsiteY3" fmla="*/ 283500 h 646592"/>
              <a:gd name="connsiteX4" fmla="*/ 252770 w 2688687"/>
              <a:gd name="connsiteY4" fmla="*/ 4006 h 64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87" h="646592">
                <a:moveTo>
                  <a:pt x="252770" y="4006"/>
                </a:moveTo>
                <a:cubicBezTo>
                  <a:pt x="933000" y="-23316"/>
                  <a:pt x="1888741" y="95937"/>
                  <a:pt x="2176286" y="154980"/>
                </a:cubicBezTo>
                <a:lnTo>
                  <a:pt x="2688687" y="646592"/>
                </a:lnTo>
                <a:cubicBezTo>
                  <a:pt x="2247481" y="540270"/>
                  <a:pt x="1439140" y="273050"/>
                  <a:pt x="0" y="283500"/>
                </a:cubicBezTo>
                <a:lnTo>
                  <a:pt x="252770" y="4006"/>
                </a:lnTo>
                <a:close/>
              </a:path>
            </a:pathLst>
          </a:custGeom>
          <a:solidFill>
            <a:srgbClr val="0021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E8883DC-6C0A-CF17-EB8D-4B526DC01587}"/>
              </a:ext>
            </a:extLst>
          </p:cNvPr>
          <p:cNvGrpSpPr/>
          <p:nvPr userDrawn="1"/>
        </p:nvGrpSpPr>
        <p:grpSpPr>
          <a:xfrm>
            <a:off x="774920" y="2934137"/>
            <a:ext cx="7625934" cy="0"/>
            <a:chOff x="790259" y="5996066"/>
            <a:chExt cx="15832682" cy="0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91F8346C-96CD-30C4-DB72-7F2A1200316F}"/>
                </a:ext>
              </a:extLst>
            </p:cNvPr>
            <p:cNvCxnSpPr/>
            <p:nvPr/>
          </p:nvCxnSpPr>
          <p:spPr>
            <a:xfrm>
              <a:off x="1554758" y="5996066"/>
              <a:ext cx="14289845" cy="0"/>
            </a:xfrm>
            <a:prstGeom prst="line">
              <a:avLst/>
            </a:prstGeom>
            <a:ln w="28575">
              <a:solidFill>
                <a:srgbClr val="0021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631DE6A7-6872-29E4-522B-CCA62D80D05D}"/>
                </a:ext>
              </a:extLst>
            </p:cNvPr>
            <p:cNvCxnSpPr>
              <a:cxnSpLocks/>
            </p:cNvCxnSpPr>
            <p:nvPr/>
          </p:nvCxnSpPr>
          <p:spPr>
            <a:xfrm>
              <a:off x="790259" y="5996066"/>
              <a:ext cx="764499" cy="0"/>
            </a:xfrm>
            <a:prstGeom prst="line">
              <a:avLst/>
            </a:prstGeom>
            <a:ln w="28575">
              <a:solidFill>
                <a:srgbClr val="00217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2D722B1B-43E4-8402-9FB2-83B7EFD2566C}"/>
                </a:ext>
              </a:extLst>
            </p:cNvPr>
            <p:cNvCxnSpPr>
              <a:cxnSpLocks/>
            </p:cNvCxnSpPr>
            <p:nvPr/>
          </p:nvCxnSpPr>
          <p:spPr>
            <a:xfrm>
              <a:off x="15858442" y="5996066"/>
              <a:ext cx="764499" cy="0"/>
            </a:xfrm>
            <a:prstGeom prst="line">
              <a:avLst/>
            </a:prstGeom>
            <a:ln w="28575">
              <a:solidFill>
                <a:srgbClr val="00217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66B1107C-7BC9-AF00-54AF-7995B78FE545}"/>
              </a:ext>
            </a:extLst>
          </p:cNvPr>
          <p:cNvSpPr txBox="1"/>
          <p:nvPr userDrawn="1"/>
        </p:nvSpPr>
        <p:spPr>
          <a:xfrm>
            <a:off x="746064" y="2628481"/>
            <a:ext cx="364202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7" b="0" i="0" u="none" strike="noStrike" kern="1200" cap="none" spc="0" normalizeH="0" baseline="0" noProof="0" dirty="0">
                <a:ln>
                  <a:noFill/>
                </a:ln>
                <a:solidFill>
                  <a:srgbClr val="002174"/>
                </a:solidFill>
                <a:effectLst/>
                <a:uLnTx/>
                <a:uFillTx/>
                <a:latin typeface="Rubik" pitchFamily="2" charset="-79"/>
                <a:ea typeface="Roboto" panose="02000000000000000000" pitchFamily="2" charset="0"/>
                <a:cs typeface="Rubik" pitchFamily="2" charset="-79"/>
              </a:rPr>
              <a:t>xx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15E9C1-306F-E40F-B1B8-86EAA3A6AEC0}"/>
              </a:ext>
            </a:extLst>
          </p:cNvPr>
          <p:cNvSpPr txBox="1"/>
          <p:nvPr userDrawn="1"/>
        </p:nvSpPr>
        <p:spPr>
          <a:xfrm>
            <a:off x="1790635" y="3022972"/>
            <a:ext cx="364202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7" b="0" i="0" u="none" strike="noStrike" kern="1200" cap="none" spc="0" normalizeH="0" baseline="0" noProof="0" dirty="0">
                <a:ln>
                  <a:noFill/>
                </a:ln>
                <a:solidFill>
                  <a:srgbClr val="002174"/>
                </a:solidFill>
                <a:effectLst/>
                <a:uLnTx/>
                <a:uFillTx/>
                <a:latin typeface="Rubik" pitchFamily="2" charset="-79"/>
                <a:ea typeface="Roboto" panose="02000000000000000000" pitchFamily="2" charset="0"/>
                <a:cs typeface="Rubik" pitchFamily="2" charset="-79"/>
              </a:rPr>
              <a:t>xx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5543CC3-CF99-9CAE-CFEE-F423C0BEFA21}"/>
              </a:ext>
            </a:extLst>
          </p:cNvPr>
          <p:cNvSpPr txBox="1"/>
          <p:nvPr userDrawn="1"/>
        </p:nvSpPr>
        <p:spPr>
          <a:xfrm>
            <a:off x="3675439" y="3022972"/>
            <a:ext cx="364202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7" b="0" i="0" u="none" strike="noStrike" kern="1200" cap="none" spc="0" normalizeH="0" baseline="0" noProof="0" dirty="0">
                <a:ln>
                  <a:noFill/>
                </a:ln>
                <a:solidFill>
                  <a:srgbClr val="002174"/>
                </a:solidFill>
                <a:effectLst/>
                <a:uLnTx/>
                <a:uFillTx/>
                <a:latin typeface="Rubik" pitchFamily="2" charset="-79"/>
                <a:ea typeface="Roboto" panose="02000000000000000000" pitchFamily="2" charset="0"/>
                <a:cs typeface="Rubik" pitchFamily="2" charset="-79"/>
              </a:rPr>
              <a:t>xx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F9F0B0-1C01-9EBE-E3B7-BCBB39BB28CD}"/>
              </a:ext>
            </a:extLst>
          </p:cNvPr>
          <p:cNvSpPr txBox="1"/>
          <p:nvPr userDrawn="1"/>
        </p:nvSpPr>
        <p:spPr>
          <a:xfrm>
            <a:off x="2516961" y="2628481"/>
            <a:ext cx="364202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7" b="0" i="0" u="none" strike="noStrike" kern="1200" cap="none" spc="0" normalizeH="0" baseline="0" noProof="0" dirty="0">
                <a:ln>
                  <a:noFill/>
                </a:ln>
                <a:solidFill>
                  <a:srgbClr val="002174"/>
                </a:solidFill>
                <a:effectLst/>
                <a:uLnTx/>
                <a:uFillTx/>
                <a:latin typeface="Rubik" pitchFamily="2" charset="-79"/>
                <a:ea typeface="Roboto" panose="02000000000000000000" pitchFamily="2" charset="0"/>
                <a:cs typeface="Rubik" pitchFamily="2" charset="-79"/>
              </a:rPr>
              <a:t>xx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ED48E49-FFC9-892D-6930-5B331781227C}"/>
              </a:ext>
            </a:extLst>
          </p:cNvPr>
          <p:cNvSpPr txBox="1"/>
          <p:nvPr userDrawn="1"/>
        </p:nvSpPr>
        <p:spPr>
          <a:xfrm>
            <a:off x="4103093" y="2628481"/>
            <a:ext cx="364202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7" b="0" i="0" u="none" strike="noStrike" kern="1200" cap="none" spc="0" normalizeH="0" baseline="0" noProof="0" dirty="0">
                <a:ln>
                  <a:noFill/>
                </a:ln>
                <a:solidFill>
                  <a:srgbClr val="002174"/>
                </a:solidFill>
                <a:effectLst/>
                <a:uLnTx/>
                <a:uFillTx/>
                <a:latin typeface="Rubik" pitchFamily="2" charset="-79"/>
                <a:ea typeface="Roboto" panose="02000000000000000000" pitchFamily="2" charset="0"/>
                <a:cs typeface="Rubik" pitchFamily="2" charset="-79"/>
              </a:rPr>
              <a:t>xx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C619974-5CF5-9EA4-2AAC-4162F93CF9AA}"/>
              </a:ext>
            </a:extLst>
          </p:cNvPr>
          <p:cNvSpPr txBox="1"/>
          <p:nvPr userDrawn="1"/>
        </p:nvSpPr>
        <p:spPr>
          <a:xfrm>
            <a:off x="5615380" y="2628481"/>
            <a:ext cx="364202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7" b="0" i="0" u="none" strike="noStrike" kern="1200" cap="none" spc="0" normalizeH="0" baseline="0" noProof="0" dirty="0">
                <a:ln>
                  <a:noFill/>
                </a:ln>
                <a:solidFill>
                  <a:srgbClr val="002174"/>
                </a:solidFill>
                <a:effectLst/>
                <a:uLnTx/>
                <a:uFillTx/>
                <a:latin typeface="Rubik" pitchFamily="2" charset="-79"/>
                <a:ea typeface="Roboto" panose="02000000000000000000" pitchFamily="2" charset="0"/>
                <a:cs typeface="Rubik" pitchFamily="2" charset="-79"/>
              </a:rPr>
              <a:t>xx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AA79CB8-B077-5916-0C12-31CD076D223B}"/>
              </a:ext>
            </a:extLst>
          </p:cNvPr>
          <p:cNvSpPr txBox="1"/>
          <p:nvPr userDrawn="1"/>
        </p:nvSpPr>
        <p:spPr>
          <a:xfrm>
            <a:off x="7407150" y="2628481"/>
            <a:ext cx="364202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7" b="0" i="0" u="none" strike="noStrike" kern="1200" cap="none" spc="0" normalizeH="0" baseline="0" noProof="0" dirty="0">
                <a:ln>
                  <a:noFill/>
                </a:ln>
                <a:solidFill>
                  <a:srgbClr val="002174"/>
                </a:solidFill>
                <a:effectLst/>
                <a:uLnTx/>
                <a:uFillTx/>
                <a:latin typeface="Rubik" pitchFamily="2" charset="-79"/>
                <a:ea typeface="Roboto" panose="02000000000000000000" pitchFamily="2" charset="0"/>
                <a:cs typeface="Rubik" pitchFamily="2" charset="-79"/>
              </a:rPr>
              <a:t>xx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0222982-EDF3-F562-390B-90CF56DCC15D}"/>
              </a:ext>
            </a:extLst>
          </p:cNvPr>
          <p:cNvSpPr txBox="1"/>
          <p:nvPr userDrawn="1"/>
        </p:nvSpPr>
        <p:spPr>
          <a:xfrm>
            <a:off x="7137961" y="3032741"/>
            <a:ext cx="364202" cy="29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7" b="0" i="0" u="none" strike="noStrike" kern="1200" cap="none" spc="0" normalizeH="0" baseline="0" noProof="0" dirty="0">
                <a:ln>
                  <a:noFill/>
                </a:ln>
                <a:solidFill>
                  <a:srgbClr val="002174"/>
                </a:solidFill>
                <a:effectLst/>
                <a:uLnTx/>
                <a:uFillTx/>
                <a:latin typeface="Rubik" pitchFamily="2" charset="-79"/>
                <a:ea typeface="Roboto" panose="02000000000000000000" pitchFamily="2" charset="0"/>
                <a:cs typeface="Rubik" pitchFamily="2" charset="-79"/>
              </a:rPr>
              <a:t>xx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1CDC63E-2D0D-6FA4-2F1A-C43428155B4E}"/>
              </a:ext>
            </a:extLst>
          </p:cNvPr>
          <p:cNvSpPr/>
          <p:nvPr userDrawn="1"/>
        </p:nvSpPr>
        <p:spPr>
          <a:xfrm>
            <a:off x="774773" y="2865717"/>
            <a:ext cx="134475" cy="1353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94C37C8-FC87-DEC8-C70A-4DF880BD2F72}"/>
              </a:ext>
            </a:extLst>
          </p:cNvPr>
          <p:cNvSpPr/>
          <p:nvPr userDrawn="1"/>
        </p:nvSpPr>
        <p:spPr>
          <a:xfrm>
            <a:off x="1966642" y="2871353"/>
            <a:ext cx="134475" cy="1353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A289BCD-753B-9F9F-B924-6D3BCD643C29}"/>
              </a:ext>
            </a:extLst>
          </p:cNvPr>
          <p:cNvSpPr/>
          <p:nvPr userDrawn="1"/>
        </p:nvSpPr>
        <p:spPr>
          <a:xfrm>
            <a:off x="2579642" y="2865717"/>
            <a:ext cx="134475" cy="1353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DE789A8-687B-06AA-1E14-BF1E40A1200D}"/>
              </a:ext>
            </a:extLst>
          </p:cNvPr>
          <p:cNvSpPr/>
          <p:nvPr userDrawn="1"/>
        </p:nvSpPr>
        <p:spPr>
          <a:xfrm>
            <a:off x="3707241" y="2865717"/>
            <a:ext cx="134475" cy="1353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41BFD99-471B-D3BC-DA09-F697D8E49098}"/>
              </a:ext>
            </a:extLst>
          </p:cNvPr>
          <p:cNvSpPr/>
          <p:nvPr userDrawn="1"/>
        </p:nvSpPr>
        <p:spPr>
          <a:xfrm>
            <a:off x="4140446" y="2865717"/>
            <a:ext cx="134475" cy="1353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829B673-36C0-3697-5077-34B31E091993}"/>
              </a:ext>
            </a:extLst>
          </p:cNvPr>
          <p:cNvSpPr/>
          <p:nvPr userDrawn="1"/>
        </p:nvSpPr>
        <p:spPr>
          <a:xfrm>
            <a:off x="5656664" y="2865717"/>
            <a:ext cx="134475" cy="1353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ECB7AC0-E7D1-D073-86DB-6814DC604E53}"/>
              </a:ext>
            </a:extLst>
          </p:cNvPr>
          <p:cNvSpPr/>
          <p:nvPr userDrawn="1"/>
        </p:nvSpPr>
        <p:spPr>
          <a:xfrm>
            <a:off x="7147891" y="2865717"/>
            <a:ext cx="134475" cy="1353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2449113-EB00-70CA-4891-1690DD71A2C1}"/>
              </a:ext>
            </a:extLst>
          </p:cNvPr>
          <p:cNvSpPr/>
          <p:nvPr userDrawn="1"/>
        </p:nvSpPr>
        <p:spPr>
          <a:xfrm>
            <a:off x="7431140" y="2865717"/>
            <a:ext cx="134475" cy="1353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0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42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35E8EF3-7999-3543-9DA0-27348420E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598" y="258896"/>
            <a:ext cx="8108857" cy="757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>
              <a:defRPr sz="2017" b="1" i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fr-FR"/>
              <a:t>CECI EST UN TITRE</a:t>
            </a:r>
            <a:endParaRPr lang="en-US"/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D614640B-EDB9-E340-A55A-BFBD8B851A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00841" y="1016498"/>
            <a:ext cx="4408883" cy="2802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90" b="1" i="0">
                <a:solidFill>
                  <a:srgbClr val="5BC5F2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NOM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BBBD7867-37FA-B145-9D66-0D2F027096DE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00841" y="1272360"/>
            <a:ext cx="4408883" cy="2802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90" b="0" i="0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Fonction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0B1191F-2195-9C46-9A97-75E3C76ECCB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4597" y="1624615"/>
            <a:ext cx="5093153" cy="0"/>
          </a:xfrm>
          <a:prstGeom prst="line">
            <a:avLst/>
          </a:prstGeom>
          <a:ln w="38100">
            <a:solidFill>
              <a:srgbClr val="00217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A4BCCAB-42C6-F44C-86F5-C85A4BA6BB2D}"/>
              </a:ext>
            </a:extLst>
          </p:cNvPr>
          <p:cNvCxnSpPr>
            <a:cxnSpLocks/>
          </p:cNvCxnSpPr>
          <p:nvPr userDrawn="1"/>
        </p:nvCxnSpPr>
        <p:spPr>
          <a:xfrm>
            <a:off x="554598" y="1621431"/>
            <a:ext cx="0" cy="2608295"/>
          </a:xfrm>
          <a:prstGeom prst="line">
            <a:avLst/>
          </a:prstGeom>
          <a:ln w="38100">
            <a:solidFill>
              <a:srgbClr val="00217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69B4198E-F0A9-9446-97F7-4F5F2CCA296A}"/>
              </a:ext>
            </a:extLst>
          </p:cNvPr>
          <p:cNvCxnSpPr/>
          <p:nvPr userDrawn="1"/>
        </p:nvCxnSpPr>
        <p:spPr>
          <a:xfrm>
            <a:off x="5647751" y="1624615"/>
            <a:ext cx="619584" cy="0"/>
          </a:xfrm>
          <a:prstGeom prst="line">
            <a:avLst/>
          </a:prstGeom>
          <a:ln w="38100">
            <a:solidFill>
              <a:srgbClr val="00217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6D966D36-12D1-6B41-AF70-97DA12A95497}"/>
              </a:ext>
            </a:extLst>
          </p:cNvPr>
          <p:cNvCxnSpPr>
            <a:cxnSpLocks/>
          </p:cNvCxnSpPr>
          <p:nvPr userDrawn="1"/>
        </p:nvCxnSpPr>
        <p:spPr>
          <a:xfrm>
            <a:off x="554598" y="4157766"/>
            <a:ext cx="0" cy="387042"/>
          </a:xfrm>
          <a:prstGeom prst="line">
            <a:avLst/>
          </a:prstGeom>
          <a:ln w="38100">
            <a:solidFill>
              <a:srgbClr val="00217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146DA3BD-DBCA-DF40-A232-CBC8E7F11ADB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595181" y="1672145"/>
            <a:ext cx="2003173" cy="20833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195" b="1" i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FONCTIONS CENTRALES</a:t>
            </a:r>
          </a:p>
        </p:txBody>
      </p:sp>
      <p:sp>
        <p:nvSpPr>
          <p:cNvPr id="26" name="Espace réservé du contenu 3">
            <a:extLst>
              <a:ext uri="{FF2B5EF4-FFF2-40B4-BE49-F238E27FC236}">
                <a16:creationId xmlns:a16="http://schemas.microsoft.com/office/drawing/2014/main" id="{092D2F46-B532-9F44-8D97-38E534825F34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4030" y="2343784"/>
            <a:ext cx="1772816" cy="1675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5BC5F2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0E0B1ED3-544D-3A45-A5F9-2F5A0DBCEC2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4030" y="2511694"/>
            <a:ext cx="1772816" cy="1675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Nom</a:t>
            </a:r>
          </a:p>
        </p:txBody>
      </p:sp>
      <p:sp>
        <p:nvSpPr>
          <p:cNvPr id="28" name="Espace réservé du contenu 3">
            <a:extLst>
              <a:ext uri="{FF2B5EF4-FFF2-40B4-BE49-F238E27FC236}">
                <a16:creationId xmlns:a16="http://schemas.microsoft.com/office/drawing/2014/main" id="{B682048E-9068-C041-94C1-DD61324DF77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4030" y="2767556"/>
            <a:ext cx="1772816" cy="1675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5BC5F2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F3943C66-264C-4342-8562-6D6905D6491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4030" y="2935466"/>
            <a:ext cx="1772816" cy="1675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Nom</a:t>
            </a:r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id="{FBDD7233-700B-A147-9A09-41F83CB7C78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4030" y="3183332"/>
            <a:ext cx="1772816" cy="1675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5BC5F2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31" name="Espace réservé du contenu 3">
            <a:extLst>
              <a:ext uri="{FF2B5EF4-FFF2-40B4-BE49-F238E27FC236}">
                <a16:creationId xmlns:a16="http://schemas.microsoft.com/office/drawing/2014/main" id="{C30065BD-B38A-FE45-9540-0323A879FF4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4030" y="3351242"/>
            <a:ext cx="1772816" cy="1675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Nom</a:t>
            </a:r>
          </a:p>
        </p:txBody>
      </p:sp>
      <p:sp>
        <p:nvSpPr>
          <p:cNvPr id="32" name="Espace réservé du contenu 3">
            <a:extLst>
              <a:ext uri="{FF2B5EF4-FFF2-40B4-BE49-F238E27FC236}">
                <a16:creationId xmlns:a16="http://schemas.microsoft.com/office/drawing/2014/main" id="{3DC827B5-8339-9743-B818-828801A3202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4030" y="3599108"/>
            <a:ext cx="1772816" cy="1675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5BC5F2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33" name="Espace réservé du contenu 3">
            <a:extLst>
              <a:ext uri="{FF2B5EF4-FFF2-40B4-BE49-F238E27FC236}">
                <a16:creationId xmlns:a16="http://schemas.microsoft.com/office/drawing/2014/main" id="{20E8EE52-F612-4841-864F-F62E0548D917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34030" y="3767018"/>
            <a:ext cx="1772816" cy="1675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Nom</a:t>
            </a:r>
          </a:p>
        </p:txBody>
      </p:sp>
      <p:sp>
        <p:nvSpPr>
          <p:cNvPr id="34" name="Espace réservé du contenu 3">
            <a:extLst>
              <a:ext uri="{FF2B5EF4-FFF2-40B4-BE49-F238E27FC236}">
                <a16:creationId xmlns:a16="http://schemas.microsoft.com/office/drawing/2014/main" id="{AB96CDCA-6C4C-3740-BC22-D202514FECDA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34030" y="4014884"/>
            <a:ext cx="1772816" cy="1675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5BC5F2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35" name="Espace réservé du contenu 3">
            <a:extLst>
              <a:ext uri="{FF2B5EF4-FFF2-40B4-BE49-F238E27FC236}">
                <a16:creationId xmlns:a16="http://schemas.microsoft.com/office/drawing/2014/main" id="{B8911306-FC13-3E45-9412-3D3CBCE1A1E0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34030" y="4182794"/>
            <a:ext cx="1772816" cy="1675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Nom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62CCB20-7522-C44C-A2D7-5FCFC6ADCAE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51653" y="2248280"/>
            <a:ext cx="5104648" cy="0"/>
          </a:xfrm>
          <a:prstGeom prst="line">
            <a:avLst/>
          </a:prstGeom>
          <a:ln w="38100">
            <a:solidFill>
              <a:srgbClr val="00217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43998594-5D74-5746-AB0E-BA03E5E864FF}"/>
              </a:ext>
            </a:extLst>
          </p:cNvPr>
          <p:cNvCxnSpPr/>
          <p:nvPr userDrawn="1"/>
        </p:nvCxnSpPr>
        <p:spPr>
          <a:xfrm>
            <a:off x="7756301" y="2248280"/>
            <a:ext cx="619584" cy="0"/>
          </a:xfrm>
          <a:prstGeom prst="line">
            <a:avLst/>
          </a:prstGeom>
          <a:ln w="38100">
            <a:solidFill>
              <a:srgbClr val="00217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A9771275-5FA8-1744-A8BD-FF59985B6451}"/>
              </a:ext>
            </a:extLst>
          </p:cNvPr>
          <p:cNvCxnSpPr>
            <a:cxnSpLocks/>
          </p:cNvCxnSpPr>
          <p:nvPr userDrawn="1"/>
        </p:nvCxnSpPr>
        <p:spPr>
          <a:xfrm>
            <a:off x="2651653" y="4157766"/>
            <a:ext cx="0" cy="387042"/>
          </a:xfrm>
          <a:prstGeom prst="line">
            <a:avLst/>
          </a:prstGeom>
          <a:ln w="38100">
            <a:solidFill>
              <a:srgbClr val="00217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A10CB6E6-D4DD-994C-A2E9-0EB1403608DF}"/>
              </a:ext>
            </a:extLst>
          </p:cNvPr>
          <p:cNvCxnSpPr>
            <a:cxnSpLocks/>
          </p:cNvCxnSpPr>
          <p:nvPr userDrawn="1"/>
        </p:nvCxnSpPr>
        <p:spPr>
          <a:xfrm>
            <a:off x="2651653" y="2248280"/>
            <a:ext cx="0" cy="1973451"/>
          </a:xfrm>
          <a:prstGeom prst="line">
            <a:avLst/>
          </a:prstGeom>
          <a:ln w="38100">
            <a:solidFill>
              <a:srgbClr val="00217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space réservé du contenu 3">
            <a:extLst>
              <a:ext uri="{FF2B5EF4-FFF2-40B4-BE49-F238E27FC236}">
                <a16:creationId xmlns:a16="http://schemas.microsoft.com/office/drawing/2014/main" id="{AA2F3FC0-6633-BD41-A8C0-AA385E725633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2723141" y="2343784"/>
            <a:ext cx="1772816" cy="1675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FFC000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44" name="Espace réservé du contenu 3">
            <a:extLst>
              <a:ext uri="{FF2B5EF4-FFF2-40B4-BE49-F238E27FC236}">
                <a16:creationId xmlns:a16="http://schemas.microsoft.com/office/drawing/2014/main" id="{C652CB3D-1B91-B04E-8541-F8B32CDB79EB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2723141" y="2511694"/>
            <a:ext cx="1772816" cy="1675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Nom</a:t>
            </a:r>
          </a:p>
        </p:txBody>
      </p:sp>
      <p:sp>
        <p:nvSpPr>
          <p:cNvPr id="45" name="Espace réservé du contenu 3">
            <a:extLst>
              <a:ext uri="{FF2B5EF4-FFF2-40B4-BE49-F238E27FC236}">
                <a16:creationId xmlns:a16="http://schemas.microsoft.com/office/drawing/2014/main" id="{388EC038-FEE6-7040-A435-FF35A565F51C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2723141" y="2767556"/>
            <a:ext cx="1772816" cy="1675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FFC000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46" name="Espace réservé du contenu 3">
            <a:extLst>
              <a:ext uri="{FF2B5EF4-FFF2-40B4-BE49-F238E27FC236}">
                <a16:creationId xmlns:a16="http://schemas.microsoft.com/office/drawing/2014/main" id="{23F9A565-3C9B-744D-A837-D1500D32E2FF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2723141" y="2935466"/>
            <a:ext cx="1772816" cy="1675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Nom</a:t>
            </a:r>
          </a:p>
        </p:txBody>
      </p:sp>
      <p:sp>
        <p:nvSpPr>
          <p:cNvPr id="47" name="Espace réservé du contenu 3">
            <a:extLst>
              <a:ext uri="{FF2B5EF4-FFF2-40B4-BE49-F238E27FC236}">
                <a16:creationId xmlns:a16="http://schemas.microsoft.com/office/drawing/2014/main" id="{DC835BA2-B287-5842-A0ED-6F7AEF10DD8C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2723141" y="3183332"/>
            <a:ext cx="1772816" cy="1675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FFC000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48" name="Espace réservé du contenu 3">
            <a:extLst>
              <a:ext uri="{FF2B5EF4-FFF2-40B4-BE49-F238E27FC236}">
                <a16:creationId xmlns:a16="http://schemas.microsoft.com/office/drawing/2014/main" id="{05CADA67-D6F9-054A-B733-55A98F5D6446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2723141" y="3351242"/>
            <a:ext cx="1772816" cy="1675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Nom</a:t>
            </a:r>
          </a:p>
        </p:txBody>
      </p:sp>
      <p:sp>
        <p:nvSpPr>
          <p:cNvPr id="49" name="Espace réservé du contenu 3">
            <a:extLst>
              <a:ext uri="{FF2B5EF4-FFF2-40B4-BE49-F238E27FC236}">
                <a16:creationId xmlns:a16="http://schemas.microsoft.com/office/drawing/2014/main" id="{D1D21720-0400-2F4E-86ED-9A04D67774D2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2723141" y="3599108"/>
            <a:ext cx="1772816" cy="1675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FFC000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50" name="Espace réservé du contenu 3">
            <a:extLst>
              <a:ext uri="{FF2B5EF4-FFF2-40B4-BE49-F238E27FC236}">
                <a16:creationId xmlns:a16="http://schemas.microsoft.com/office/drawing/2014/main" id="{27338911-BDC4-0B46-BF69-2E0C59A5F6FC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2723141" y="3767018"/>
            <a:ext cx="1772816" cy="1675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Nom</a:t>
            </a:r>
          </a:p>
        </p:txBody>
      </p:sp>
      <p:sp>
        <p:nvSpPr>
          <p:cNvPr id="51" name="Espace réservé du contenu 3">
            <a:extLst>
              <a:ext uri="{FF2B5EF4-FFF2-40B4-BE49-F238E27FC236}">
                <a16:creationId xmlns:a16="http://schemas.microsoft.com/office/drawing/2014/main" id="{02B0DB53-5557-984F-8384-ED9487BBD794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2723141" y="4014884"/>
            <a:ext cx="1772816" cy="1675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FFC000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52" name="Espace réservé du contenu 3">
            <a:extLst>
              <a:ext uri="{FF2B5EF4-FFF2-40B4-BE49-F238E27FC236}">
                <a16:creationId xmlns:a16="http://schemas.microsoft.com/office/drawing/2014/main" id="{5E8CCD4F-E435-9C4F-926D-277224548D4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2723141" y="4182794"/>
            <a:ext cx="1772816" cy="1675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Nom</a:t>
            </a:r>
          </a:p>
        </p:txBody>
      </p:sp>
      <p:sp>
        <p:nvSpPr>
          <p:cNvPr id="58" name="Espace réservé du contenu 3">
            <a:extLst>
              <a:ext uri="{FF2B5EF4-FFF2-40B4-BE49-F238E27FC236}">
                <a16:creationId xmlns:a16="http://schemas.microsoft.com/office/drawing/2014/main" id="{2EAE8DB3-EDCC-6A44-8B50-56E4C9A6711D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301891" y="1661151"/>
            <a:ext cx="4408883" cy="2802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90" b="1" i="0">
                <a:solidFill>
                  <a:srgbClr val="FFC00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NOM</a:t>
            </a:r>
          </a:p>
        </p:txBody>
      </p:sp>
      <p:sp>
        <p:nvSpPr>
          <p:cNvPr id="59" name="Espace réservé du contenu 3">
            <a:extLst>
              <a:ext uri="{FF2B5EF4-FFF2-40B4-BE49-F238E27FC236}">
                <a16:creationId xmlns:a16="http://schemas.microsoft.com/office/drawing/2014/main" id="{D5D14B28-798C-5E47-B6F7-28E1BC37327B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4301891" y="1917014"/>
            <a:ext cx="4408883" cy="2802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90" b="0" i="0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60" name="Espace réservé du contenu 3">
            <a:extLst>
              <a:ext uri="{FF2B5EF4-FFF2-40B4-BE49-F238E27FC236}">
                <a16:creationId xmlns:a16="http://schemas.microsoft.com/office/drawing/2014/main" id="{0FD28794-1C87-D346-8BA7-B1DDDD8A2A6A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758013" y="2299252"/>
            <a:ext cx="1772814" cy="22587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195" b="1" i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ZONE GÉOGRAPHIQUE</a:t>
            </a:r>
          </a:p>
        </p:txBody>
      </p:sp>
      <p:sp>
        <p:nvSpPr>
          <p:cNvPr id="61" name="Espace réservé du contenu 3">
            <a:extLst>
              <a:ext uri="{FF2B5EF4-FFF2-40B4-BE49-F238E27FC236}">
                <a16:creationId xmlns:a16="http://schemas.microsoft.com/office/drawing/2014/main" id="{B484D81A-9331-464A-A43E-F2E93D19A627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5771642" y="2628845"/>
            <a:ext cx="735212" cy="1833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FFC000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62" name="Espace réservé du contenu 3">
            <a:extLst>
              <a:ext uri="{FF2B5EF4-FFF2-40B4-BE49-F238E27FC236}">
                <a16:creationId xmlns:a16="http://schemas.microsoft.com/office/drawing/2014/main" id="{F7AE729A-2A67-8A46-90A6-27869AF7F62E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5771642" y="2796754"/>
            <a:ext cx="735212" cy="1833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Nom</a:t>
            </a:r>
          </a:p>
        </p:txBody>
      </p:sp>
      <p:sp>
        <p:nvSpPr>
          <p:cNvPr id="63" name="Espace réservé du contenu 3">
            <a:extLst>
              <a:ext uri="{FF2B5EF4-FFF2-40B4-BE49-F238E27FC236}">
                <a16:creationId xmlns:a16="http://schemas.microsoft.com/office/drawing/2014/main" id="{5C503EC2-CF3E-3D41-9040-B4774029025B}"/>
              </a:ext>
            </a:extLst>
          </p:cNvPr>
          <p:cNvSpPr>
            <a:spLocks noGrp="1"/>
          </p:cNvSpPr>
          <p:nvPr>
            <p:ph sz="half" idx="37" hasCustomPrompt="1"/>
          </p:nvPr>
        </p:nvSpPr>
        <p:spPr>
          <a:xfrm>
            <a:off x="6807013" y="2628845"/>
            <a:ext cx="735212" cy="1833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FFC000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64" name="Espace réservé du contenu 3">
            <a:extLst>
              <a:ext uri="{FF2B5EF4-FFF2-40B4-BE49-F238E27FC236}">
                <a16:creationId xmlns:a16="http://schemas.microsoft.com/office/drawing/2014/main" id="{2679D21F-1FA7-1A49-9377-5C87F6764139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6807013" y="2796754"/>
            <a:ext cx="735212" cy="1833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Nom</a:t>
            </a:r>
          </a:p>
        </p:txBody>
      </p:sp>
      <p:sp>
        <p:nvSpPr>
          <p:cNvPr id="65" name="Espace réservé du contenu 3">
            <a:extLst>
              <a:ext uri="{FF2B5EF4-FFF2-40B4-BE49-F238E27FC236}">
                <a16:creationId xmlns:a16="http://schemas.microsoft.com/office/drawing/2014/main" id="{625EB36B-AFF2-6E41-9910-B1369E07F016}"/>
              </a:ext>
            </a:extLst>
          </p:cNvPr>
          <p:cNvSpPr>
            <a:spLocks noGrp="1"/>
          </p:cNvSpPr>
          <p:nvPr>
            <p:ph sz="half" idx="39" hasCustomPrompt="1"/>
          </p:nvPr>
        </p:nvSpPr>
        <p:spPr>
          <a:xfrm>
            <a:off x="5771642" y="3090847"/>
            <a:ext cx="735212" cy="1833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FFC000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66" name="Espace réservé du contenu 3">
            <a:extLst>
              <a:ext uri="{FF2B5EF4-FFF2-40B4-BE49-F238E27FC236}">
                <a16:creationId xmlns:a16="http://schemas.microsoft.com/office/drawing/2014/main" id="{676BA3E7-A797-7244-A4A8-A80860835317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5771642" y="3258756"/>
            <a:ext cx="735212" cy="1833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Nom</a:t>
            </a:r>
          </a:p>
        </p:txBody>
      </p:sp>
      <p:sp>
        <p:nvSpPr>
          <p:cNvPr id="67" name="Espace réservé du contenu 3">
            <a:extLst>
              <a:ext uri="{FF2B5EF4-FFF2-40B4-BE49-F238E27FC236}">
                <a16:creationId xmlns:a16="http://schemas.microsoft.com/office/drawing/2014/main" id="{0CB98B63-88C2-C349-BE1C-7F85F37FDC79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5771642" y="3563592"/>
            <a:ext cx="735212" cy="1833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FFC000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68" name="Espace réservé du contenu 3">
            <a:extLst>
              <a:ext uri="{FF2B5EF4-FFF2-40B4-BE49-F238E27FC236}">
                <a16:creationId xmlns:a16="http://schemas.microsoft.com/office/drawing/2014/main" id="{3D416F2C-AE20-0A40-BCF3-91FCA42531DD}"/>
              </a:ext>
            </a:extLst>
          </p:cNvPr>
          <p:cNvSpPr>
            <a:spLocks noGrp="1"/>
          </p:cNvSpPr>
          <p:nvPr>
            <p:ph sz="half" idx="42" hasCustomPrompt="1"/>
          </p:nvPr>
        </p:nvSpPr>
        <p:spPr>
          <a:xfrm>
            <a:off x="5771642" y="3731502"/>
            <a:ext cx="735212" cy="1833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Nom</a:t>
            </a:r>
          </a:p>
        </p:txBody>
      </p:sp>
      <p:sp>
        <p:nvSpPr>
          <p:cNvPr id="69" name="Espace réservé du contenu 3">
            <a:extLst>
              <a:ext uri="{FF2B5EF4-FFF2-40B4-BE49-F238E27FC236}">
                <a16:creationId xmlns:a16="http://schemas.microsoft.com/office/drawing/2014/main" id="{8D72EFF4-42C1-CE4C-A816-1F779E91203B}"/>
              </a:ext>
            </a:extLst>
          </p:cNvPr>
          <p:cNvSpPr>
            <a:spLocks noGrp="1"/>
          </p:cNvSpPr>
          <p:nvPr>
            <p:ph sz="half" idx="43" hasCustomPrompt="1"/>
          </p:nvPr>
        </p:nvSpPr>
        <p:spPr>
          <a:xfrm>
            <a:off x="6807013" y="3090847"/>
            <a:ext cx="735212" cy="1833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FFC000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70" name="Espace réservé du contenu 3">
            <a:extLst>
              <a:ext uri="{FF2B5EF4-FFF2-40B4-BE49-F238E27FC236}">
                <a16:creationId xmlns:a16="http://schemas.microsoft.com/office/drawing/2014/main" id="{DD4345B9-15D9-8948-ADC8-A4112DFAC249}"/>
              </a:ext>
            </a:extLst>
          </p:cNvPr>
          <p:cNvSpPr>
            <a:spLocks noGrp="1"/>
          </p:cNvSpPr>
          <p:nvPr>
            <p:ph sz="half" idx="44" hasCustomPrompt="1"/>
          </p:nvPr>
        </p:nvSpPr>
        <p:spPr>
          <a:xfrm>
            <a:off x="6807013" y="3258756"/>
            <a:ext cx="735212" cy="1833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Nom</a:t>
            </a:r>
          </a:p>
        </p:txBody>
      </p:sp>
      <p:sp>
        <p:nvSpPr>
          <p:cNvPr id="71" name="Espace réservé du contenu 3">
            <a:extLst>
              <a:ext uri="{FF2B5EF4-FFF2-40B4-BE49-F238E27FC236}">
                <a16:creationId xmlns:a16="http://schemas.microsoft.com/office/drawing/2014/main" id="{1175D629-EBFD-F04F-B44D-F6D7C73BA577}"/>
              </a:ext>
            </a:extLst>
          </p:cNvPr>
          <p:cNvSpPr>
            <a:spLocks noGrp="1"/>
          </p:cNvSpPr>
          <p:nvPr>
            <p:ph sz="half" idx="45" hasCustomPrompt="1"/>
          </p:nvPr>
        </p:nvSpPr>
        <p:spPr>
          <a:xfrm>
            <a:off x="6795616" y="3563592"/>
            <a:ext cx="735212" cy="1833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FFC000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72" name="Espace réservé du contenu 3">
            <a:extLst>
              <a:ext uri="{FF2B5EF4-FFF2-40B4-BE49-F238E27FC236}">
                <a16:creationId xmlns:a16="http://schemas.microsoft.com/office/drawing/2014/main" id="{BD3273F3-488C-AA4A-BB50-E5FEE4333764}"/>
              </a:ext>
            </a:extLst>
          </p:cNvPr>
          <p:cNvSpPr>
            <a:spLocks noGrp="1"/>
          </p:cNvSpPr>
          <p:nvPr>
            <p:ph sz="half" idx="46" hasCustomPrompt="1"/>
          </p:nvPr>
        </p:nvSpPr>
        <p:spPr>
          <a:xfrm>
            <a:off x="6795616" y="3731502"/>
            <a:ext cx="735212" cy="1833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96" b="0" i="0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/>
              <a:t>Nom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A810C197-41FB-DC48-89E5-7FB3BFFE01A9}"/>
              </a:ext>
            </a:extLst>
          </p:cNvPr>
          <p:cNvCxnSpPr>
            <a:cxnSpLocks/>
          </p:cNvCxnSpPr>
          <p:nvPr userDrawn="1"/>
        </p:nvCxnSpPr>
        <p:spPr>
          <a:xfrm>
            <a:off x="6665050" y="4157766"/>
            <a:ext cx="0" cy="387042"/>
          </a:xfrm>
          <a:prstGeom prst="line">
            <a:avLst/>
          </a:prstGeom>
          <a:ln w="38100">
            <a:solidFill>
              <a:srgbClr val="00217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92C1E69B-01BA-A74C-84F8-278FB482F103}"/>
              </a:ext>
            </a:extLst>
          </p:cNvPr>
          <p:cNvCxnSpPr>
            <a:cxnSpLocks/>
          </p:cNvCxnSpPr>
          <p:nvPr userDrawn="1"/>
        </p:nvCxnSpPr>
        <p:spPr>
          <a:xfrm>
            <a:off x="6665050" y="2628845"/>
            <a:ext cx="0" cy="1592886"/>
          </a:xfrm>
          <a:prstGeom prst="line">
            <a:avLst/>
          </a:prstGeom>
          <a:ln w="38100">
            <a:solidFill>
              <a:srgbClr val="00217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C92F68E9-7A9C-5A82-7128-7533106189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F4C88E7F-2981-40C5-1379-4E8F22B534FD}"/>
              </a:ext>
            </a:extLst>
          </p:cNvPr>
          <p:cNvSpPr/>
          <p:nvPr userDrawn="1"/>
        </p:nvSpPr>
        <p:spPr>
          <a:xfrm rot="19006401">
            <a:off x="-387634" y="318669"/>
            <a:ext cx="2688687" cy="646592"/>
          </a:xfrm>
          <a:custGeom>
            <a:avLst/>
            <a:gdLst>
              <a:gd name="connsiteX0" fmla="*/ 0 w 1291472"/>
              <a:gd name="connsiteY0" fmla="*/ 0 h 378715"/>
              <a:gd name="connsiteX1" fmla="*/ 1291472 w 1291472"/>
              <a:gd name="connsiteY1" fmla="*/ 0 h 378715"/>
              <a:gd name="connsiteX2" fmla="*/ 1291472 w 1291472"/>
              <a:gd name="connsiteY2" fmla="*/ 378715 h 378715"/>
              <a:gd name="connsiteX3" fmla="*/ 0 w 1291472"/>
              <a:gd name="connsiteY3" fmla="*/ 378715 h 378715"/>
              <a:gd name="connsiteX4" fmla="*/ 0 w 1291472"/>
              <a:gd name="connsiteY4" fmla="*/ 0 h 378715"/>
              <a:gd name="connsiteX0" fmla="*/ 0 w 1773239"/>
              <a:gd name="connsiteY0" fmla="*/ 0 h 430491"/>
              <a:gd name="connsiteX1" fmla="*/ 1291472 w 1773239"/>
              <a:gd name="connsiteY1" fmla="*/ 0 h 430491"/>
              <a:gd name="connsiteX2" fmla="*/ 1773239 w 1773239"/>
              <a:gd name="connsiteY2" fmla="*/ 430491 h 430491"/>
              <a:gd name="connsiteX3" fmla="*/ 0 w 1773239"/>
              <a:gd name="connsiteY3" fmla="*/ 378715 h 430491"/>
              <a:gd name="connsiteX4" fmla="*/ 0 w 1773239"/>
              <a:gd name="connsiteY4" fmla="*/ 0 h 430491"/>
              <a:gd name="connsiteX0" fmla="*/ 0 w 1916247"/>
              <a:gd name="connsiteY0" fmla="*/ 0 h 526098"/>
              <a:gd name="connsiteX1" fmla="*/ 1434480 w 1916247"/>
              <a:gd name="connsiteY1" fmla="*/ 95607 h 526098"/>
              <a:gd name="connsiteX2" fmla="*/ 1916247 w 1916247"/>
              <a:gd name="connsiteY2" fmla="*/ 526098 h 526098"/>
              <a:gd name="connsiteX3" fmla="*/ 143008 w 1916247"/>
              <a:gd name="connsiteY3" fmla="*/ 474322 h 526098"/>
              <a:gd name="connsiteX4" fmla="*/ 0 w 1916247"/>
              <a:gd name="connsiteY4" fmla="*/ 0 h 526098"/>
              <a:gd name="connsiteX0" fmla="*/ 262934 w 2179181"/>
              <a:gd name="connsiteY0" fmla="*/ 0 h 526098"/>
              <a:gd name="connsiteX1" fmla="*/ 1697414 w 2179181"/>
              <a:gd name="connsiteY1" fmla="*/ 95607 h 526098"/>
              <a:gd name="connsiteX2" fmla="*/ 2179181 w 2179181"/>
              <a:gd name="connsiteY2" fmla="*/ 526098 h 526098"/>
              <a:gd name="connsiteX3" fmla="*/ 0 w 2179181"/>
              <a:gd name="connsiteY3" fmla="*/ 286823 h 526098"/>
              <a:gd name="connsiteX4" fmla="*/ 262934 w 2179181"/>
              <a:gd name="connsiteY4" fmla="*/ 0 h 526098"/>
              <a:gd name="connsiteX0" fmla="*/ 221528 w 2179181"/>
              <a:gd name="connsiteY0" fmla="*/ 0 h 458096"/>
              <a:gd name="connsiteX1" fmla="*/ 1697414 w 2179181"/>
              <a:gd name="connsiteY1" fmla="*/ 27605 h 458096"/>
              <a:gd name="connsiteX2" fmla="*/ 2179181 w 2179181"/>
              <a:gd name="connsiteY2" fmla="*/ 458096 h 458096"/>
              <a:gd name="connsiteX3" fmla="*/ 0 w 2179181"/>
              <a:gd name="connsiteY3" fmla="*/ 218821 h 458096"/>
              <a:gd name="connsiteX4" fmla="*/ 221528 w 2179181"/>
              <a:gd name="connsiteY4" fmla="*/ 0 h 458096"/>
              <a:gd name="connsiteX0" fmla="*/ 221528 w 2179181"/>
              <a:gd name="connsiteY0" fmla="*/ 20351 h 478447"/>
              <a:gd name="connsiteX1" fmla="*/ 1697414 w 2179181"/>
              <a:gd name="connsiteY1" fmla="*/ 47956 h 478447"/>
              <a:gd name="connsiteX2" fmla="*/ 2179181 w 2179181"/>
              <a:gd name="connsiteY2" fmla="*/ 478447 h 478447"/>
              <a:gd name="connsiteX3" fmla="*/ 0 w 2179181"/>
              <a:gd name="connsiteY3" fmla="*/ 239172 h 478447"/>
              <a:gd name="connsiteX4" fmla="*/ 221528 w 2179181"/>
              <a:gd name="connsiteY4" fmla="*/ 20351 h 478447"/>
              <a:gd name="connsiteX0" fmla="*/ 223079 w 2179181"/>
              <a:gd name="connsiteY0" fmla="*/ 14723 h 516381"/>
              <a:gd name="connsiteX1" fmla="*/ 1697414 w 2179181"/>
              <a:gd name="connsiteY1" fmla="*/ 85890 h 516381"/>
              <a:gd name="connsiteX2" fmla="*/ 2179181 w 2179181"/>
              <a:gd name="connsiteY2" fmla="*/ 516381 h 516381"/>
              <a:gd name="connsiteX3" fmla="*/ 0 w 2179181"/>
              <a:gd name="connsiteY3" fmla="*/ 277106 h 516381"/>
              <a:gd name="connsiteX4" fmla="*/ 223079 w 2179181"/>
              <a:gd name="connsiteY4" fmla="*/ 14723 h 516381"/>
              <a:gd name="connsiteX0" fmla="*/ 223079 w 2179181"/>
              <a:gd name="connsiteY0" fmla="*/ 12890 h 514548"/>
              <a:gd name="connsiteX1" fmla="*/ 1727112 w 2179181"/>
              <a:gd name="connsiteY1" fmla="*/ 106345 h 514548"/>
              <a:gd name="connsiteX2" fmla="*/ 2179181 w 2179181"/>
              <a:gd name="connsiteY2" fmla="*/ 514548 h 514548"/>
              <a:gd name="connsiteX3" fmla="*/ 0 w 2179181"/>
              <a:gd name="connsiteY3" fmla="*/ 275273 h 514548"/>
              <a:gd name="connsiteX4" fmla="*/ 223079 w 2179181"/>
              <a:gd name="connsiteY4" fmla="*/ 12890 h 514548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548 h 536905"/>
              <a:gd name="connsiteX1" fmla="*/ 1727112 w 2215034"/>
              <a:gd name="connsiteY1" fmla="*/ 95003 h 536905"/>
              <a:gd name="connsiteX2" fmla="*/ 2215034 w 2215034"/>
              <a:gd name="connsiteY2" fmla="*/ 536905 h 536905"/>
              <a:gd name="connsiteX3" fmla="*/ 0 w 2215034"/>
              <a:gd name="connsiteY3" fmla="*/ 263931 h 536905"/>
              <a:gd name="connsiteX4" fmla="*/ 223079 w 2215034"/>
              <a:gd name="connsiteY4" fmla="*/ 1548 h 536905"/>
              <a:gd name="connsiteX0" fmla="*/ 223079 w 2215034"/>
              <a:gd name="connsiteY0" fmla="*/ 2074 h 537431"/>
              <a:gd name="connsiteX1" fmla="*/ 1727112 w 2215034"/>
              <a:gd name="connsiteY1" fmla="*/ 95529 h 537431"/>
              <a:gd name="connsiteX2" fmla="*/ 2215034 w 2215034"/>
              <a:gd name="connsiteY2" fmla="*/ 537431 h 537431"/>
              <a:gd name="connsiteX3" fmla="*/ 0 w 2215034"/>
              <a:gd name="connsiteY3" fmla="*/ 264457 h 537431"/>
              <a:gd name="connsiteX4" fmla="*/ 223079 w 2215034"/>
              <a:gd name="connsiteY4" fmla="*/ 2074 h 537431"/>
              <a:gd name="connsiteX0" fmla="*/ 225528 w 2217483"/>
              <a:gd name="connsiteY0" fmla="*/ 2074 h 537431"/>
              <a:gd name="connsiteX1" fmla="*/ 1729561 w 2217483"/>
              <a:gd name="connsiteY1" fmla="*/ 95529 h 537431"/>
              <a:gd name="connsiteX2" fmla="*/ 2217483 w 2217483"/>
              <a:gd name="connsiteY2" fmla="*/ 537431 h 537431"/>
              <a:gd name="connsiteX3" fmla="*/ 0 w 2217483"/>
              <a:gd name="connsiteY3" fmla="*/ 279037 h 537431"/>
              <a:gd name="connsiteX4" fmla="*/ 225528 w 2217483"/>
              <a:gd name="connsiteY4" fmla="*/ 2074 h 537431"/>
              <a:gd name="connsiteX0" fmla="*/ 257497 w 2217483"/>
              <a:gd name="connsiteY0" fmla="*/ 2142 h 535589"/>
              <a:gd name="connsiteX1" fmla="*/ 1729561 w 2217483"/>
              <a:gd name="connsiteY1" fmla="*/ 93687 h 535589"/>
              <a:gd name="connsiteX2" fmla="*/ 2217483 w 2217483"/>
              <a:gd name="connsiteY2" fmla="*/ 535589 h 535589"/>
              <a:gd name="connsiteX3" fmla="*/ 0 w 2217483"/>
              <a:gd name="connsiteY3" fmla="*/ 277195 h 535589"/>
              <a:gd name="connsiteX4" fmla="*/ 257497 w 2217483"/>
              <a:gd name="connsiteY4" fmla="*/ 2142 h 535589"/>
              <a:gd name="connsiteX0" fmla="*/ 0 w 2272798"/>
              <a:gd name="connsiteY0" fmla="*/ 1461 h 561926"/>
              <a:gd name="connsiteX1" fmla="*/ 1784876 w 2272798"/>
              <a:gd name="connsiteY1" fmla="*/ 120024 h 561926"/>
              <a:gd name="connsiteX2" fmla="*/ 2272798 w 2272798"/>
              <a:gd name="connsiteY2" fmla="*/ 561926 h 561926"/>
              <a:gd name="connsiteX3" fmla="*/ 55315 w 2272798"/>
              <a:gd name="connsiteY3" fmla="*/ 303532 h 561926"/>
              <a:gd name="connsiteX4" fmla="*/ 0 w 2272798"/>
              <a:gd name="connsiteY4" fmla="*/ 1461 h 561926"/>
              <a:gd name="connsiteX0" fmla="*/ 257212 w 2530010"/>
              <a:gd name="connsiteY0" fmla="*/ 1461 h 561926"/>
              <a:gd name="connsiteX1" fmla="*/ 2042088 w 2530010"/>
              <a:gd name="connsiteY1" fmla="*/ 120024 h 561926"/>
              <a:gd name="connsiteX2" fmla="*/ 2530010 w 2530010"/>
              <a:gd name="connsiteY2" fmla="*/ 561926 h 561926"/>
              <a:gd name="connsiteX3" fmla="*/ 0 w 2530010"/>
              <a:gd name="connsiteY3" fmla="*/ 285680 h 561926"/>
              <a:gd name="connsiteX4" fmla="*/ 257212 w 2530010"/>
              <a:gd name="connsiteY4" fmla="*/ 1461 h 561926"/>
              <a:gd name="connsiteX0" fmla="*/ 257212 w 2717039"/>
              <a:gd name="connsiteY0" fmla="*/ 1461 h 675420"/>
              <a:gd name="connsiteX1" fmla="*/ 2042088 w 2717039"/>
              <a:gd name="connsiteY1" fmla="*/ 120024 h 675420"/>
              <a:gd name="connsiteX2" fmla="*/ 2717039 w 2717039"/>
              <a:gd name="connsiteY2" fmla="*/ 675420 h 675420"/>
              <a:gd name="connsiteX3" fmla="*/ 0 w 2717039"/>
              <a:gd name="connsiteY3" fmla="*/ 285680 h 675420"/>
              <a:gd name="connsiteX4" fmla="*/ 257212 w 2717039"/>
              <a:gd name="connsiteY4" fmla="*/ 1461 h 675420"/>
              <a:gd name="connsiteX0" fmla="*/ 257212 w 2717039"/>
              <a:gd name="connsiteY0" fmla="*/ 1012 h 674971"/>
              <a:gd name="connsiteX1" fmla="*/ 2176286 w 2717039"/>
              <a:gd name="connsiteY1" fmla="*/ 156711 h 674971"/>
              <a:gd name="connsiteX2" fmla="*/ 2717039 w 2717039"/>
              <a:gd name="connsiteY2" fmla="*/ 674971 h 674971"/>
              <a:gd name="connsiteX3" fmla="*/ 0 w 2717039"/>
              <a:gd name="connsiteY3" fmla="*/ 285231 h 674971"/>
              <a:gd name="connsiteX4" fmla="*/ 257212 w 2717039"/>
              <a:gd name="connsiteY4" fmla="*/ 1012 h 674971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2770 w 2688687"/>
              <a:gd name="connsiteY0" fmla="*/ 891 h 643477"/>
              <a:gd name="connsiteX1" fmla="*/ 2176286 w 2688687"/>
              <a:gd name="connsiteY1" fmla="*/ 151865 h 643477"/>
              <a:gd name="connsiteX2" fmla="*/ 2688687 w 2688687"/>
              <a:gd name="connsiteY2" fmla="*/ 643477 h 643477"/>
              <a:gd name="connsiteX3" fmla="*/ 0 w 2688687"/>
              <a:gd name="connsiteY3" fmla="*/ 280385 h 643477"/>
              <a:gd name="connsiteX4" fmla="*/ 252770 w 2688687"/>
              <a:gd name="connsiteY4" fmla="*/ 891 h 643477"/>
              <a:gd name="connsiteX0" fmla="*/ 252770 w 2688687"/>
              <a:gd name="connsiteY0" fmla="*/ 4006 h 646592"/>
              <a:gd name="connsiteX1" fmla="*/ 2176286 w 2688687"/>
              <a:gd name="connsiteY1" fmla="*/ 154980 h 646592"/>
              <a:gd name="connsiteX2" fmla="*/ 2688687 w 2688687"/>
              <a:gd name="connsiteY2" fmla="*/ 646592 h 646592"/>
              <a:gd name="connsiteX3" fmla="*/ 0 w 2688687"/>
              <a:gd name="connsiteY3" fmla="*/ 283500 h 646592"/>
              <a:gd name="connsiteX4" fmla="*/ 252770 w 2688687"/>
              <a:gd name="connsiteY4" fmla="*/ 4006 h 64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87" h="646592">
                <a:moveTo>
                  <a:pt x="252770" y="4006"/>
                </a:moveTo>
                <a:cubicBezTo>
                  <a:pt x="933000" y="-23316"/>
                  <a:pt x="1888741" y="95937"/>
                  <a:pt x="2176286" y="154980"/>
                </a:cubicBezTo>
                <a:lnTo>
                  <a:pt x="2688687" y="646592"/>
                </a:lnTo>
                <a:cubicBezTo>
                  <a:pt x="2247481" y="540270"/>
                  <a:pt x="1439140" y="273050"/>
                  <a:pt x="0" y="283500"/>
                </a:cubicBezTo>
                <a:lnTo>
                  <a:pt x="252770" y="4006"/>
                </a:lnTo>
                <a:close/>
              </a:path>
            </a:pathLst>
          </a:custGeom>
          <a:solidFill>
            <a:srgbClr val="0021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129070-0757-9876-AF6B-C50AC7DBA33A}"/>
              </a:ext>
            </a:extLst>
          </p:cNvPr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08192DFE-8458-E2FD-D00A-5C3A95ED087A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59A69A48-E8CD-096A-88B8-DED9B6C10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141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contenu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EAEDAF-49C9-8654-3340-C5E05C119AC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5117" y="1510744"/>
            <a:ext cx="4408883" cy="77154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90" b="1" i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 dirty="0"/>
              <a:t>CIUM QUIS REMPERIA ONES NONET EAQUAM UTECTO OFFICIA DILI CABORRO AU UNTIS VELEST, NETUR REPRA COMNIMUS.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C4417A-248B-7ABB-D8BD-C0B05E63A33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25117" y="2349116"/>
            <a:ext cx="4408882" cy="7616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192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 dirty="0" err="1"/>
              <a:t>Eperum</a:t>
            </a:r>
            <a:r>
              <a:rPr lang="fr-FR" dirty="0"/>
              <a:t> </a:t>
            </a:r>
            <a:r>
              <a:rPr lang="fr-FR" dirty="0" err="1"/>
              <a:t>dicature</a:t>
            </a:r>
            <a:r>
              <a:rPr lang="fr-FR" dirty="0"/>
              <a:t> es </a:t>
            </a:r>
            <a:r>
              <a:rPr lang="fr-FR" dirty="0" err="1"/>
              <a:t>dofuga</a:t>
            </a:r>
            <a:r>
              <a:rPr lang="fr-FR" dirty="0"/>
              <a:t>. </a:t>
            </a:r>
            <a:r>
              <a:rPr lang="fr-FR" dirty="0" err="1"/>
              <a:t>Axim</a:t>
            </a:r>
            <a:r>
              <a:rPr lang="fr-FR" dirty="0"/>
              <a:t> </a:t>
            </a:r>
            <a:r>
              <a:rPr lang="fr-FR" dirty="0" err="1"/>
              <a:t>illandenimus</a:t>
            </a:r>
            <a:r>
              <a:rPr lang="fr-FR" dirty="0"/>
              <a:t> nos </a:t>
            </a:r>
            <a:r>
              <a:rPr lang="fr-FR" dirty="0" err="1"/>
              <a:t>debitas</a:t>
            </a:r>
            <a:r>
              <a:rPr lang="fr-FR" dirty="0"/>
              <a:t> </a:t>
            </a:r>
            <a:r>
              <a:rPr lang="fr-FR" dirty="0" err="1"/>
              <a:t>iminus</a:t>
            </a:r>
            <a:r>
              <a:rPr lang="fr-FR" dirty="0"/>
              <a:t> </a:t>
            </a:r>
            <a:r>
              <a:rPr lang="fr-FR" dirty="0" err="1"/>
              <a:t>illationsed</a:t>
            </a:r>
            <a:r>
              <a:rPr lang="fr-FR" dirty="0"/>
              <a:t> at </a:t>
            </a:r>
            <a:r>
              <a:rPr lang="fr-FR" dirty="0" err="1"/>
              <a:t>elecaeped</a:t>
            </a:r>
            <a:r>
              <a:rPr lang="fr-FR" dirty="0"/>
              <a:t> mod et </a:t>
            </a:r>
            <a:r>
              <a:rPr lang="fr-FR" dirty="0" err="1"/>
              <a:t>facesed</a:t>
            </a:r>
            <a:r>
              <a:rPr lang="fr-FR" dirty="0"/>
              <a:t> </a:t>
            </a:r>
            <a:r>
              <a:rPr lang="fr-FR" dirty="0" err="1"/>
              <a:t>moluptam</a:t>
            </a:r>
            <a:r>
              <a:rPr lang="fr-FR" dirty="0"/>
              <a:t> quia </a:t>
            </a:r>
            <a:r>
              <a:rPr lang="fr-FR" dirty="0" err="1"/>
              <a:t>iministiis</a:t>
            </a:r>
            <a:r>
              <a:rPr lang="fr-FR" dirty="0"/>
              <a:t>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dem</a:t>
            </a:r>
            <a:r>
              <a:rPr lang="fr-FR" dirty="0"/>
              <a:t>. </a:t>
            </a:r>
            <a:r>
              <a:rPr lang="fr-FR" dirty="0" err="1"/>
              <a:t>Itat</a:t>
            </a:r>
            <a:r>
              <a:rPr lang="fr-FR" dirty="0"/>
              <a:t> </a:t>
            </a:r>
            <a:r>
              <a:rPr lang="fr-FR" dirty="0" err="1"/>
              <a:t>esequi</a:t>
            </a:r>
            <a:r>
              <a:rPr lang="fr-FR" dirty="0"/>
              <a:t> </a:t>
            </a:r>
            <a:r>
              <a:rPr lang="fr-FR" dirty="0" err="1"/>
              <a:t>dem</a:t>
            </a:r>
            <a:r>
              <a:rPr lang="fr-FR" dirty="0"/>
              <a:t>. 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7302478-EBF2-49F9-B2F8-B31D181FB5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0873"/>
            <a:ext cx="7886700" cy="994172"/>
          </a:xfrm>
        </p:spPr>
        <p:txBody>
          <a:bodyPr>
            <a:normAutofit/>
          </a:bodyPr>
          <a:lstStyle>
            <a:lvl1pPr algn="ctr">
              <a:defRPr sz="3204" b="0" i="0">
                <a:solidFill>
                  <a:srgbClr val="002174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99C05C6-F846-136E-B076-16BD770421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799795"/>
            <a:ext cx="6858000" cy="302949"/>
          </a:xfrm>
        </p:spPr>
        <p:txBody>
          <a:bodyPr>
            <a:normAutofit/>
          </a:bodyPr>
          <a:lstStyle>
            <a:lvl1pPr marL="0" indent="0" algn="ctr">
              <a:buNone/>
              <a:defRPr sz="1639">
                <a:solidFill>
                  <a:srgbClr val="5BC5F2"/>
                </a:solidFill>
                <a:latin typeface="Rubik Bold" pitchFamily="2" charset="-79"/>
                <a:cs typeface="Rubik Bold" pitchFamily="2" charset="-79"/>
              </a:defRPr>
            </a:lvl1pPr>
            <a:lvl2pPr marL="340623" indent="0" algn="ctr">
              <a:buNone/>
              <a:defRPr sz="1490"/>
            </a:lvl2pPr>
            <a:lvl3pPr marL="681247" indent="0" algn="ctr">
              <a:buNone/>
              <a:defRPr sz="1341"/>
            </a:lvl3pPr>
            <a:lvl4pPr marL="1021870" indent="0" algn="ctr">
              <a:buNone/>
              <a:defRPr sz="1192"/>
            </a:lvl4pPr>
            <a:lvl5pPr marL="1362493" indent="0" algn="ctr">
              <a:buNone/>
              <a:defRPr sz="1192"/>
            </a:lvl5pPr>
            <a:lvl6pPr marL="1703117" indent="0" algn="ctr">
              <a:buNone/>
              <a:defRPr sz="1192"/>
            </a:lvl6pPr>
            <a:lvl7pPr marL="2043740" indent="0" algn="ctr">
              <a:buNone/>
              <a:defRPr sz="1192"/>
            </a:lvl7pPr>
            <a:lvl8pPr marL="2384363" indent="0" algn="ctr">
              <a:buNone/>
              <a:defRPr sz="1192"/>
            </a:lvl8pPr>
            <a:lvl9pPr marL="2724987" indent="0" algn="ctr">
              <a:buNone/>
              <a:defRPr sz="1192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8394B4B-4343-02F2-F479-A470991D35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78BF44-B590-31FC-0693-E9EEA008D2B2}"/>
              </a:ext>
            </a:extLst>
          </p:cNvPr>
          <p:cNvSpPr/>
          <p:nvPr userDrawn="1"/>
        </p:nvSpPr>
        <p:spPr>
          <a:xfrm rot="19006401">
            <a:off x="-443906" y="107655"/>
            <a:ext cx="2688687" cy="646592"/>
          </a:xfrm>
          <a:custGeom>
            <a:avLst/>
            <a:gdLst>
              <a:gd name="connsiteX0" fmla="*/ 0 w 1291472"/>
              <a:gd name="connsiteY0" fmla="*/ 0 h 378715"/>
              <a:gd name="connsiteX1" fmla="*/ 1291472 w 1291472"/>
              <a:gd name="connsiteY1" fmla="*/ 0 h 378715"/>
              <a:gd name="connsiteX2" fmla="*/ 1291472 w 1291472"/>
              <a:gd name="connsiteY2" fmla="*/ 378715 h 378715"/>
              <a:gd name="connsiteX3" fmla="*/ 0 w 1291472"/>
              <a:gd name="connsiteY3" fmla="*/ 378715 h 378715"/>
              <a:gd name="connsiteX4" fmla="*/ 0 w 1291472"/>
              <a:gd name="connsiteY4" fmla="*/ 0 h 378715"/>
              <a:gd name="connsiteX0" fmla="*/ 0 w 1773239"/>
              <a:gd name="connsiteY0" fmla="*/ 0 h 430491"/>
              <a:gd name="connsiteX1" fmla="*/ 1291472 w 1773239"/>
              <a:gd name="connsiteY1" fmla="*/ 0 h 430491"/>
              <a:gd name="connsiteX2" fmla="*/ 1773239 w 1773239"/>
              <a:gd name="connsiteY2" fmla="*/ 430491 h 430491"/>
              <a:gd name="connsiteX3" fmla="*/ 0 w 1773239"/>
              <a:gd name="connsiteY3" fmla="*/ 378715 h 430491"/>
              <a:gd name="connsiteX4" fmla="*/ 0 w 1773239"/>
              <a:gd name="connsiteY4" fmla="*/ 0 h 430491"/>
              <a:gd name="connsiteX0" fmla="*/ 0 w 1916247"/>
              <a:gd name="connsiteY0" fmla="*/ 0 h 526098"/>
              <a:gd name="connsiteX1" fmla="*/ 1434480 w 1916247"/>
              <a:gd name="connsiteY1" fmla="*/ 95607 h 526098"/>
              <a:gd name="connsiteX2" fmla="*/ 1916247 w 1916247"/>
              <a:gd name="connsiteY2" fmla="*/ 526098 h 526098"/>
              <a:gd name="connsiteX3" fmla="*/ 143008 w 1916247"/>
              <a:gd name="connsiteY3" fmla="*/ 474322 h 526098"/>
              <a:gd name="connsiteX4" fmla="*/ 0 w 1916247"/>
              <a:gd name="connsiteY4" fmla="*/ 0 h 526098"/>
              <a:gd name="connsiteX0" fmla="*/ 262934 w 2179181"/>
              <a:gd name="connsiteY0" fmla="*/ 0 h 526098"/>
              <a:gd name="connsiteX1" fmla="*/ 1697414 w 2179181"/>
              <a:gd name="connsiteY1" fmla="*/ 95607 h 526098"/>
              <a:gd name="connsiteX2" fmla="*/ 2179181 w 2179181"/>
              <a:gd name="connsiteY2" fmla="*/ 526098 h 526098"/>
              <a:gd name="connsiteX3" fmla="*/ 0 w 2179181"/>
              <a:gd name="connsiteY3" fmla="*/ 286823 h 526098"/>
              <a:gd name="connsiteX4" fmla="*/ 262934 w 2179181"/>
              <a:gd name="connsiteY4" fmla="*/ 0 h 526098"/>
              <a:gd name="connsiteX0" fmla="*/ 221528 w 2179181"/>
              <a:gd name="connsiteY0" fmla="*/ 0 h 458096"/>
              <a:gd name="connsiteX1" fmla="*/ 1697414 w 2179181"/>
              <a:gd name="connsiteY1" fmla="*/ 27605 h 458096"/>
              <a:gd name="connsiteX2" fmla="*/ 2179181 w 2179181"/>
              <a:gd name="connsiteY2" fmla="*/ 458096 h 458096"/>
              <a:gd name="connsiteX3" fmla="*/ 0 w 2179181"/>
              <a:gd name="connsiteY3" fmla="*/ 218821 h 458096"/>
              <a:gd name="connsiteX4" fmla="*/ 221528 w 2179181"/>
              <a:gd name="connsiteY4" fmla="*/ 0 h 458096"/>
              <a:gd name="connsiteX0" fmla="*/ 221528 w 2179181"/>
              <a:gd name="connsiteY0" fmla="*/ 20351 h 478447"/>
              <a:gd name="connsiteX1" fmla="*/ 1697414 w 2179181"/>
              <a:gd name="connsiteY1" fmla="*/ 47956 h 478447"/>
              <a:gd name="connsiteX2" fmla="*/ 2179181 w 2179181"/>
              <a:gd name="connsiteY2" fmla="*/ 478447 h 478447"/>
              <a:gd name="connsiteX3" fmla="*/ 0 w 2179181"/>
              <a:gd name="connsiteY3" fmla="*/ 239172 h 478447"/>
              <a:gd name="connsiteX4" fmla="*/ 221528 w 2179181"/>
              <a:gd name="connsiteY4" fmla="*/ 20351 h 478447"/>
              <a:gd name="connsiteX0" fmla="*/ 223079 w 2179181"/>
              <a:gd name="connsiteY0" fmla="*/ 14723 h 516381"/>
              <a:gd name="connsiteX1" fmla="*/ 1697414 w 2179181"/>
              <a:gd name="connsiteY1" fmla="*/ 85890 h 516381"/>
              <a:gd name="connsiteX2" fmla="*/ 2179181 w 2179181"/>
              <a:gd name="connsiteY2" fmla="*/ 516381 h 516381"/>
              <a:gd name="connsiteX3" fmla="*/ 0 w 2179181"/>
              <a:gd name="connsiteY3" fmla="*/ 277106 h 516381"/>
              <a:gd name="connsiteX4" fmla="*/ 223079 w 2179181"/>
              <a:gd name="connsiteY4" fmla="*/ 14723 h 516381"/>
              <a:gd name="connsiteX0" fmla="*/ 223079 w 2179181"/>
              <a:gd name="connsiteY0" fmla="*/ 12890 h 514548"/>
              <a:gd name="connsiteX1" fmla="*/ 1727112 w 2179181"/>
              <a:gd name="connsiteY1" fmla="*/ 106345 h 514548"/>
              <a:gd name="connsiteX2" fmla="*/ 2179181 w 2179181"/>
              <a:gd name="connsiteY2" fmla="*/ 514548 h 514548"/>
              <a:gd name="connsiteX3" fmla="*/ 0 w 2179181"/>
              <a:gd name="connsiteY3" fmla="*/ 275273 h 514548"/>
              <a:gd name="connsiteX4" fmla="*/ 223079 w 2179181"/>
              <a:gd name="connsiteY4" fmla="*/ 12890 h 514548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548 h 536905"/>
              <a:gd name="connsiteX1" fmla="*/ 1727112 w 2215034"/>
              <a:gd name="connsiteY1" fmla="*/ 95003 h 536905"/>
              <a:gd name="connsiteX2" fmla="*/ 2215034 w 2215034"/>
              <a:gd name="connsiteY2" fmla="*/ 536905 h 536905"/>
              <a:gd name="connsiteX3" fmla="*/ 0 w 2215034"/>
              <a:gd name="connsiteY3" fmla="*/ 263931 h 536905"/>
              <a:gd name="connsiteX4" fmla="*/ 223079 w 2215034"/>
              <a:gd name="connsiteY4" fmla="*/ 1548 h 536905"/>
              <a:gd name="connsiteX0" fmla="*/ 223079 w 2215034"/>
              <a:gd name="connsiteY0" fmla="*/ 2074 h 537431"/>
              <a:gd name="connsiteX1" fmla="*/ 1727112 w 2215034"/>
              <a:gd name="connsiteY1" fmla="*/ 95529 h 537431"/>
              <a:gd name="connsiteX2" fmla="*/ 2215034 w 2215034"/>
              <a:gd name="connsiteY2" fmla="*/ 537431 h 537431"/>
              <a:gd name="connsiteX3" fmla="*/ 0 w 2215034"/>
              <a:gd name="connsiteY3" fmla="*/ 264457 h 537431"/>
              <a:gd name="connsiteX4" fmla="*/ 223079 w 2215034"/>
              <a:gd name="connsiteY4" fmla="*/ 2074 h 537431"/>
              <a:gd name="connsiteX0" fmla="*/ 225528 w 2217483"/>
              <a:gd name="connsiteY0" fmla="*/ 2074 h 537431"/>
              <a:gd name="connsiteX1" fmla="*/ 1729561 w 2217483"/>
              <a:gd name="connsiteY1" fmla="*/ 95529 h 537431"/>
              <a:gd name="connsiteX2" fmla="*/ 2217483 w 2217483"/>
              <a:gd name="connsiteY2" fmla="*/ 537431 h 537431"/>
              <a:gd name="connsiteX3" fmla="*/ 0 w 2217483"/>
              <a:gd name="connsiteY3" fmla="*/ 279037 h 537431"/>
              <a:gd name="connsiteX4" fmla="*/ 225528 w 2217483"/>
              <a:gd name="connsiteY4" fmla="*/ 2074 h 537431"/>
              <a:gd name="connsiteX0" fmla="*/ 257497 w 2217483"/>
              <a:gd name="connsiteY0" fmla="*/ 2142 h 535589"/>
              <a:gd name="connsiteX1" fmla="*/ 1729561 w 2217483"/>
              <a:gd name="connsiteY1" fmla="*/ 93687 h 535589"/>
              <a:gd name="connsiteX2" fmla="*/ 2217483 w 2217483"/>
              <a:gd name="connsiteY2" fmla="*/ 535589 h 535589"/>
              <a:gd name="connsiteX3" fmla="*/ 0 w 2217483"/>
              <a:gd name="connsiteY3" fmla="*/ 277195 h 535589"/>
              <a:gd name="connsiteX4" fmla="*/ 257497 w 2217483"/>
              <a:gd name="connsiteY4" fmla="*/ 2142 h 535589"/>
              <a:gd name="connsiteX0" fmla="*/ 0 w 2272798"/>
              <a:gd name="connsiteY0" fmla="*/ 1461 h 561926"/>
              <a:gd name="connsiteX1" fmla="*/ 1784876 w 2272798"/>
              <a:gd name="connsiteY1" fmla="*/ 120024 h 561926"/>
              <a:gd name="connsiteX2" fmla="*/ 2272798 w 2272798"/>
              <a:gd name="connsiteY2" fmla="*/ 561926 h 561926"/>
              <a:gd name="connsiteX3" fmla="*/ 55315 w 2272798"/>
              <a:gd name="connsiteY3" fmla="*/ 303532 h 561926"/>
              <a:gd name="connsiteX4" fmla="*/ 0 w 2272798"/>
              <a:gd name="connsiteY4" fmla="*/ 1461 h 561926"/>
              <a:gd name="connsiteX0" fmla="*/ 257212 w 2530010"/>
              <a:gd name="connsiteY0" fmla="*/ 1461 h 561926"/>
              <a:gd name="connsiteX1" fmla="*/ 2042088 w 2530010"/>
              <a:gd name="connsiteY1" fmla="*/ 120024 h 561926"/>
              <a:gd name="connsiteX2" fmla="*/ 2530010 w 2530010"/>
              <a:gd name="connsiteY2" fmla="*/ 561926 h 561926"/>
              <a:gd name="connsiteX3" fmla="*/ 0 w 2530010"/>
              <a:gd name="connsiteY3" fmla="*/ 285680 h 561926"/>
              <a:gd name="connsiteX4" fmla="*/ 257212 w 2530010"/>
              <a:gd name="connsiteY4" fmla="*/ 1461 h 561926"/>
              <a:gd name="connsiteX0" fmla="*/ 257212 w 2717039"/>
              <a:gd name="connsiteY0" fmla="*/ 1461 h 675420"/>
              <a:gd name="connsiteX1" fmla="*/ 2042088 w 2717039"/>
              <a:gd name="connsiteY1" fmla="*/ 120024 h 675420"/>
              <a:gd name="connsiteX2" fmla="*/ 2717039 w 2717039"/>
              <a:gd name="connsiteY2" fmla="*/ 675420 h 675420"/>
              <a:gd name="connsiteX3" fmla="*/ 0 w 2717039"/>
              <a:gd name="connsiteY3" fmla="*/ 285680 h 675420"/>
              <a:gd name="connsiteX4" fmla="*/ 257212 w 2717039"/>
              <a:gd name="connsiteY4" fmla="*/ 1461 h 675420"/>
              <a:gd name="connsiteX0" fmla="*/ 257212 w 2717039"/>
              <a:gd name="connsiteY0" fmla="*/ 1012 h 674971"/>
              <a:gd name="connsiteX1" fmla="*/ 2176286 w 2717039"/>
              <a:gd name="connsiteY1" fmla="*/ 156711 h 674971"/>
              <a:gd name="connsiteX2" fmla="*/ 2717039 w 2717039"/>
              <a:gd name="connsiteY2" fmla="*/ 674971 h 674971"/>
              <a:gd name="connsiteX3" fmla="*/ 0 w 2717039"/>
              <a:gd name="connsiteY3" fmla="*/ 285231 h 674971"/>
              <a:gd name="connsiteX4" fmla="*/ 257212 w 2717039"/>
              <a:gd name="connsiteY4" fmla="*/ 1012 h 674971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2770 w 2688687"/>
              <a:gd name="connsiteY0" fmla="*/ 891 h 643477"/>
              <a:gd name="connsiteX1" fmla="*/ 2176286 w 2688687"/>
              <a:gd name="connsiteY1" fmla="*/ 151865 h 643477"/>
              <a:gd name="connsiteX2" fmla="*/ 2688687 w 2688687"/>
              <a:gd name="connsiteY2" fmla="*/ 643477 h 643477"/>
              <a:gd name="connsiteX3" fmla="*/ 0 w 2688687"/>
              <a:gd name="connsiteY3" fmla="*/ 280385 h 643477"/>
              <a:gd name="connsiteX4" fmla="*/ 252770 w 2688687"/>
              <a:gd name="connsiteY4" fmla="*/ 891 h 643477"/>
              <a:gd name="connsiteX0" fmla="*/ 252770 w 2688687"/>
              <a:gd name="connsiteY0" fmla="*/ 4006 h 646592"/>
              <a:gd name="connsiteX1" fmla="*/ 2176286 w 2688687"/>
              <a:gd name="connsiteY1" fmla="*/ 154980 h 646592"/>
              <a:gd name="connsiteX2" fmla="*/ 2688687 w 2688687"/>
              <a:gd name="connsiteY2" fmla="*/ 646592 h 646592"/>
              <a:gd name="connsiteX3" fmla="*/ 0 w 2688687"/>
              <a:gd name="connsiteY3" fmla="*/ 283500 h 646592"/>
              <a:gd name="connsiteX4" fmla="*/ 252770 w 2688687"/>
              <a:gd name="connsiteY4" fmla="*/ 4006 h 64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87" h="646592">
                <a:moveTo>
                  <a:pt x="252770" y="4006"/>
                </a:moveTo>
                <a:cubicBezTo>
                  <a:pt x="933000" y="-23316"/>
                  <a:pt x="1888741" y="95937"/>
                  <a:pt x="2176286" y="154980"/>
                </a:cubicBezTo>
                <a:lnTo>
                  <a:pt x="2688687" y="646592"/>
                </a:lnTo>
                <a:cubicBezTo>
                  <a:pt x="2247481" y="540270"/>
                  <a:pt x="1439140" y="273050"/>
                  <a:pt x="0" y="283500"/>
                </a:cubicBezTo>
                <a:lnTo>
                  <a:pt x="252770" y="4006"/>
                </a:lnTo>
                <a:close/>
              </a:path>
            </a:pathLst>
          </a:custGeom>
          <a:solidFill>
            <a:srgbClr val="0021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10EB7F60-ED0D-9E79-9D08-D134B1DB9E8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349B971-B1A9-37F5-27D4-9ECA232062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DEE5465-6DAD-BCFE-130B-C32E122F11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7112" y="3155296"/>
            <a:ext cx="4408882" cy="1413387"/>
          </a:xfrm>
        </p:spPr>
        <p:txBody>
          <a:bodyPr/>
          <a:lstStyle>
            <a:lvl1pPr marL="170312" indent="-170312">
              <a:buSzPct val="140000"/>
              <a:buFontTx/>
              <a:buBlip>
                <a:blip r:embed="rId3"/>
              </a:buBlip>
              <a:defRPr sz="1190" b="1" i="1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  <a:lvl2pPr marL="510935" indent="-170312">
              <a:buSzPct val="140000"/>
              <a:buFont typeface="Wingdings" pitchFamily="2" charset="2"/>
              <a:buChar char="ü"/>
              <a:defRPr sz="1000" b="1" i="1">
                <a:solidFill>
                  <a:srgbClr val="5BC5F2"/>
                </a:solidFill>
                <a:latin typeface="RUBIK BOLD" pitchFamily="2" charset="-79"/>
                <a:cs typeface="RUBIK BOLD" pitchFamily="2" charset="-79"/>
              </a:defRPr>
            </a:lvl2pPr>
            <a:lvl3pPr marL="852696" indent="-171450">
              <a:buFont typeface="Arial" panose="020B0604020202020204" pitchFamily="34" charset="0"/>
              <a:buChar char="•"/>
              <a:defRPr sz="800" b="1" i="1">
                <a:solidFill>
                  <a:srgbClr val="5BC5F2"/>
                </a:solidFill>
                <a:latin typeface="RUBIK BOLD" pitchFamily="2" charset="-79"/>
                <a:cs typeface="RUBIK BOLD" pitchFamily="2" charset="-79"/>
              </a:defRPr>
            </a:lvl3pPr>
          </a:lstStyle>
          <a:p>
            <a:pPr lvl="0"/>
            <a:r>
              <a:rPr lang="fr-FR" dirty="0" err="1"/>
              <a:t>Esta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dabast</a:t>
            </a:r>
            <a:endParaRPr lang="fr-FR" dirty="0"/>
          </a:p>
          <a:p>
            <a:pPr lvl="1"/>
            <a:r>
              <a:rPr lang="fr-FR" dirty="0" err="1"/>
              <a:t>Esta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dabast</a:t>
            </a:r>
            <a:endParaRPr lang="fr-FR" dirty="0"/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D914DCA-07E8-E94A-DFC3-D58C8EBF7A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412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EAEDAF-49C9-8654-3340-C5E05C119AC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6612" y="3410915"/>
            <a:ext cx="2494359" cy="31691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341" b="1" i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E8E3C79D-F033-F55D-CEAF-B5B0EE7A509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316093" y="3410915"/>
            <a:ext cx="2494359" cy="316918"/>
          </a:xfrm>
        </p:spPr>
        <p:txBody>
          <a:bodyPr>
            <a:normAutofit/>
          </a:bodyPr>
          <a:lstStyle>
            <a:lvl1pPr marL="0" indent="0" algn="ctr">
              <a:buNone/>
              <a:defRPr sz="1341" b="1" i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304780FC-3FCE-5000-029C-D126517E5E9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125573" y="3410915"/>
            <a:ext cx="2494359" cy="316918"/>
          </a:xfrm>
        </p:spPr>
        <p:txBody>
          <a:bodyPr>
            <a:normAutofit/>
          </a:bodyPr>
          <a:lstStyle>
            <a:lvl1pPr marL="0" indent="0" algn="ctr">
              <a:buNone/>
              <a:defRPr sz="1341" b="1" i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DC60C4D7-6F45-8EA0-28E7-3BBCA8733CB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592693" y="1284907"/>
            <a:ext cx="2322198" cy="1977122"/>
          </a:xfrm>
          <a:prstGeom prst="roundRect">
            <a:avLst>
              <a:gd name="adj" fmla="val 442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2086"/>
            </a:lvl2pPr>
            <a:lvl3pPr marL="681247" indent="0">
              <a:buNone/>
              <a:defRPr sz="1788"/>
            </a:lvl3pPr>
            <a:lvl4pPr marL="1021870" indent="0">
              <a:buNone/>
              <a:defRPr sz="1490"/>
            </a:lvl4pPr>
            <a:lvl5pPr marL="1362493" indent="0">
              <a:buNone/>
              <a:defRPr sz="1490"/>
            </a:lvl5pPr>
            <a:lvl6pPr marL="1703117" indent="0">
              <a:buNone/>
              <a:defRPr sz="1490"/>
            </a:lvl6pPr>
            <a:lvl7pPr marL="2043740" indent="0">
              <a:buNone/>
              <a:defRPr sz="1490"/>
            </a:lvl7pPr>
            <a:lvl8pPr marL="2384363" indent="0">
              <a:buNone/>
              <a:defRPr sz="1490"/>
            </a:lvl8pPr>
            <a:lvl9pPr marL="2724987" indent="0">
              <a:buNone/>
              <a:defRPr sz="149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F807D83A-0E56-518B-69E3-9EE02572596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402173" y="1284907"/>
            <a:ext cx="2322198" cy="1977122"/>
          </a:xfrm>
          <a:prstGeom prst="roundRect">
            <a:avLst>
              <a:gd name="adj" fmla="val 442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2086"/>
            </a:lvl2pPr>
            <a:lvl3pPr marL="681247" indent="0">
              <a:buNone/>
              <a:defRPr sz="1788"/>
            </a:lvl3pPr>
            <a:lvl4pPr marL="1021870" indent="0">
              <a:buNone/>
              <a:defRPr sz="1490"/>
            </a:lvl4pPr>
            <a:lvl5pPr marL="1362493" indent="0">
              <a:buNone/>
              <a:defRPr sz="1490"/>
            </a:lvl5pPr>
            <a:lvl6pPr marL="1703117" indent="0">
              <a:buNone/>
              <a:defRPr sz="1490"/>
            </a:lvl6pPr>
            <a:lvl7pPr marL="2043740" indent="0">
              <a:buNone/>
              <a:defRPr sz="1490"/>
            </a:lvl7pPr>
            <a:lvl8pPr marL="2384363" indent="0">
              <a:buNone/>
              <a:defRPr sz="1490"/>
            </a:lvl8pPr>
            <a:lvl9pPr marL="2724987" indent="0">
              <a:buNone/>
              <a:defRPr sz="149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DF03DA07-2D3F-AFCB-9C46-1935FCEC37A3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11654" y="1284907"/>
            <a:ext cx="2322198" cy="1977122"/>
          </a:xfrm>
          <a:prstGeom prst="roundRect">
            <a:avLst>
              <a:gd name="adj" fmla="val 442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2086"/>
            </a:lvl2pPr>
            <a:lvl3pPr marL="681247" indent="0">
              <a:buNone/>
              <a:defRPr sz="1788"/>
            </a:lvl3pPr>
            <a:lvl4pPr marL="1021870" indent="0">
              <a:buNone/>
              <a:defRPr sz="1490"/>
            </a:lvl4pPr>
            <a:lvl5pPr marL="1362493" indent="0">
              <a:buNone/>
              <a:defRPr sz="1490"/>
            </a:lvl5pPr>
            <a:lvl6pPr marL="1703117" indent="0">
              <a:buNone/>
              <a:defRPr sz="1490"/>
            </a:lvl6pPr>
            <a:lvl7pPr marL="2043740" indent="0">
              <a:buNone/>
              <a:defRPr sz="1490"/>
            </a:lvl7pPr>
            <a:lvl8pPr marL="2384363" indent="0">
              <a:buNone/>
              <a:defRPr sz="1490"/>
            </a:lvl8pPr>
            <a:lvl9pPr marL="2724987" indent="0">
              <a:buNone/>
              <a:defRPr sz="149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068D97-5666-B453-8692-CD05B2FEC7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0873"/>
            <a:ext cx="7886700" cy="994172"/>
          </a:xfrm>
        </p:spPr>
        <p:txBody>
          <a:bodyPr>
            <a:normAutofit/>
          </a:bodyPr>
          <a:lstStyle>
            <a:lvl1pPr algn="ctr">
              <a:defRPr sz="3204" b="0" i="0">
                <a:solidFill>
                  <a:srgbClr val="002174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31651B4-2AAF-461F-4644-81A721205F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799795"/>
            <a:ext cx="6858000" cy="302949"/>
          </a:xfrm>
        </p:spPr>
        <p:txBody>
          <a:bodyPr>
            <a:normAutofit/>
          </a:bodyPr>
          <a:lstStyle>
            <a:lvl1pPr marL="0" indent="0" algn="ctr">
              <a:buNone/>
              <a:defRPr sz="1639">
                <a:solidFill>
                  <a:srgbClr val="5BC5F2"/>
                </a:solidFill>
                <a:latin typeface="Rubik Bold" pitchFamily="2" charset="-79"/>
                <a:cs typeface="Rubik Bold" pitchFamily="2" charset="-79"/>
              </a:defRPr>
            </a:lvl1pPr>
            <a:lvl2pPr marL="340623" indent="0" algn="ctr">
              <a:buNone/>
              <a:defRPr sz="1490"/>
            </a:lvl2pPr>
            <a:lvl3pPr marL="681247" indent="0" algn="ctr">
              <a:buNone/>
              <a:defRPr sz="1341"/>
            </a:lvl3pPr>
            <a:lvl4pPr marL="1021870" indent="0" algn="ctr">
              <a:buNone/>
              <a:defRPr sz="1192"/>
            </a:lvl4pPr>
            <a:lvl5pPr marL="1362493" indent="0" algn="ctr">
              <a:buNone/>
              <a:defRPr sz="1192"/>
            </a:lvl5pPr>
            <a:lvl6pPr marL="1703117" indent="0" algn="ctr">
              <a:buNone/>
              <a:defRPr sz="1192"/>
            </a:lvl6pPr>
            <a:lvl7pPr marL="2043740" indent="0" algn="ctr">
              <a:buNone/>
              <a:defRPr sz="1192"/>
            </a:lvl7pPr>
            <a:lvl8pPr marL="2384363" indent="0" algn="ctr">
              <a:buNone/>
              <a:defRPr sz="1192"/>
            </a:lvl8pPr>
            <a:lvl9pPr marL="2724987" indent="0" algn="ctr">
              <a:buNone/>
              <a:defRPr sz="1192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26239D83-C709-D38E-51B0-D0602289C1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2458" y="3716575"/>
            <a:ext cx="2302668" cy="933185"/>
          </a:xfrm>
        </p:spPr>
        <p:txBody>
          <a:bodyPr>
            <a:normAutofit/>
          </a:bodyPr>
          <a:lstStyle>
            <a:lvl1pPr marL="0" indent="0" algn="ctr">
              <a:buNone/>
              <a:defRPr sz="1043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3FE0F14C-2BA1-65A2-DE8A-FBC84DF8A4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11938" y="3716575"/>
            <a:ext cx="2302668" cy="933185"/>
          </a:xfrm>
        </p:spPr>
        <p:txBody>
          <a:bodyPr>
            <a:normAutofit/>
          </a:bodyPr>
          <a:lstStyle>
            <a:lvl1pPr marL="0" indent="0" algn="ctr">
              <a:buNone/>
              <a:defRPr sz="1043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5AF12E0C-99B6-B6D1-475F-CA37487C1A3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21419" y="3716575"/>
            <a:ext cx="2302668" cy="933185"/>
          </a:xfrm>
        </p:spPr>
        <p:txBody>
          <a:bodyPr>
            <a:normAutofit/>
          </a:bodyPr>
          <a:lstStyle>
            <a:lvl1pPr marL="0" indent="0" algn="ctr">
              <a:buNone/>
              <a:defRPr sz="1043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8B2469E-097F-7A65-B28E-F40604DA2C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E39F9F15-6492-C514-6F8F-905E1FEAFEAA}"/>
              </a:ext>
            </a:extLst>
          </p:cNvPr>
          <p:cNvSpPr/>
          <p:nvPr userDrawn="1"/>
        </p:nvSpPr>
        <p:spPr>
          <a:xfrm rot="19006401">
            <a:off x="-443906" y="107655"/>
            <a:ext cx="2688687" cy="646592"/>
          </a:xfrm>
          <a:custGeom>
            <a:avLst/>
            <a:gdLst>
              <a:gd name="connsiteX0" fmla="*/ 0 w 1291472"/>
              <a:gd name="connsiteY0" fmla="*/ 0 h 378715"/>
              <a:gd name="connsiteX1" fmla="*/ 1291472 w 1291472"/>
              <a:gd name="connsiteY1" fmla="*/ 0 h 378715"/>
              <a:gd name="connsiteX2" fmla="*/ 1291472 w 1291472"/>
              <a:gd name="connsiteY2" fmla="*/ 378715 h 378715"/>
              <a:gd name="connsiteX3" fmla="*/ 0 w 1291472"/>
              <a:gd name="connsiteY3" fmla="*/ 378715 h 378715"/>
              <a:gd name="connsiteX4" fmla="*/ 0 w 1291472"/>
              <a:gd name="connsiteY4" fmla="*/ 0 h 378715"/>
              <a:gd name="connsiteX0" fmla="*/ 0 w 1773239"/>
              <a:gd name="connsiteY0" fmla="*/ 0 h 430491"/>
              <a:gd name="connsiteX1" fmla="*/ 1291472 w 1773239"/>
              <a:gd name="connsiteY1" fmla="*/ 0 h 430491"/>
              <a:gd name="connsiteX2" fmla="*/ 1773239 w 1773239"/>
              <a:gd name="connsiteY2" fmla="*/ 430491 h 430491"/>
              <a:gd name="connsiteX3" fmla="*/ 0 w 1773239"/>
              <a:gd name="connsiteY3" fmla="*/ 378715 h 430491"/>
              <a:gd name="connsiteX4" fmla="*/ 0 w 1773239"/>
              <a:gd name="connsiteY4" fmla="*/ 0 h 430491"/>
              <a:gd name="connsiteX0" fmla="*/ 0 w 1916247"/>
              <a:gd name="connsiteY0" fmla="*/ 0 h 526098"/>
              <a:gd name="connsiteX1" fmla="*/ 1434480 w 1916247"/>
              <a:gd name="connsiteY1" fmla="*/ 95607 h 526098"/>
              <a:gd name="connsiteX2" fmla="*/ 1916247 w 1916247"/>
              <a:gd name="connsiteY2" fmla="*/ 526098 h 526098"/>
              <a:gd name="connsiteX3" fmla="*/ 143008 w 1916247"/>
              <a:gd name="connsiteY3" fmla="*/ 474322 h 526098"/>
              <a:gd name="connsiteX4" fmla="*/ 0 w 1916247"/>
              <a:gd name="connsiteY4" fmla="*/ 0 h 526098"/>
              <a:gd name="connsiteX0" fmla="*/ 262934 w 2179181"/>
              <a:gd name="connsiteY0" fmla="*/ 0 h 526098"/>
              <a:gd name="connsiteX1" fmla="*/ 1697414 w 2179181"/>
              <a:gd name="connsiteY1" fmla="*/ 95607 h 526098"/>
              <a:gd name="connsiteX2" fmla="*/ 2179181 w 2179181"/>
              <a:gd name="connsiteY2" fmla="*/ 526098 h 526098"/>
              <a:gd name="connsiteX3" fmla="*/ 0 w 2179181"/>
              <a:gd name="connsiteY3" fmla="*/ 286823 h 526098"/>
              <a:gd name="connsiteX4" fmla="*/ 262934 w 2179181"/>
              <a:gd name="connsiteY4" fmla="*/ 0 h 526098"/>
              <a:gd name="connsiteX0" fmla="*/ 221528 w 2179181"/>
              <a:gd name="connsiteY0" fmla="*/ 0 h 458096"/>
              <a:gd name="connsiteX1" fmla="*/ 1697414 w 2179181"/>
              <a:gd name="connsiteY1" fmla="*/ 27605 h 458096"/>
              <a:gd name="connsiteX2" fmla="*/ 2179181 w 2179181"/>
              <a:gd name="connsiteY2" fmla="*/ 458096 h 458096"/>
              <a:gd name="connsiteX3" fmla="*/ 0 w 2179181"/>
              <a:gd name="connsiteY3" fmla="*/ 218821 h 458096"/>
              <a:gd name="connsiteX4" fmla="*/ 221528 w 2179181"/>
              <a:gd name="connsiteY4" fmla="*/ 0 h 458096"/>
              <a:gd name="connsiteX0" fmla="*/ 221528 w 2179181"/>
              <a:gd name="connsiteY0" fmla="*/ 20351 h 478447"/>
              <a:gd name="connsiteX1" fmla="*/ 1697414 w 2179181"/>
              <a:gd name="connsiteY1" fmla="*/ 47956 h 478447"/>
              <a:gd name="connsiteX2" fmla="*/ 2179181 w 2179181"/>
              <a:gd name="connsiteY2" fmla="*/ 478447 h 478447"/>
              <a:gd name="connsiteX3" fmla="*/ 0 w 2179181"/>
              <a:gd name="connsiteY3" fmla="*/ 239172 h 478447"/>
              <a:gd name="connsiteX4" fmla="*/ 221528 w 2179181"/>
              <a:gd name="connsiteY4" fmla="*/ 20351 h 478447"/>
              <a:gd name="connsiteX0" fmla="*/ 223079 w 2179181"/>
              <a:gd name="connsiteY0" fmla="*/ 14723 h 516381"/>
              <a:gd name="connsiteX1" fmla="*/ 1697414 w 2179181"/>
              <a:gd name="connsiteY1" fmla="*/ 85890 h 516381"/>
              <a:gd name="connsiteX2" fmla="*/ 2179181 w 2179181"/>
              <a:gd name="connsiteY2" fmla="*/ 516381 h 516381"/>
              <a:gd name="connsiteX3" fmla="*/ 0 w 2179181"/>
              <a:gd name="connsiteY3" fmla="*/ 277106 h 516381"/>
              <a:gd name="connsiteX4" fmla="*/ 223079 w 2179181"/>
              <a:gd name="connsiteY4" fmla="*/ 14723 h 516381"/>
              <a:gd name="connsiteX0" fmla="*/ 223079 w 2179181"/>
              <a:gd name="connsiteY0" fmla="*/ 12890 h 514548"/>
              <a:gd name="connsiteX1" fmla="*/ 1727112 w 2179181"/>
              <a:gd name="connsiteY1" fmla="*/ 106345 h 514548"/>
              <a:gd name="connsiteX2" fmla="*/ 2179181 w 2179181"/>
              <a:gd name="connsiteY2" fmla="*/ 514548 h 514548"/>
              <a:gd name="connsiteX3" fmla="*/ 0 w 2179181"/>
              <a:gd name="connsiteY3" fmla="*/ 275273 h 514548"/>
              <a:gd name="connsiteX4" fmla="*/ 223079 w 2179181"/>
              <a:gd name="connsiteY4" fmla="*/ 12890 h 514548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548 h 536905"/>
              <a:gd name="connsiteX1" fmla="*/ 1727112 w 2215034"/>
              <a:gd name="connsiteY1" fmla="*/ 95003 h 536905"/>
              <a:gd name="connsiteX2" fmla="*/ 2215034 w 2215034"/>
              <a:gd name="connsiteY2" fmla="*/ 536905 h 536905"/>
              <a:gd name="connsiteX3" fmla="*/ 0 w 2215034"/>
              <a:gd name="connsiteY3" fmla="*/ 263931 h 536905"/>
              <a:gd name="connsiteX4" fmla="*/ 223079 w 2215034"/>
              <a:gd name="connsiteY4" fmla="*/ 1548 h 536905"/>
              <a:gd name="connsiteX0" fmla="*/ 223079 w 2215034"/>
              <a:gd name="connsiteY0" fmla="*/ 2074 h 537431"/>
              <a:gd name="connsiteX1" fmla="*/ 1727112 w 2215034"/>
              <a:gd name="connsiteY1" fmla="*/ 95529 h 537431"/>
              <a:gd name="connsiteX2" fmla="*/ 2215034 w 2215034"/>
              <a:gd name="connsiteY2" fmla="*/ 537431 h 537431"/>
              <a:gd name="connsiteX3" fmla="*/ 0 w 2215034"/>
              <a:gd name="connsiteY3" fmla="*/ 264457 h 537431"/>
              <a:gd name="connsiteX4" fmla="*/ 223079 w 2215034"/>
              <a:gd name="connsiteY4" fmla="*/ 2074 h 537431"/>
              <a:gd name="connsiteX0" fmla="*/ 225528 w 2217483"/>
              <a:gd name="connsiteY0" fmla="*/ 2074 h 537431"/>
              <a:gd name="connsiteX1" fmla="*/ 1729561 w 2217483"/>
              <a:gd name="connsiteY1" fmla="*/ 95529 h 537431"/>
              <a:gd name="connsiteX2" fmla="*/ 2217483 w 2217483"/>
              <a:gd name="connsiteY2" fmla="*/ 537431 h 537431"/>
              <a:gd name="connsiteX3" fmla="*/ 0 w 2217483"/>
              <a:gd name="connsiteY3" fmla="*/ 279037 h 537431"/>
              <a:gd name="connsiteX4" fmla="*/ 225528 w 2217483"/>
              <a:gd name="connsiteY4" fmla="*/ 2074 h 537431"/>
              <a:gd name="connsiteX0" fmla="*/ 257497 w 2217483"/>
              <a:gd name="connsiteY0" fmla="*/ 2142 h 535589"/>
              <a:gd name="connsiteX1" fmla="*/ 1729561 w 2217483"/>
              <a:gd name="connsiteY1" fmla="*/ 93687 h 535589"/>
              <a:gd name="connsiteX2" fmla="*/ 2217483 w 2217483"/>
              <a:gd name="connsiteY2" fmla="*/ 535589 h 535589"/>
              <a:gd name="connsiteX3" fmla="*/ 0 w 2217483"/>
              <a:gd name="connsiteY3" fmla="*/ 277195 h 535589"/>
              <a:gd name="connsiteX4" fmla="*/ 257497 w 2217483"/>
              <a:gd name="connsiteY4" fmla="*/ 2142 h 535589"/>
              <a:gd name="connsiteX0" fmla="*/ 0 w 2272798"/>
              <a:gd name="connsiteY0" fmla="*/ 1461 h 561926"/>
              <a:gd name="connsiteX1" fmla="*/ 1784876 w 2272798"/>
              <a:gd name="connsiteY1" fmla="*/ 120024 h 561926"/>
              <a:gd name="connsiteX2" fmla="*/ 2272798 w 2272798"/>
              <a:gd name="connsiteY2" fmla="*/ 561926 h 561926"/>
              <a:gd name="connsiteX3" fmla="*/ 55315 w 2272798"/>
              <a:gd name="connsiteY3" fmla="*/ 303532 h 561926"/>
              <a:gd name="connsiteX4" fmla="*/ 0 w 2272798"/>
              <a:gd name="connsiteY4" fmla="*/ 1461 h 561926"/>
              <a:gd name="connsiteX0" fmla="*/ 257212 w 2530010"/>
              <a:gd name="connsiteY0" fmla="*/ 1461 h 561926"/>
              <a:gd name="connsiteX1" fmla="*/ 2042088 w 2530010"/>
              <a:gd name="connsiteY1" fmla="*/ 120024 h 561926"/>
              <a:gd name="connsiteX2" fmla="*/ 2530010 w 2530010"/>
              <a:gd name="connsiteY2" fmla="*/ 561926 h 561926"/>
              <a:gd name="connsiteX3" fmla="*/ 0 w 2530010"/>
              <a:gd name="connsiteY3" fmla="*/ 285680 h 561926"/>
              <a:gd name="connsiteX4" fmla="*/ 257212 w 2530010"/>
              <a:gd name="connsiteY4" fmla="*/ 1461 h 561926"/>
              <a:gd name="connsiteX0" fmla="*/ 257212 w 2717039"/>
              <a:gd name="connsiteY0" fmla="*/ 1461 h 675420"/>
              <a:gd name="connsiteX1" fmla="*/ 2042088 w 2717039"/>
              <a:gd name="connsiteY1" fmla="*/ 120024 h 675420"/>
              <a:gd name="connsiteX2" fmla="*/ 2717039 w 2717039"/>
              <a:gd name="connsiteY2" fmla="*/ 675420 h 675420"/>
              <a:gd name="connsiteX3" fmla="*/ 0 w 2717039"/>
              <a:gd name="connsiteY3" fmla="*/ 285680 h 675420"/>
              <a:gd name="connsiteX4" fmla="*/ 257212 w 2717039"/>
              <a:gd name="connsiteY4" fmla="*/ 1461 h 675420"/>
              <a:gd name="connsiteX0" fmla="*/ 257212 w 2717039"/>
              <a:gd name="connsiteY0" fmla="*/ 1012 h 674971"/>
              <a:gd name="connsiteX1" fmla="*/ 2176286 w 2717039"/>
              <a:gd name="connsiteY1" fmla="*/ 156711 h 674971"/>
              <a:gd name="connsiteX2" fmla="*/ 2717039 w 2717039"/>
              <a:gd name="connsiteY2" fmla="*/ 674971 h 674971"/>
              <a:gd name="connsiteX3" fmla="*/ 0 w 2717039"/>
              <a:gd name="connsiteY3" fmla="*/ 285231 h 674971"/>
              <a:gd name="connsiteX4" fmla="*/ 257212 w 2717039"/>
              <a:gd name="connsiteY4" fmla="*/ 1012 h 674971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2770 w 2688687"/>
              <a:gd name="connsiteY0" fmla="*/ 891 h 643477"/>
              <a:gd name="connsiteX1" fmla="*/ 2176286 w 2688687"/>
              <a:gd name="connsiteY1" fmla="*/ 151865 h 643477"/>
              <a:gd name="connsiteX2" fmla="*/ 2688687 w 2688687"/>
              <a:gd name="connsiteY2" fmla="*/ 643477 h 643477"/>
              <a:gd name="connsiteX3" fmla="*/ 0 w 2688687"/>
              <a:gd name="connsiteY3" fmla="*/ 280385 h 643477"/>
              <a:gd name="connsiteX4" fmla="*/ 252770 w 2688687"/>
              <a:gd name="connsiteY4" fmla="*/ 891 h 643477"/>
              <a:gd name="connsiteX0" fmla="*/ 252770 w 2688687"/>
              <a:gd name="connsiteY0" fmla="*/ 4006 h 646592"/>
              <a:gd name="connsiteX1" fmla="*/ 2176286 w 2688687"/>
              <a:gd name="connsiteY1" fmla="*/ 154980 h 646592"/>
              <a:gd name="connsiteX2" fmla="*/ 2688687 w 2688687"/>
              <a:gd name="connsiteY2" fmla="*/ 646592 h 646592"/>
              <a:gd name="connsiteX3" fmla="*/ 0 w 2688687"/>
              <a:gd name="connsiteY3" fmla="*/ 283500 h 646592"/>
              <a:gd name="connsiteX4" fmla="*/ 252770 w 2688687"/>
              <a:gd name="connsiteY4" fmla="*/ 4006 h 64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87" h="646592">
                <a:moveTo>
                  <a:pt x="252770" y="4006"/>
                </a:moveTo>
                <a:cubicBezTo>
                  <a:pt x="933000" y="-23316"/>
                  <a:pt x="1888741" y="95937"/>
                  <a:pt x="2176286" y="154980"/>
                </a:cubicBezTo>
                <a:lnTo>
                  <a:pt x="2688687" y="646592"/>
                </a:lnTo>
                <a:cubicBezTo>
                  <a:pt x="2247481" y="540270"/>
                  <a:pt x="1439140" y="273050"/>
                  <a:pt x="0" y="283500"/>
                </a:cubicBezTo>
                <a:lnTo>
                  <a:pt x="252770" y="4006"/>
                </a:lnTo>
                <a:close/>
              </a:path>
            </a:pathLst>
          </a:custGeom>
          <a:solidFill>
            <a:srgbClr val="0021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49B5F4-57D4-4E27-9E17-1908D442975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00F1DA78-41DB-2934-9EEF-7813175A7A6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FA3718B3-2C38-B42D-D1E0-34F2D936209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043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757B599C-DF4E-C9F8-2940-2CFAF3653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5777" y="1593020"/>
            <a:ext cx="3742472" cy="284030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rgbClr val="5BC5F2"/>
                </a:solidFill>
              </a:defRPr>
            </a:lvl1pPr>
          </a:lstStyle>
          <a:p>
            <a:pPr lvl="0"/>
            <a:r>
              <a:rPr lang="en-US" b="0">
                <a:latin typeface="Rubik Medium" pitchFamily="2" charset="-79"/>
                <a:cs typeface="Rubik Medium" pitchFamily="2" charset="-79"/>
              </a:rPr>
              <a:t>Click to edit Master text styles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4D95156-10C1-9C11-207F-9A6764719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84718" y="2113127"/>
            <a:ext cx="3662344" cy="1219054"/>
          </a:xfrm>
        </p:spPr>
        <p:txBody>
          <a:bodyPr>
            <a:normAutofit/>
          </a:bodyPr>
          <a:lstStyle>
            <a:lvl1pPr>
              <a:defRPr>
                <a:latin typeface="Rubik" pitchFamily="2" charset="-79"/>
                <a:cs typeface="Rubik" pitchFamily="2" charset="-79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8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8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8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80000"/>
              </a:lnSpc>
            </a:pPr>
            <a:r>
              <a:rPr lang="en-US"/>
              <a:t>Fifth level</a:t>
            </a:r>
            <a:endParaRPr lang="fr-FR" dirty="0"/>
          </a:p>
        </p:txBody>
      </p:sp>
      <p:sp>
        <p:nvSpPr>
          <p:cNvPr id="16" name="Titre 3">
            <a:extLst>
              <a:ext uri="{FF2B5EF4-FFF2-40B4-BE49-F238E27FC236}">
                <a16:creationId xmlns:a16="http://schemas.microsoft.com/office/drawing/2014/main" id="{190A355C-3353-092D-9AA8-D0405A64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777" y="846776"/>
            <a:ext cx="4920992" cy="510167"/>
          </a:xfrm>
        </p:spPr>
        <p:txBody>
          <a:bodyPr>
            <a:normAutofit/>
          </a:bodyPr>
          <a:lstStyle>
            <a:lvl1pPr>
              <a:defRPr sz="2689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73C3021-7AA4-E3B0-57FA-A66AC1D57869}"/>
              </a:ext>
            </a:extLst>
          </p:cNvPr>
          <p:cNvCxnSpPr>
            <a:cxnSpLocks/>
          </p:cNvCxnSpPr>
          <p:nvPr userDrawn="1"/>
        </p:nvCxnSpPr>
        <p:spPr>
          <a:xfrm>
            <a:off x="4162705" y="2113127"/>
            <a:ext cx="0" cy="1095815"/>
          </a:xfrm>
          <a:prstGeom prst="line">
            <a:avLst/>
          </a:prstGeom>
          <a:ln w="38100">
            <a:solidFill>
              <a:srgbClr val="5BC5F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4D0C7FB2-EBB4-CA1F-C094-E310AEAA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0BE6CF54-5A48-3950-A741-76E06665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A08271BE-634A-C47B-B64C-CC8E612D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5A5B2CFB-98C0-448D-1D20-5AD90855DD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0171" y="599"/>
            <a:ext cx="3743325" cy="51435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044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suels carrés bleu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DC60C4D7-6F45-8EA0-28E7-3BBCA8733CB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592693" y="1284907"/>
            <a:ext cx="2322198" cy="1977122"/>
          </a:xfrm>
          <a:prstGeom prst="roundRect">
            <a:avLst>
              <a:gd name="adj" fmla="val 442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2086"/>
            </a:lvl2pPr>
            <a:lvl3pPr marL="681247" indent="0">
              <a:buNone/>
              <a:defRPr sz="1788"/>
            </a:lvl3pPr>
            <a:lvl4pPr marL="1021870" indent="0">
              <a:buNone/>
              <a:defRPr sz="1490"/>
            </a:lvl4pPr>
            <a:lvl5pPr marL="1362493" indent="0">
              <a:buNone/>
              <a:defRPr sz="1490"/>
            </a:lvl5pPr>
            <a:lvl6pPr marL="1703117" indent="0">
              <a:buNone/>
              <a:defRPr sz="1490"/>
            </a:lvl6pPr>
            <a:lvl7pPr marL="2043740" indent="0">
              <a:buNone/>
              <a:defRPr sz="1490"/>
            </a:lvl7pPr>
            <a:lvl8pPr marL="2384363" indent="0">
              <a:buNone/>
              <a:defRPr sz="1490"/>
            </a:lvl8pPr>
            <a:lvl9pPr marL="2724987" indent="0">
              <a:buNone/>
              <a:defRPr sz="1490"/>
            </a:lvl9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F807D83A-0E56-518B-69E3-9EE02572596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402173" y="1284907"/>
            <a:ext cx="2322198" cy="1977122"/>
          </a:xfrm>
          <a:prstGeom prst="roundRect">
            <a:avLst>
              <a:gd name="adj" fmla="val 442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2086"/>
            </a:lvl2pPr>
            <a:lvl3pPr marL="681247" indent="0">
              <a:buNone/>
              <a:defRPr sz="1788"/>
            </a:lvl3pPr>
            <a:lvl4pPr marL="1021870" indent="0">
              <a:buNone/>
              <a:defRPr sz="1490"/>
            </a:lvl4pPr>
            <a:lvl5pPr marL="1362493" indent="0">
              <a:buNone/>
              <a:defRPr sz="1490"/>
            </a:lvl5pPr>
            <a:lvl6pPr marL="1703117" indent="0">
              <a:buNone/>
              <a:defRPr sz="1490"/>
            </a:lvl6pPr>
            <a:lvl7pPr marL="2043740" indent="0">
              <a:buNone/>
              <a:defRPr sz="1490"/>
            </a:lvl7pPr>
            <a:lvl8pPr marL="2384363" indent="0">
              <a:buNone/>
              <a:defRPr sz="1490"/>
            </a:lvl8pPr>
            <a:lvl9pPr marL="2724987" indent="0">
              <a:buNone/>
              <a:defRPr sz="149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DF03DA07-2D3F-AFCB-9C46-1935FCEC37A3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11654" y="1284907"/>
            <a:ext cx="2322198" cy="1977122"/>
          </a:xfrm>
          <a:prstGeom prst="roundRect">
            <a:avLst>
              <a:gd name="adj" fmla="val 442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2086"/>
            </a:lvl2pPr>
            <a:lvl3pPr marL="681247" indent="0">
              <a:buNone/>
              <a:defRPr sz="1788"/>
            </a:lvl3pPr>
            <a:lvl4pPr marL="1021870" indent="0">
              <a:buNone/>
              <a:defRPr sz="1490"/>
            </a:lvl4pPr>
            <a:lvl5pPr marL="1362493" indent="0">
              <a:buNone/>
              <a:defRPr sz="1490"/>
            </a:lvl5pPr>
            <a:lvl6pPr marL="1703117" indent="0">
              <a:buNone/>
              <a:defRPr sz="1490"/>
            </a:lvl6pPr>
            <a:lvl7pPr marL="2043740" indent="0">
              <a:buNone/>
              <a:defRPr sz="1490"/>
            </a:lvl7pPr>
            <a:lvl8pPr marL="2384363" indent="0">
              <a:buNone/>
              <a:defRPr sz="1490"/>
            </a:lvl8pPr>
            <a:lvl9pPr marL="2724987" indent="0">
              <a:buNone/>
              <a:defRPr sz="149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EB15BE96-28FB-1FD6-EED1-FB1230F083D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6612" y="3410915"/>
            <a:ext cx="2494359" cy="316918"/>
          </a:xfrm>
        </p:spPr>
        <p:txBody>
          <a:bodyPr>
            <a:normAutofit/>
          </a:bodyPr>
          <a:lstStyle>
            <a:lvl1pPr marL="0" indent="0" algn="ctr">
              <a:buNone/>
              <a:defRPr sz="1341" b="1" i="0">
                <a:solidFill>
                  <a:srgbClr val="5BC5F2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6A2BCA1E-6AC8-6AC4-AA7D-77E54E37B0C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316093" y="3410915"/>
            <a:ext cx="2494359" cy="316918"/>
          </a:xfrm>
        </p:spPr>
        <p:txBody>
          <a:bodyPr>
            <a:normAutofit/>
          </a:bodyPr>
          <a:lstStyle>
            <a:lvl1pPr marL="0" indent="0" algn="ctr">
              <a:buNone/>
              <a:defRPr sz="1341" b="1" i="0">
                <a:solidFill>
                  <a:srgbClr val="5BC5F2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0EA76E53-B922-8928-0134-F8F803F13C9A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125573" y="3410915"/>
            <a:ext cx="2494359" cy="316918"/>
          </a:xfrm>
        </p:spPr>
        <p:txBody>
          <a:bodyPr>
            <a:normAutofit/>
          </a:bodyPr>
          <a:lstStyle>
            <a:lvl1pPr marL="0" indent="0" algn="ctr">
              <a:buNone/>
              <a:defRPr sz="1341" b="1" i="0">
                <a:solidFill>
                  <a:srgbClr val="5BC5F2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1FBE8AA-6526-A22F-E34E-496AD04FD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0873"/>
            <a:ext cx="7886700" cy="994172"/>
          </a:xfrm>
        </p:spPr>
        <p:txBody>
          <a:bodyPr>
            <a:normAutofit/>
          </a:bodyPr>
          <a:lstStyle>
            <a:lvl1pPr algn="ctr">
              <a:defRPr sz="3204" b="0" i="0">
                <a:solidFill>
                  <a:srgbClr val="002174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5395D7-70B4-D0AD-992E-D808D5374D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799795"/>
            <a:ext cx="6858000" cy="302949"/>
          </a:xfrm>
        </p:spPr>
        <p:txBody>
          <a:bodyPr>
            <a:normAutofit/>
          </a:bodyPr>
          <a:lstStyle>
            <a:lvl1pPr marL="0" indent="0" algn="ctr">
              <a:buNone/>
              <a:defRPr sz="1639">
                <a:solidFill>
                  <a:srgbClr val="5BC5F2"/>
                </a:solidFill>
                <a:latin typeface="Rubik Bold" pitchFamily="2" charset="-79"/>
                <a:cs typeface="Rubik Bold" pitchFamily="2" charset="-79"/>
              </a:defRPr>
            </a:lvl1pPr>
            <a:lvl2pPr marL="340623" indent="0" algn="ctr">
              <a:buNone/>
              <a:defRPr sz="1490"/>
            </a:lvl2pPr>
            <a:lvl3pPr marL="681247" indent="0" algn="ctr">
              <a:buNone/>
              <a:defRPr sz="1341"/>
            </a:lvl3pPr>
            <a:lvl4pPr marL="1021870" indent="0" algn="ctr">
              <a:buNone/>
              <a:defRPr sz="1192"/>
            </a:lvl4pPr>
            <a:lvl5pPr marL="1362493" indent="0" algn="ctr">
              <a:buNone/>
              <a:defRPr sz="1192"/>
            </a:lvl5pPr>
            <a:lvl6pPr marL="1703117" indent="0" algn="ctr">
              <a:buNone/>
              <a:defRPr sz="1192"/>
            </a:lvl6pPr>
            <a:lvl7pPr marL="2043740" indent="0" algn="ctr">
              <a:buNone/>
              <a:defRPr sz="1192"/>
            </a:lvl7pPr>
            <a:lvl8pPr marL="2384363" indent="0" algn="ctr">
              <a:buNone/>
              <a:defRPr sz="1192"/>
            </a:lvl8pPr>
            <a:lvl9pPr marL="2724987" indent="0" algn="ctr">
              <a:buNone/>
              <a:defRPr sz="1192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1ECAD059-29D9-A6E6-EFBA-48E300881B2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2458" y="3716575"/>
            <a:ext cx="2302668" cy="933185"/>
          </a:xfrm>
        </p:spPr>
        <p:txBody>
          <a:bodyPr>
            <a:normAutofit/>
          </a:bodyPr>
          <a:lstStyle>
            <a:lvl1pPr marL="0" indent="0" algn="ctr">
              <a:buNone/>
              <a:defRPr sz="1043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820D2A07-F840-1487-66FC-BFA33B16492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11938" y="3716575"/>
            <a:ext cx="2302668" cy="933185"/>
          </a:xfrm>
        </p:spPr>
        <p:txBody>
          <a:bodyPr>
            <a:normAutofit/>
          </a:bodyPr>
          <a:lstStyle>
            <a:lvl1pPr marL="0" indent="0" algn="ctr">
              <a:buNone/>
              <a:defRPr sz="1043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sp>
        <p:nvSpPr>
          <p:cNvPr id="15" name="Espace réservé du contenu 5">
            <a:extLst>
              <a:ext uri="{FF2B5EF4-FFF2-40B4-BE49-F238E27FC236}">
                <a16:creationId xmlns:a16="http://schemas.microsoft.com/office/drawing/2014/main" id="{7C155EF2-FE66-BC8B-9779-6C6C7049677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21419" y="3716575"/>
            <a:ext cx="2302668" cy="933185"/>
          </a:xfrm>
        </p:spPr>
        <p:txBody>
          <a:bodyPr>
            <a:normAutofit/>
          </a:bodyPr>
          <a:lstStyle>
            <a:lvl1pPr marL="0" indent="0" algn="ctr">
              <a:buNone/>
              <a:defRPr sz="1043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13AA48F-1763-8B0A-50FA-8AFE840EE7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sp>
        <p:nvSpPr>
          <p:cNvPr id="4" name="Rectangle 17">
            <a:extLst>
              <a:ext uri="{FF2B5EF4-FFF2-40B4-BE49-F238E27FC236}">
                <a16:creationId xmlns:a16="http://schemas.microsoft.com/office/drawing/2014/main" id="{8CC28BC1-827A-FF18-C4A3-2FC4C34948D4}"/>
              </a:ext>
            </a:extLst>
          </p:cNvPr>
          <p:cNvSpPr/>
          <p:nvPr userDrawn="1"/>
        </p:nvSpPr>
        <p:spPr>
          <a:xfrm rot="3505430">
            <a:off x="7405813" y="53200"/>
            <a:ext cx="2001777" cy="1003213"/>
          </a:xfrm>
          <a:custGeom>
            <a:avLst/>
            <a:gdLst>
              <a:gd name="connsiteX0" fmla="*/ 0 w 1576192"/>
              <a:gd name="connsiteY0" fmla="*/ 0 h 431642"/>
              <a:gd name="connsiteX1" fmla="*/ 1576192 w 1576192"/>
              <a:gd name="connsiteY1" fmla="*/ 0 h 431642"/>
              <a:gd name="connsiteX2" fmla="*/ 1576192 w 1576192"/>
              <a:gd name="connsiteY2" fmla="*/ 431642 h 431642"/>
              <a:gd name="connsiteX3" fmla="*/ 0 w 1576192"/>
              <a:gd name="connsiteY3" fmla="*/ 431642 h 431642"/>
              <a:gd name="connsiteX4" fmla="*/ 0 w 1576192"/>
              <a:gd name="connsiteY4" fmla="*/ 0 h 431642"/>
              <a:gd name="connsiteX0" fmla="*/ 0 w 1686393"/>
              <a:gd name="connsiteY0" fmla="*/ 558920 h 990562"/>
              <a:gd name="connsiteX1" fmla="*/ 1686393 w 1686393"/>
              <a:gd name="connsiteY1" fmla="*/ 0 h 990562"/>
              <a:gd name="connsiteX2" fmla="*/ 1576192 w 1686393"/>
              <a:gd name="connsiteY2" fmla="*/ 990562 h 990562"/>
              <a:gd name="connsiteX3" fmla="*/ 0 w 1686393"/>
              <a:gd name="connsiteY3" fmla="*/ 990562 h 990562"/>
              <a:gd name="connsiteX4" fmla="*/ 0 w 1686393"/>
              <a:gd name="connsiteY4" fmla="*/ 558920 h 990562"/>
              <a:gd name="connsiteX0" fmla="*/ 0 w 2000667"/>
              <a:gd name="connsiteY0" fmla="*/ 558920 h 990562"/>
              <a:gd name="connsiteX1" fmla="*/ 1686393 w 2000667"/>
              <a:gd name="connsiteY1" fmla="*/ 0 h 990562"/>
              <a:gd name="connsiteX2" fmla="*/ 2000667 w 2000667"/>
              <a:gd name="connsiteY2" fmla="*/ 191482 h 990562"/>
              <a:gd name="connsiteX3" fmla="*/ 0 w 2000667"/>
              <a:gd name="connsiteY3" fmla="*/ 990562 h 990562"/>
              <a:gd name="connsiteX4" fmla="*/ 0 w 2000667"/>
              <a:gd name="connsiteY4" fmla="*/ 558920 h 990562"/>
              <a:gd name="connsiteX0" fmla="*/ 299097 w 2000667"/>
              <a:gd name="connsiteY0" fmla="*/ 462761 h 990562"/>
              <a:gd name="connsiteX1" fmla="*/ 1686393 w 2000667"/>
              <a:gd name="connsiteY1" fmla="*/ 0 h 990562"/>
              <a:gd name="connsiteX2" fmla="*/ 2000667 w 2000667"/>
              <a:gd name="connsiteY2" fmla="*/ 191482 h 990562"/>
              <a:gd name="connsiteX3" fmla="*/ 0 w 2000667"/>
              <a:gd name="connsiteY3" fmla="*/ 990562 h 990562"/>
              <a:gd name="connsiteX4" fmla="*/ 299097 w 2000667"/>
              <a:gd name="connsiteY4" fmla="*/ 462761 h 990562"/>
              <a:gd name="connsiteX0" fmla="*/ 320670 w 2000667"/>
              <a:gd name="connsiteY0" fmla="*/ 449355 h 990562"/>
              <a:gd name="connsiteX1" fmla="*/ 1686393 w 2000667"/>
              <a:gd name="connsiteY1" fmla="*/ 0 h 990562"/>
              <a:gd name="connsiteX2" fmla="*/ 2000667 w 2000667"/>
              <a:gd name="connsiteY2" fmla="*/ 191482 h 990562"/>
              <a:gd name="connsiteX3" fmla="*/ 0 w 2000667"/>
              <a:gd name="connsiteY3" fmla="*/ 990562 h 990562"/>
              <a:gd name="connsiteX4" fmla="*/ 320670 w 2000667"/>
              <a:gd name="connsiteY4" fmla="*/ 449355 h 990562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77" h="1003213">
                <a:moveTo>
                  <a:pt x="321780" y="449355"/>
                </a:moveTo>
                <a:cubicBezTo>
                  <a:pt x="573894" y="348050"/>
                  <a:pt x="1183875" y="120045"/>
                  <a:pt x="1687503" y="0"/>
                </a:cubicBezTo>
                <a:lnTo>
                  <a:pt x="2001777" y="191482"/>
                </a:lnTo>
                <a:cubicBezTo>
                  <a:pt x="1420409" y="354853"/>
                  <a:pt x="856176" y="555424"/>
                  <a:pt x="0" y="1003213"/>
                </a:cubicBezTo>
                <a:lnTo>
                  <a:pt x="321780" y="449355"/>
                </a:lnTo>
                <a:close/>
              </a:path>
            </a:pathLst>
          </a:custGeom>
          <a:solidFill>
            <a:srgbClr val="5BC5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5DC9FE9-8692-0AC8-A439-2BBB7C85BE7F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69233E96-B95A-3736-0DFB-D10E241BC99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F437B709-AA40-0507-B87A-44D00ADF34B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961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suels bulles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923B2FC4-52C2-89FD-174B-87B407EAA90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92693" y="1284907"/>
            <a:ext cx="2322198" cy="1977122"/>
          </a:xfrm>
          <a:custGeom>
            <a:avLst/>
            <a:gdLst>
              <a:gd name="connsiteX0" fmla="*/ 0 w 4013975"/>
              <a:gd name="connsiteY0" fmla="*/ 1446122 h 2892243"/>
              <a:gd name="connsiteX1" fmla="*/ 2006988 w 4013975"/>
              <a:gd name="connsiteY1" fmla="*/ 0 h 2892243"/>
              <a:gd name="connsiteX2" fmla="*/ 4013976 w 4013975"/>
              <a:gd name="connsiteY2" fmla="*/ 1446122 h 2892243"/>
              <a:gd name="connsiteX3" fmla="*/ 2006988 w 4013975"/>
              <a:gd name="connsiteY3" fmla="*/ 2892244 h 2892243"/>
              <a:gd name="connsiteX4" fmla="*/ 0 w 4013975"/>
              <a:gd name="connsiteY4" fmla="*/ 1446122 h 2892243"/>
              <a:gd name="connsiteX0" fmla="*/ 10 w 4013986"/>
              <a:gd name="connsiteY0" fmla="*/ 1392959 h 2839081"/>
              <a:gd name="connsiteX1" fmla="*/ 1985733 w 4013986"/>
              <a:gd name="connsiteY1" fmla="*/ 0 h 2839081"/>
              <a:gd name="connsiteX2" fmla="*/ 4013986 w 4013986"/>
              <a:gd name="connsiteY2" fmla="*/ 1392959 h 2839081"/>
              <a:gd name="connsiteX3" fmla="*/ 2006998 w 4013986"/>
              <a:gd name="connsiteY3" fmla="*/ 2839081 h 2839081"/>
              <a:gd name="connsiteX4" fmla="*/ 10 w 4013986"/>
              <a:gd name="connsiteY4" fmla="*/ 1392959 h 2839081"/>
              <a:gd name="connsiteX0" fmla="*/ 10 w 4013986"/>
              <a:gd name="connsiteY0" fmla="*/ 1392959 h 2679593"/>
              <a:gd name="connsiteX1" fmla="*/ 1985733 w 4013986"/>
              <a:gd name="connsiteY1" fmla="*/ 0 h 2679593"/>
              <a:gd name="connsiteX2" fmla="*/ 4013986 w 4013986"/>
              <a:gd name="connsiteY2" fmla="*/ 1392959 h 2679593"/>
              <a:gd name="connsiteX3" fmla="*/ 2006998 w 4013986"/>
              <a:gd name="connsiteY3" fmla="*/ 2679593 h 2679593"/>
              <a:gd name="connsiteX4" fmla="*/ 10 w 4013986"/>
              <a:gd name="connsiteY4" fmla="*/ 1392959 h 2679593"/>
              <a:gd name="connsiteX0" fmla="*/ 9 w 3705641"/>
              <a:gd name="connsiteY0" fmla="*/ 1424892 h 2679653"/>
              <a:gd name="connsiteX1" fmla="*/ 1677388 w 3705641"/>
              <a:gd name="connsiteY1" fmla="*/ 35 h 2679653"/>
              <a:gd name="connsiteX2" fmla="*/ 3705641 w 3705641"/>
              <a:gd name="connsiteY2" fmla="*/ 1392994 h 2679653"/>
              <a:gd name="connsiteX3" fmla="*/ 1698653 w 3705641"/>
              <a:gd name="connsiteY3" fmla="*/ 2679628 h 2679653"/>
              <a:gd name="connsiteX4" fmla="*/ 9 w 3705641"/>
              <a:gd name="connsiteY4" fmla="*/ 1424892 h 2679653"/>
              <a:gd name="connsiteX0" fmla="*/ 9 w 3152748"/>
              <a:gd name="connsiteY0" fmla="*/ 1424956 h 2679763"/>
              <a:gd name="connsiteX1" fmla="*/ 1677388 w 3152748"/>
              <a:gd name="connsiteY1" fmla="*/ 99 h 2679763"/>
              <a:gd name="connsiteX2" fmla="*/ 3152748 w 3152748"/>
              <a:gd name="connsiteY2" fmla="*/ 1371793 h 2679763"/>
              <a:gd name="connsiteX3" fmla="*/ 1698653 w 3152748"/>
              <a:gd name="connsiteY3" fmla="*/ 2679692 h 2679763"/>
              <a:gd name="connsiteX4" fmla="*/ 9 w 3152748"/>
              <a:gd name="connsiteY4" fmla="*/ 1424956 h 2679763"/>
              <a:gd name="connsiteX0" fmla="*/ 9 w 3203476"/>
              <a:gd name="connsiteY0" fmla="*/ 1425766 h 2680573"/>
              <a:gd name="connsiteX1" fmla="*/ 1677388 w 3203476"/>
              <a:gd name="connsiteY1" fmla="*/ 909 h 2680573"/>
              <a:gd name="connsiteX2" fmla="*/ 3152748 w 3203476"/>
              <a:gd name="connsiteY2" fmla="*/ 1372603 h 2680573"/>
              <a:gd name="connsiteX3" fmla="*/ 1698653 w 3203476"/>
              <a:gd name="connsiteY3" fmla="*/ 2680502 h 2680573"/>
              <a:gd name="connsiteX4" fmla="*/ 9 w 3203476"/>
              <a:gd name="connsiteY4" fmla="*/ 1425766 h 2680573"/>
              <a:gd name="connsiteX0" fmla="*/ 9 w 3203476"/>
              <a:gd name="connsiteY0" fmla="*/ 1425766 h 2680573"/>
              <a:gd name="connsiteX1" fmla="*/ 1677388 w 3203476"/>
              <a:gd name="connsiteY1" fmla="*/ 909 h 2680573"/>
              <a:gd name="connsiteX2" fmla="*/ 3152748 w 3203476"/>
              <a:gd name="connsiteY2" fmla="*/ 1372603 h 2680573"/>
              <a:gd name="connsiteX3" fmla="*/ 1698653 w 3203476"/>
              <a:gd name="connsiteY3" fmla="*/ 2680502 h 2680573"/>
              <a:gd name="connsiteX4" fmla="*/ 9 w 3203476"/>
              <a:gd name="connsiteY4" fmla="*/ 1425766 h 2680573"/>
              <a:gd name="connsiteX0" fmla="*/ 9 w 3203476"/>
              <a:gd name="connsiteY0" fmla="*/ 1425766 h 2706495"/>
              <a:gd name="connsiteX1" fmla="*/ 1677388 w 3203476"/>
              <a:gd name="connsiteY1" fmla="*/ 909 h 2706495"/>
              <a:gd name="connsiteX2" fmla="*/ 3152748 w 3203476"/>
              <a:gd name="connsiteY2" fmla="*/ 1372603 h 2706495"/>
              <a:gd name="connsiteX3" fmla="*/ 1698653 w 3203476"/>
              <a:gd name="connsiteY3" fmla="*/ 2680502 h 2706495"/>
              <a:gd name="connsiteX4" fmla="*/ 9 w 3203476"/>
              <a:gd name="connsiteY4" fmla="*/ 1425766 h 2706495"/>
              <a:gd name="connsiteX0" fmla="*/ 9 w 3203476"/>
              <a:gd name="connsiteY0" fmla="*/ 1425766 h 2716428"/>
              <a:gd name="connsiteX1" fmla="*/ 1677388 w 3203476"/>
              <a:gd name="connsiteY1" fmla="*/ 909 h 2716428"/>
              <a:gd name="connsiteX2" fmla="*/ 3152748 w 3203476"/>
              <a:gd name="connsiteY2" fmla="*/ 1372603 h 2716428"/>
              <a:gd name="connsiteX3" fmla="*/ 1698653 w 3203476"/>
              <a:gd name="connsiteY3" fmla="*/ 2680502 h 2716428"/>
              <a:gd name="connsiteX4" fmla="*/ 9 w 3203476"/>
              <a:gd name="connsiteY4" fmla="*/ 1425766 h 2716428"/>
              <a:gd name="connsiteX0" fmla="*/ 13261 w 3201566"/>
              <a:gd name="connsiteY0" fmla="*/ 1243924 h 2533722"/>
              <a:gd name="connsiteX1" fmla="*/ 1042054 w 3201566"/>
              <a:gd name="connsiteY1" fmla="*/ 10453 h 2533722"/>
              <a:gd name="connsiteX2" fmla="*/ 3166000 w 3201566"/>
              <a:gd name="connsiteY2" fmla="*/ 1190761 h 2533722"/>
              <a:gd name="connsiteX3" fmla="*/ 1711905 w 3201566"/>
              <a:gd name="connsiteY3" fmla="*/ 2498660 h 2533722"/>
              <a:gd name="connsiteX4" fmla="*/ 13261 w 3201566"/>
              <a:gd name="connsiteY4" fmla="*/ 1243924 h 2533722"/>
              <a:gd name="connsiteX0" fmla="*/ 15125 w 3096823"/>
              <a:gd name="connsiteY0" fmla="*/ 2107819 h 2603864"/>
              <a:gd name="connsiteX1" fmla="*/ 937593 w 3096823"/>
              <a:gd name="connsiteY1" fmla="*/ 66273 h 2603864"/>
              <a:gd name="connsiteX2" fmla="*/ 3061539 w 3096823"/>
              <a:gd name="connsiteY2" fmla="*/ 1246581 h 2603864"/>
              <a:gd name="connsiteX3" fmla="*/ 1607444 w 3096823"/>
              <a:gd name="connsiteY3" fmla="*/ 2554480 h 2603864"/>
              <a:gd name="connsiteX4" fmla="*/ 15125 w 3096823"/>
              <a:gd name="connsiteY4" fmla="*/ 2107819 h 2603864"/>
              <a:gd name="connsiteX0" fmla="*/ 15044 w 3075768"/>
              <a:gd name="connsiteY0" fmla="*/ 2485928 h 3040340"/>
              <a:gd name="connsiteX1" fmla="*/ 937512 w 3075768"/>
              <a:gd name="connsiteY1" fmla="*/ 444382 h 3040340"/>
              <a:gd name="connsiteX2" fmla="*/ 3040193 w 3075768"/>
              <a:gd name="connsiteY2" fmla="*/ 795351 h 3040340"/>
              <a:gd name="connsiteX3" fmla="*/ 1607363 w 3075768"/>
              <a:gd name="connsiteY3" fmla="*/ 2932589 h 3040340"/>
              <a:gd name="connsiteX4" fmla="*/ 15044 w 3075768"/>
              <a:gd name="connsiteY4" fmla="*/ 2485928 h 3040340"/>
              <a:gd name="connsiteX0" fmla="*/ 38644 w 3099368"/>
              <a:gd name="connsiteY0" fmla="*/ 2485928 h 2877738"/>
              <a:gd name="connsiteX1" fmla="*/ 961112 w 3099368"/>
              <a:gd name="connsiteY1" fmla="*/ 444382 h 2877738"/>
              <a:gd name="connsiteX2" fmla="*/ 3063793 w 3099368"/>
              <a:gd name="connsiteY2" fmla="*/ 795351 h 2877738"/>
              <a:gd name="connsiteX3" fmla="*/ 2162591 w 3099368"/>
              <a:gd name="connsiteY3" fmla="*/ 2730570 h 2877738"/>
              <a:gd name="connsiteX4" fmla="*/ 38644 w 3099368"/>
              <a:gd name="connsiteY4" fmla="*/ 2485928 h 2877738"/>
              <a:gd name="connsiteX0" fmla="*/ 38644 w 3099368"/>
              <a:gd name="connsiteY0" fmla="*/ 2485928 h 2990868"/>
              <a:gd name="connsiteX1" fmla="*/ 961112 w 3099368"/>
              <a:gd name="connsiteY1" fmla="*/ 444382 h 2990868"/>
              <a:gd name="connsiteX2" fmla="*/ 3063793 w 3099368"/>
              <a:gd name="connsiteY2" fmla="*/ 795351 h 2990868"/>
              <a:gd name="connsiteX3" fmla="*/ 2162591 w 3099368"/>
              <a:gd name="connsiteY3" fmla="*/ 2730570 h 2990868"/>
              <a:gd name="connsiteX4" fmla="*/ 38644 w 3099368"/>
              <a:gd name="connsiteY4" fmla="*/ 2485928 h 2990868"/>
              <a:gd name="connsiteX0" fmla="*/ 38644 w 3063793"/>
              <a:gd name="connsiteY0" fmla="*/ 2260080 h 2765020"/>
              <a:gd name="connsiteX1" fmla="*/ 961112 w 3063793"/>
              <a:gd name="connsiteY1" fmla="*/ 218534 h 2765020"/>
              <a:gd name="connsiteX2" fmla="*/ 3063793 w 3063793"/>
              <a:gd name="connsiteY2" fmla="*/ 569503 h 2765020"/>
              <a:gd name="connsiteX3" fmla="*/ 2162591 w 3063793"/>
              <a:gd name="connsiteY3" fmla="*/ 2504722 h 2765020"/>
              <a:gd name="connsiteX4" fmla="*/ 38644 w 3063793"/>
              <a:gd name="connsiteY4" fmla="*/ 2260080 h 2765020"/>
              <a:gd name="connsiteX0" fmla="*/ 137329 w 3162478"/>
              <a:gd name="connsiteY0" fmla="*/ 2432114 h 2937054"/>
              <a:gd name="connsiteX1" fmla="*/ 1059797 w 3162478"/>
              <a:gd name="connsiteY1" fmla="*/ 390568 h 2937054"/>
              <a:gd name="connsiteX2" fmla="*/ 3162478 w 3162478"/>
              <a:gd name="connsiteY2" fmla="*/ 741537 h 2937054"/>
              <a:gd name="connsiteX3" fmla="*/ 2261276 w 3162478"/>
              <a:gd name="connsiteY3" fmla="*/ 2676756 h 2937054"/>
              <a:gd name="connsiteX4" fmla="*/ 137329 w 3162478"/>
              <a:gd name="connsiteY4" fmla="*/ 2432114 h 2937054"/>
              <a:gd name="connsiteX0" fmla="*/ 137329 w 3264556"/>
              <a:gd name="connsiteY0" fmla="*/ 2432114 h 2937054"/>
              <a:gd name="connsiteX1" fmla="*/ 1059797 w 3264556"/>
              <a:gd name="connsiteY1" fmla="*/ 390568 h 2937054"/>
              <a:gd name="connsiteX2" fmla="*/ 3162478 w 3264556"/>
              <a:gd name="connsiteY2" fmla="*/ 741537 h 2937054"/>
              <a:gd name="connsiteX3" fmla="*/ 2261276 w 3264556"/>
              <a:gd name="connsiteY3" fmla="*/ 2676756 h 2937054"/>
              <a:gd name="connsiteX4" fmla="*/ 137329 w 3264556"/>
              <a:gd name="connsiteY4" fmla="*/ 2432114 h 2937054"/>
              <a:gd name="connsiteX0" fmla="*/ 137329 w 3264556"/>
              <a:gd name="connsiteY0" fmla="*/ 2295200 h 2800140"/>
              <a:gd name="connsiteX1" fmla="*/ 1059797 w 3264556"/>
              <a:gd name="connsiteY1" fmla="*/ 253654 h 2800140"/>
              <a:gd name="connsiteX2" fmla="*/ 3162478 w 3264556"/>
              <a:gd name="connsiteY2" fmla="*/ 604623 h 2800140"/>
              <a:gd name="connsiteX3" fmla="*/ 2261276 w 3264556"/>
              <a:gd name="connsiteY3" fmla="*/ 2539842 h 2800140"/>
              <a:gd name="connsiteX4" fmla="*/ 137329 w 3264556"/>
              <a:gd name="connsiteY4" fmla="*/ 2295200 h 2800140"/>
              <a:gd name="connsiteX0" fmla="*/ 147883 w 3275110"/>
              <a:gd name="connsiteY0" fmla="*/ 2272321 h 2777261"/>
              <a:gd name="connsiteX1" fmla="*/ 1070351 w 3275110"/>
              <a:gd name="connsiteY1" fmla="*/ 230775 h 2777261"/>
              <a:gd name="connsiteX2" fmla="*/ 3173032 w 3275110"/>
              <a:gd name="connsiteY2" fmla="*/ 581744 h 2777261"/>
              <a:gd name="connsiteX3" fmla="*/ 2271830 w 3275110"/>
              <a:gd name="connsiteY3" fmla="*/ 2516963 h 2777261"/>
              <a:gd name="connsiteX4" fmla="*/ 147883 w 3275110"/>
              <a:gd name="connsiteY4" fmla="*/ 2272321 h 2777261"/>
              <a:gd name="connsiteX0" fmla="*/ 139917 w 3267144"/>
              <a:gd name="connsiteY0" fmla="*/ 2276888 h 2781828"/>
              <a:gd name="connsiteX1" fmla="*/ 1062385 w 3267144"/>
              <a:gd name="connsiteY1" fmla="*/ 235342 h 2781828"/>
              <a:gd name="connsiteX2" fmla="*/ 3165066 w 3267144"/>
              <a:gd name="connsiteY2" fmla="*/ 586311 h 2781828"/>
              <a:gd name="connsiteX3" fmla="*/ 2263864 w 3267144"/>
              <a:gd name="connsiteY3" fmla="*/ 2521530 h 2781828"/>
              <a:gd name="connsiteX4" fmla="*/ 139917 w 3267144"/>
              <a:gd name="connsiteY4" fmla="*/ 2276888 h 2781828"/>
              <a:gd name="connsiteX0" fmla="*/ 154047 w 3281274"/>
              <a:gd name="connsiteY0" fmla="*/ 2276888 h 2776847"/>
              <a:gd name="connsiteX1" fmla="*/ 1076515 w 3281274"/>
              <a:gd name="connsiteY1" fmla="*/ 235342 h 2776847"/>
              <a:gd name="connsiteX2" fmla="*/ 3179196 w 3281274"/>
              <a:gd name="connsiteY2" fmla="*/ 586311 h 2776847"/>
              <a:gd name="connsiteX3" fmla="*/ 2277994 w 3281274"/>
              <a:gd name="connsiteY3" fmla="*/ 2521530 h 2776847"/>
              <a:gd name="connsiteX4" fmla="*/ 154047 w 3281274"/>
              <a:gd name="connsiteY4" fmla="*/ 2276888 h 2776847"/>
              <a:gd name="connsiteX0" fmla="*/ 141508 w 3268735"/>
              <a:gd name="connsiteY0" fmla="*/ 2272321 h 2772280"/>
              <a:gd name="connsiteX1" fmla="*/ 1063976 w 3268735"/>
              <a:gd name="connsiteY1" fmla="*/ 230775 h 2772280"/>
              <a:gd name="connsiteX2" fmla="*/ 3166657 w 3268735"/>
              <a:gd name="connsiteY2" fmla="*/ 581744 h 2772280"/>
              <a:gd name="connsiteX3" fmla="*/ 2265455 w 3268735"/>
              <a:gd name="connsiteY3" fmla="*/ 2516963 h 2772280"/>
              <a:gd name="connsiteX4" fmla="*/ 141508 w 3268735"/>
              <a:gd name="connsiteY4" fmla="*/ 2272321 h 2772280"/>
              <a:gd name="connsiteX0" fmla="*/ 141508 w 3268735"/>
              <a:gd name="connsiteY0" fmla="*/ 2286112 h 2786071"/>
              <a:gd name="connsiteX1" fmla="*/ 1063976 w 3268735"/>
              <a:gd name="connsiteY1" fmla="*/ 244566 h 2786071"/>
              <a:gd name="connsiteX2" fmla="*/ 3166657 w 3268735"/>
              <a:gd name="connsiteY2" fmla="*/ 595535 h 2786071"/>
              <a:gd name="connsiteX3" fmla="*/ 2265455 w 3268735"/>
              <a:gd name="connsiteY3" fmla="*/ 2530754 h 2786071"/>
              <a:gd name="connsiteX4" fmla="*/ 141508 w 3268735"/>
              <a:gd name="connsiteY4" fmla="*/ 2286112 h 2786071"/>
              <a:gd name="connsiteX0" fmla="*/ 47519 w 3035755"/>
              <a:gd name="connsiteY0" fmla="*/ 2169580 h 2566236"/>
              <a:gd name="connsiteX1" fmla="*/ 969987 w 3035755"/>
              <a:gd name="connsiteY1" fmla="*/ 128034 h 2566236"/>
              <a:gd name="connsiteX2" fmla="*/ 2964455 w 3035755"/>
              <a:gd name="connsiteY2" fmla="*/ 343737 h 2566236"/>
              <a:gd name="connsiteX3" fmla="*/ 2171466 w 3035755"/>
              <a:gd name="connsiteY3" fmla="*/ 2414222 h 2566236"/>
              <a:gd name="connsiteX4" fmla="*/ 47519 w 3035755"/>
              <a:gd name="connsiteY4" fmla="*/ 2169580 h 2566236"/>
              <a:gd name="connsiteX0" fmla="*/ 47519 w 3172210"/>
              <a:gd name="connsiteY0" fmla="*/ 2169580 h 2566236"/>
              <a:gd name="connsiteX1" fmla="*/ 969987 w 3172210"/>
              <a:gd name="connsiteY1" fmla="*/ 128034 h 2566236"/>
              <a:gd name="connsiteX2" fmla="*/ 2964455 w 3172210"/>
              <a:gd name="connsiteY2" fmla="*/ 343737 h 2566236"/>
              <a:gd name="connsiteX3" fmla="*/ 2171466 w 3172210"/>
              <a:gd name="connsiteY3" fmla="*/ 2414222 h 2566236"/>
              <a:gd name="connsiteX4" fmla="*/ 47519 w 3172210"/>
              <a:gd name="connsiteY4" fmla="*/ 2169580 h 2566236"/>
              <a:gd name="connsiteX0" fmla="*/ 47519 w 3172210"/>
              <a:gd name="connsiteY0" fmla="*/ 2270365 h 2667021"/>
              <a:gd name="connsiteX1" fmla="*/ 969987 w 3172210"/>
              <a:gd name="connsiteY1" fmla="*/ 228819 h 2667021"/>
              <a:gd name="connsiteX2" fmla="*/ 2964455 w 3172210"/>
              <a:gd name="connsiteY2" fmla="*/ 444522 h 2667021"/>
              <a:gd name="connsiteX3" fmla="*/ 2171466 w 3172210"/>
              <a:gd name="connsiteY3" fmla="*/ 2515007 h 2667021"/>
              <a:gd name="connsiteX4" fmla="*/ 47519 w 3172210"/>
              <a:gd name="connsiteY4" fmla="*/ 2270365 h 2667021"/>
              <a:gd name="connsiteX0" fmla="*/ 48266 w 3156378"/>
              <a:gd name="connsiteY0" fmla="*/ 2270365 h 2667021"/>
              <a:gd name="connsiteX1" fmla="*/ 954502 w 3156378"/>
              <a:gd name="connsiteY1" fmla="*/ 228819 h 2667021"/>
              <a:gd name="connsiteX2" fmla="*/ 2948970 w 3156378"/>
              <a:gd name="connsiteY2" fmla="*/ 444522 h 2667021"/>
              <a:gd name="connsiteX3" fmla="*/ 2155981 w 3156378"/>
              <a:gd name="connsiteY3" fmla="*/ 2515007 h 2667021"/>
              <a:gd name="connsiteX4" fmla="*/ 48266 w 3156378"/>
              <a:gd name="connsiteY4" fmla="*/ 2270365 h 2667021"/>
              <a:gd name="connsiteX0" fmla="*/ 147312 w 3255424"/>
              <a:gd name="connsiteY0" fmla="*/ 2270365 h 2784017"/>
              <a:gd name="connsiteX1" fmla="*/ 1053548 w 3255424"/>
              <a:gd name="connsiteY1" fmla="*/ 228819 h 2784017"/>
              <a:gd name="connsiteX2" fmla="*/ 3048016 w 3255424"/>
              <a:gd name="connsiteY2" fmla="*/ 444522 h 2784017"/>
              <a:gd name="connsiteX3" fmla="*/ 2255027 w 3255424"/>
              <a:gd name="connsiteY3" fmla="*/ 2515007 h 2784017"/>
              <a:gd name="connsiteX4" fmla="*/ 147312 w 3255424"/>
              <a:gd name="connsiteY4" fmla="*/ 2270365 h 2784017"/>
              <a:gd name="connsiteX0" fmla="*/ 41188 w 3149300"/>
              <a:gd name="connsiteY0" fmla="*/ 2252525 h 2652990"/>
              <a:gd name="connsiteX1" fmla="*/ 920370 w 3149300"/>
              <a:gd name="connsiteY1" fmla="*/ 243442 h 2652990"/>
              <a:gd name="connsiteX2" fmla="*/ 2941892 w 3149300"/>
              <a:gd name="connsiteY2" fmla="*/ 426682 h 2652990"/>
              <a:gd name="connsiteX3" fmla="*/ 2148903 w 3149300"/>
              <a:gd name="connsiteY3" fmla="*/ 2497167 h 2652990"/>
              <a:gd name="connsiteX4" fmla="*/ 41188 w 3149300"/>
              <a:gd name="connsiteY4" fmla="*/ 2252525 h 2652990"/>
              <a:gd name="connsiteX0" fmla="*/ 48960 w 3157072"/>
              <a:gd name="connsiteY0" fmla="*/ 2269643 h 2670108"/>
              <a:gd name="connsiteX1" fmla="*/ 928142 w 3157072"/>
              <a:gd name="connsiteY1" fmla="*/ 260560 h 2670108"/>
              <a:gd name="connsiteX2" fmla="*/ 2949664 w 3157072"/>
              <a:gd name="connsiteY2" fmla="*/ 443800 h 2670108"/>
              <a:gd name="connsiteX3" fmla="*/ 2156675 w 3157072"/>
              <a:gd name="connsiteY3" fmla="*/ 2514285 h 2670108"/>
              <a:gd name="connsiteX4" fmla="*/ 48960 w 3157072"/>
              <a:gd name="connsiteY4" fmla="*/ 2269643 h 2670108"/>
              <a:gd name="connsiteX0" fmla="*/ 160801 w 3268913"/>
              <a:gd name="connsiteY0" fmla="*/ 2269643 h 2783158"/>
              <a:gd name="connsiteX1" fmla="*/ 1039983 w 3268913"/>
              <a:gd name="connsiteY1" fmla="*/ 260560 h 2783158"/>
              <a:gd name="connsiteX2" fmla="*/ 3061505 w 3268913"/>
              <a:gd name="connsiteY2" fmla="*/ 443800 h 2783158"/>
              <a:gd name="connsiteX3" fmla="*/ 2268516 w 3268913"/>
              <a:gd name="connsiteY3" fmla="*/ 2514285 h 2783158"/>
              <a:gd name="connsiteX4" fmla="*/ 160801 w 3268913"/>
              <a:gd name="connsiteY4" fmla="*/ 2269643 h 27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8913" h="2783158">
                <a:moveTo>
                  <a:pt x="160801" y="2269643"/>
                </a:moveTo>
                <a:cubicBezTo>
                  <a:pt x="-336129" y="1531508"/>
                  <a:pt x="421267" y="608152"/>
                  <a:pt x="1039983" y="260560"/>
                </a:cubicBezTo>
                <a:cubicBezTo>
                  <a:pt x="1658699" y="-87032"/>
                  <a:pt x="2657594" y="-143415"/>
                  <a:pt x="3061505" y="443800"/>
                </a:cubicBezTo>
                <a:cubicBezTo>
                  <a:pt x="3684232" y="1402589"/>
                  <a:pt x="2751966" y="2209978"/>
                  <a:pt x="2268516" y="2514285"/>
                </a:cubicBezTo>
                <a:cubicBezTo>
                  <a:pt x="1785066" y="2818592"/>
                  <a:pt x="657731" y="3007778"/>
                  <a:pt x="160801" y="2269643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2086"/>
            </a:lvl2pPr>
            <a:lvl3pPr marL="681247" indent="0">
              <a:buNone/>
              <a:defRPr sz="1788"/>
            </a:lvl3pPr>
            <a:lvl4pPr marL="1021870" indent="0">
              <a:buNone/>
              <a:defRPr sz="1490"/>
            </a:lvl4pPr>
            <a:lvl5pPr marL="1362493" indent="0">
              <a:buNone/>
              <a:defRPr sz="1490"/>
            </a:lvl5pPr>
            <a:lvl6pPr marL="1703117" indent="0">
              <a:buNone/>
              <a:defRPr sz="1490"/>
            </a:lvl6pPr>
            <a:lvl7pPr marL="2043740" indent="0">
              <a:buNone/>
              <a:defRPr sz="1490"/>
            </a:lvl7pPr>
            <a:lvl8pPr marL="2384363" indent="0">
              <a:buNone/>
              <a:defRPr sz="1490"/>
            </a:lvl8pPr>
            <a:lvl9pPr marL="2724987" indent="0">
              <a:buNone/>
              <a:defRPr sz="1490"/>
            </a:lvl9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653D5E95-529B-2399-B23B-8EE3606C453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02173" y="1284907"/>
            <a:ext cx="2322198" cy="1977122"/>
          </a:xfrm>
          <a:custGeom>
            <a:avLst/>
            <a:gdLst>
              <a:gd name="connsiteX0" fmla="*/ 0 w 4013975"/>
              <a:gd name="connsiteY0" fmla="*/ 1446122 h 2892243"/>
              <a:gd name="connsiteX1" fmla="*/ 2006988 w 4013975"/>
              <a:gd name="connsiteY1" fmla="*/ 0 h 2892243"/>
              <a:gd name="connsiteX2" fmla="*/ 4013976 w 4013975"/>
              <a:gd name="connsiteY2" fmla="*/ 1446122 h 2892243"/>
              <a:gd name="connsiteX3" fmla="*/ 2006988 w 4013975"/>
              <a:gd name="connsiteY3" fmla="*/ 2892244 h 2892243"/>
              <a:gd name="connsiteX4" fmla="*/ 0 w 4013975"/>
              <a:gd name="connsiteY4" fmla="*/ 1446122 h 2892243"/>
              <a:gd name="connsiteX0" fmla="*/ 10 w 4013986"/>
              <a:gd name="connsiteY0" fmla="*/ 1392959 h 2839081"/>
              <a:gd name="connsiteX1" fmla="*/ 1985733 w 4013986"/>
              <a:gd name="connsiteY1" fmla="*/ 0 h 2839081"/>
              <a:gd name="connsiteX2" fmla="*/ 4013986 w 4013986"/>
              <a:gd name="connsiteY2" fmla="*/ 1392959 h 2839081"/>
              <a:gd name="connsiteX3" fmla="*/ 2006998 w 4013986"/>
              <a:gd name="connsiteY3" fmla="*/ 2839081 h 2839081"/>
              <a:gd name="connsiteX4" fmla="*/ 10 w 4013986"/>
              <a:gd name="connsiteY4" fmla="*/ 1392959 h 2839081"/>
              <a:gd name="connsiteX0" fmla="*/ 10 w 4013986"/>
              <a:gd name="connsiteY0" fmla="*/ 1392959 h 2679593"/>
              <a:gd name="connsiteX1" fmla="*/ 1985733 w 4013986"/>
              <a:gd name="connsiteY1" fmla="*/ 0 h 2679593"/>
              <a:gd name="connsiteX2" fmla="*/ 4013986 w 4013986"/>
              <a:gd name="connsiteY2" fmla="*/ 1392959 h 2679593"/>
              <a:gd name="connsiteX3" fmla="*/ 2006998 w 4013986"/>
              <a:gd name="connsiteY3" fmla="*/ 2679593 h 2679593"/>
              <a:gd name="connsiteX4" fmla="*/ 10 w 4013986"/>
              <a:gd name="connsiteY4" fmla="*/ 1392959 h 2679593"/>
              <a:gd name="connsiteX0" fmla="*/ 9 w 3705641"/>
              <a:gd name="connsiteY0" fmla="*/ 1424892 h 2679653"/>
              <a:gd name="connsiteX1" fmla="*/ 1677388 w 3705641"/>
              <a:gd name="connsiteY1" fmla="*/ 35 h 2679653"/>
              <a:gd name="connsiteX2" fmla="*/ 3705641 w 3705641"/>
              <a:gd name="connsiteY2" fmla="*/ 1392994 h 2679653"/>
              <a:gd name="connsiteX3" fmla="*/ 1698653 w 3705641"/>
              <a:gd name="connsiteY3" fmla="*/ 2679628 h 2679653"/>
              <a:gd name="connsiteX4" fmla="*/ 9 w 3705641"/>
              <a:gd name="connsiteY4" fmla="*/ 1424892 h 2679653"/>
              <a:gd name="connsiteX0" fmla="*/ 9 w 3152748"/>
              <a:gd name="connsiteY0" fmla="*/ 1424956 h 2679763"/>
              <a:gd name="connsiteX1" fmla="*/ 1677388 w 3152748"/>
              <a:gd name="connsiteY1" fmla="*/ 99 h 2679763"/>
              <a:gd name="connsiteX2" fmla="*/ 3152748 w 3152748"/>
              <a:gd name="connsiteY2" fmla="*/ 1371793 h 2679763"/>
              <a:gd name="connsiteX3" fmla="*/ 1698653 w 3152748"/>
              <a:gd name="connsiteY3" fmla="*/ 2679692 h 2679763"/>
              <a:gd name="connsiteX4" fmla="*/ 9 w 3152748"/>
              <a:gd name="connsiteY4" fmla="*/ 1424956 h 2679763"/>
              <a:gd name="connsiteX0" fmla="*/ 9 w 3203476"/>
              <a:gd name="connsiteY0" fmla="*/ 1425766 h 2680573"/>
              <a:gd name="connsiteX1" fmla="*/ 1677388 w 3203476"/>
              <a:gd name="connsiteY1" fmla="*/ 909 h 2680573"/>
              <a:gd name="connsiteX2" fmla="*/ 3152748 w 3203476"/>
              <a:gd name="connsiteY2" fmla="*/ 1372603 h 2680573"/>
              <a:gd name="connsiteX3" fmla="*/ 1698653 w 3203476"/>
              <a:gd name="connsiteY3" fmla="*/ 2680502 h 2680573"/>
              <a:gd name="connsiteX4" fmla="*/ 9 w 3203476"/>
              <a:gd name="connsiteY4" fmla="*/ 1425766 h 2680573"/>
              <a:gd name="connsiteX0" fmla="*/ 9 w 3203476"/>
              <a:gd name="connsiteY0" fmla="*/ 1425766 h 2680573"/>
              <a:gd name="connsiteX1" fmla="*/ 1677388 w 3203476"/>
              <a:gd name="connsiteY1" fmla="*/ 909 h 2680573"/>
              <a:gd name="connsiteX2" fmla="*/ 3152748 w 3203476"/>
              <a:gd name="connsiteY2" fmla="*/ 1372603 h 2680573"/>
              <a:gd name="connsiteX3" fmla="*/ 1698653 w 3203476"/>
              <a:gd name="connsiteY3" fmla="*/ 2680502 h 2680573"/>
              <a:gd name="connsiteX4" fmla="*/ 9 w 3203476"/>
              <a:gd name="connsiteY4" fmla="*/ 1425766 h 2680573"/>
              <a:gd name="connsiteX0" fmla="*/ 9 w 3203476"/>
              <a:gd name="connsiteY0" fmla="*/ 1425766 h 2706495"/>
              <a:gd name="connsiteX1" fmla="*/ 1677388 w 3203476"/>
              <a:gd name="connsiteY1" fmla="*/ 909 h 2706495"/>
              <a:gd name="connsiteX2" fmla="*/ 3152748 w 3203476"/>
              <a:gd name="connsiteY2" fmla="*/ 1372603 h 2706495"/>
              <a:gd name="connsiteX3" fmla="*/ 1698653 w 3203476"/>
              <a:gd name="connsiteY3" fmla="*/ 2680502 h 2706495"/>
              <a:gd name="connsiteX4" fmla="*/ 9 w 3203476"/>
              <a:gd name="connsiteY4" fmla="*/ 1425766 h 2706495"/>
              <a:gd name="connsiteX0" fmla="*/ 9 w 3203476"/>
              <a:gd name="connsiteY0" fmla="*/ 1425766 h 2716428"/>
              <a:gd name="connsiteX1" fmla="*/ 1677388 w 3203476"/>
              <a:gd name="connsiteY1" fmla="*/ 909 h 2716428"/>
              <a:gd name="connsiteX2" fmla="*/ 3152748 w 3203476"/>
              <a:gd name="connsiteY2" fmla="*/ 1372603 h 2716428"/>
              <a:gd name="connsiteX3" fmla="*/ 1698653 w 3203476"/>
              <a:gd name="connsiteY3" fmla="*/ 2680502 h 2716428"/>
              <a:gd name="connsiteX4" fmla="*/ 9 w 3203476"/>
              <a:gd name="connsiteY4" fmla="*/ 1425766 h 2716428"/>
              <a:gd name="connsiteX0" fmla="*/ 13261 w 3201566"/>
              <a:gd name="connsiteY0" fmla="*/ 1243924 h 2533722"/>
              <a:gd name="connsiteX1" fmla="*/ 1042054 w 3201566"/>
              <a:gd name="connsiteY1" fmla="*/ 10453 h 2533722"/>
              <a:gd name="connsiteX2" fmla="*/ 3166000 w 3201566"/>
              <a:gd name="connsiteY2" fmla="*/ 1190761 h 2533722"/>
              <a:gd name="connsiteX3" fmla="*/ 1711905 w 3201566"/>
              <a:gd name="connsiteY3" fmla="*/ 2498660 h 2533722"/>
              <a:gd name="connsiteX4" fmla="*/ 13261 w 3201566"/>
              <a:gd name="connsiteY4" fmla="*/ 1243924 h 2533722"/>
              <a:gd name="connsiteX0" fmla="*/ 15125 w 3096823"/>
              <a:gd name="connsiteY0" fmla="*/ 2107819 h 2603864"/>
              <a:gd name="connsiteX1" fmla="*/ 937593 w 3096823"/>
              <a:gd name="connsiteY1" fmla="*/ 66273 h 2603864"/>
              <a:gd name="connsiteX2" fmla="*/ 3061539 w 3096823"/>
              <a:gd name="connsiteY2" fmla="*/ 1246581 h 2603864"/>
              <a:gd name="connsiteX3" fmla="*/ 1607444 w 3096823"/>
              <a:gd name="connsiteY3" fmla="*/ 2554480 h 2603864"/>
              <a:gd name="connsiteX4" fmla="*/ 15125 w 3096823"/>
              <a:gd name="connsiteY4" fmla="*/ 2107819 h 2603864"/>
              <a:gd name="connsiteX0" fmla="*/ 15044 w 3075768"/>
              <a:gd name="connsiteY0" fmla="*/ 2485928 h 3040340"/>
              <a:gd name="connsiteX1" fmla="*/ 937512 w 3075768"/>
              <a:gd name="connsiteY1" fmla="*/ 444382 h 3040340"/>
              <a:gd name="connsiteX2" fmla="*/ 3040193 w 3075768"/>
              <a:gd name="connsiteY2" fmla="*/ 795351 h 3040340"/>
              <a:gd name="connsiteX3" fmla="*/ 1607363 w 3075768"/>
              <a:gd name="connsiteY3" fmla="*/ 2932589 h 3040340"/>
              <a:gd name="connsiteX4" fmla="*/ 15044 w 3075768"/>
              <a:gd name="connsiteY4" fmla="*/ 2485928 h 3040340"/>
              <a:gd name="connsiteX0" fmla="*/ 38644 w 3099368"/>
              <a:gd name="connsiteY0" fmla="*/ 2485928 h 2877738"/>
              <a:gd name="connsiteX1" fmla="*/ 961112 w 3099368"/>
              <a:gd name="connsiteY1" fmla="*/ 444382 h 2877738"/>
              <a:gd name="connsiteX2" fmla="*/ 3063793 w 3099368"/>
              <a:gd name="connsiteY2" fmla="*/ 795351 h 2877738"/>
              <a:gd name="connsiteX3" fmla="*/ 2162591 w 3099368"/>
              <a:gd name="connsiteY3" fmla="*/ 2730570 h 2877738"/>
              <a:gd name="connsiteX4" fmla="*/ 38644 w 3099368"/>
              <a:gd name="connsiteY4" fmla="*/ 2485928 h 2877738"/>
              <a:gd name="connsiteX0" fmla="*/ 38644 w 3099368"/>
              <a:gd name="connsiteY0" fmla="*/ 2485928 h 2990868"/>
              <a:gd name="connsiteX1" fmla="*/ 961112 w 3099368"/>
              <a:gd name="connsiteY1" fmla="*/ 444382 h 2990868"/>
              <a:gd name="connsiteX2" fmla="*/ 3063793 w 3099368"/>
              <a:gd name="connsiteY2" fmla="*/ 795351 h 2990868"/>
              <a:gd name="connsiteX3" fmla="*/ 2162591 w 3099368"/>
              <a:gd name="connsiteY3" fmla="*/ 2730570 h 2990868"/>
              <a:gd name="connsiteX4" fmla="*/ 38644 w 3099368"/>
              <a:gd name="connsiteY4" fmla="*/ 2485928 h 2990868"/>
              <a:gd name="connsiteX0" fmla="*/ 38644 w 3063793"/>
              <a:gd name="connsiteY0" fmla="*/ 2260080 h 2765020"/>
              <a:gd name="connsiteX1" fmla="*/ 961112 w 3063793"/>
              <a:gd name="connsiteY1" fmla="*/ 218534 h 2765020"/>
              <a:gd name="connsiteX2" fmla="*/ 3063793 w 3063793"/>
              <a:gd name="connsiteY2" fmla="*/ 569503 h 2765020"/>
              <a:gd name="connsiteX3" fmla="*/ 2162591 w 3063793"/>
              <a:gd name="connsiteY3" fmla="*/ 2504722 h 2765020"/>
              <a:gd name="connsiteX4" fmla="*/ 38644 w 3063793"/>
              <a:gd name="connsiteY4" fmla="*/ 2260080 h 2765020"/>
              <a:gd name="connsiteX0" fmla="*/ 137329 w 3162478"/>
              <a:gd name="connsiteY0" fmla="*/ 2432114 h 2937054"/>
              <a:gd name="connsiteX1" fmla="*/ 1059797 w 3162478"/>
              <a:gd name="connsiteY1" fmla="*/ 390568 h 2937054"/>
              <a:gd name="connsiteX2" fmla="*/ 3162478 w 3162478"/>
              <a:gd name="connsiteY2" fmla="*/ 741537 h 2937054"/>
              <a:gd name="connsiteX3" fmla="*/ 2261276 w 3162478"/>
              <a:gd name="connsiteY3" fmla="*/ 2676756 h 2937054"/>
              <a:gd name="connsiteX4" fmla="*/ 137329 w 3162478"/>
              <a:gd name="connsiteY4" fmla="*/ 2432114 h 2937054"/>
              <a:gd name="connsiteX0" fmla="*/ 137329 w 3264556"/>
              <a:gd name="connsiteY0" fmla="*/ 2432114 h 2937054"/>
              <a:gd name="connsiteX1" fmla="*/ 1059797 w 3264556"/>
              <a:gd name="connsiteY1" fmla="*/ 390568 h 2937054"/>
              <a:gd name="connsiteX2" fmla="*/ 3162478 w 3264556"/>
              <a:gd name="connsiteY2" fmla="*/ 741537 h 2937054"/>
              <a:gd name="connsiteX3" fmla="*/ 2261276 w 3264556"/>
              <a:gd name="connsiteY3" fmla="*/ 2676756 h 2937054"/>
              <a:gd name="connsiteX4" fmla="*/ 137329 w 3264556"/>
              <a:gd name="connsiteY4" fmla="*/ 2432114 h 2937054"/>
              <a:gd name="connsiteX0" fmla="*/ 137329 w 3264556"/>
              <a:gd name="connsiteY0" fmla="*/ 2295200 h 2800140"/>
              <a:gd name="connsiteX1" fmla="*/ 1059797 w 3264556"/>
              <a:gd name="connsiteY1" fmla="*/ 253654 h 2800140"/>
              <a:gd name="connsiteX2" fmla="*/ 3162478 w 3264556"/>
              <a:gd name="connsiteY2" fmla="*/ 604623 h 2800140"/>
              <a:gd name="connsiteX3" fmla="*/ 2261276 w 3264556"/>
              <a:gd name="connsiteY3" fmla="*/ 2539842 h 2800140"/>
              <a:gd name="connsiteX4" fmla="*/ 137329 w 3264556"/>
              <a:gd name="connsiteY4" fmla="*/ 2295200 h 2800140"/>
              <a:gd name="connsiteX0" fmla="*/ 147883 w 3275110"/>
              <a:gd name="connsiteY0" fmla="*/ 2272321 h 2777261"/>
              <a:gd name="connsiteX1" fmla="*/ 1070351 w 3275110"/>
              <a:gd name="connsiteY1" fmla="*/ 230775 h 2777261"/>
              <a:gd name="connsiteX2" fmla="*/ 3173032 w 3275110"/>
              <a:gd name="connsiteY2" fmla="*/ 581744 h 2777261"/>
              <a:gd name="connsiteX3" fmla="*/ 2271830 w 3275110"/>
              <a:gd name="connsiteY3" fmla="*/ 2516963 h 2777261"/>
              <a:gd name="connsiteX4" fmla="*/ 147883 w 3275110"/>
              <a:gd name="connsiteY4" fmla="*/ 2272321 h 2777261"/>
              <a:gd name="connsiteX0" fmla="*/ 139917 w 3267144"/>
              <a:gd name="connsiteY0" fmla="*/ 2276888 h 2781828"/>
              <a:gd name="connsiteX1" fmla="*/ 1062385 w 3267144"/>
              <a:gd name="connsiteY1" fmla="*/ 235342 h 2781828"/>
              <a:gd name="connsiteX2" fmla="*/ 3165066 w 3267144"/>
              <a:gd name="connsiteY2" fmla="*/ 586311 h 2781828"/>
              <a:gd name="connsiteX3" fmla="*/ 2263864 w 3267144"/>
              <a:gd name="connsiteY3" fmla="*/ 2521530 h 2781828"/>
              <a:gd name="connsiteX4" fmla="*/ 139917 w 3267144"/>
              <a:gd name="connsiteY4" fmla="*/ 2276888 h 2781828"/>
              <a:gd name="connsiteX0" fmla="*/ 154047 w 3281274"/>
              <a:gd name="connsiteY0" fmla="*/ 2276888 h 2776847"/>
              <a:gd name="connsiteX1" fmla="*/ 1076515 w 3281274"/>
              <a:gd name="connsiteY1" fmla="*/ 235342 h 2776847"/>
              <a:gd name="connsiteX2" fmla="*/ 3179196 w 3281274"/>
              <a:gd name="connsiteY2" fmla="*/ 586311 h 2776847"/>
              <a:gd name="connsiteX3" fmla="*/ 2277994 w 3281274"/>
              <a:gd name="connsiteY3" fmla="*/ 2521530 h 2776847"/>
              <a:gd name="connsiteX4" fmla="*/ 154047 w 3281274"/>
              <a:gd name="connsiteY4" fmla="*/ 2276888 h 2776847"/>
              <a:gd name="connsiteX0" fmla="*/ 141508 w 3268735"/>
              <a:gd name="connsiteY0" fmla="*/ 2272321 h 2772280"/>
              <a:gd name="connsiteX1" fmla="*/ 1063976 w 3268735"/>
              <a:gd name="connsiteY1" fmla="*/ 230775 h 2772280"/>
              <a:gd name="connsiteX2" fmla="*/ 3166657 w 3268735"/>
              <a:gd name="connsiteY2" fmla="*/ 581744 h 2772280"/>
              <a:gd name="connsiteX3" fmla="*/ 2265455 w 3268735"/>
              <a:gd name="connsiteY3" fmla="*/ 2516963 h 2772280"/>
              <a:gd name="connsiteX4" fmla="*/ 141508 w 3268735"/>
              <a:gd name="connsiteY4" fmla="*/ 2272321 h 2772280"/>
              <a:gd name="connsiteX0" fmla="*/ 141508 w 3268735"/>
              <a:gd name="connsiteY0" fmla="*/ 2286112 h 2786071"/>
              <a:gd name="connsiteX1" fmla="*/ 1063976 w 3268735"/>
              <a:gd name="connsiteY1" fmla="*/ 244566 h 2786071"/>
              <a:gd name="connsiteX2" fmla="*/ 3166657 w 3268735"/>
              <a:gd name="connsiteY2" fmla="*/ 595535 h 2786071"/>
              <a:gd name="connsiteX3" fmla="*/ 2265455 w 3268735"/>
              <a:gd name="connsiteY3" fmla="*/ 2530754 h 2786071"/>
              <a:gd name="connsiteX4" fmla="*/ 141508 w 3268735"/>
              <a:gd name="connsiteY4" fmla="*/ 2286112 h 2786071"/>
              <a:gd name="connsiteX0" fmla="*/ 47519 w 3035755"/>
              <a:gd name="connsiteY0" fmla="*/ 2169580 h 2566236"/>
              <a:gd name="connsiteX1" fmla="*/ 969987 w 3035755"/>
              <a:gd name="connsiteY1" fmla="*/ 128034 h 2566236"/>
              <a:gd name="connsiteX2" fmla="*/ 2964455 w 3035755"/>
              <a:gd name="connsiteY2" fmla="*/ 343737 h 2566236"/>
              <a:gd name="connsiteX3" fmla="*/ 2171466 w 3035755"/>
              <a:gd name="connsiteY3" fmla="*/ 2414222 h 2566236"/>
              <a:gd name="connsiteX4" fmla="*/ 47519 w 3035755"/>
              <a:gd name="connsiteY4" fmla="*/ 2169580 h 2566236"/>
              <a:gd name="connsiteX0" fmla="*/ 47519 w 3172210"/>
              <a:gd name="connsiteY0" fmla="*/ 2169580 h 2566236"/>
              <a:gd name="connsiteX1" fmla="*/ 969987 w 3172210"/>
              <a:gd name="connsiteY1" fmla="*/ 128034 h 2566236"/>
              <a:gd name="connsiteX2" fmla="*/ 2964455 w 3172210"/>
              <a:gd name="connsiteY2" fmla="*/ 343737 h 2566236"/>
              <a:gd name="connsiteX3" fmla="*/ 2171466 w 3172210"/>
              <a:gd name="connsiteY3" fmla="*/ 2414222 h 2566236"/>
              <a:gd name="connsiteX4" fmla="*/ 47519 w 3172210"/>
              <a:gd name="connsiteY4" fmla="*/ 2169580 h 2566236"/>
              <a:gd name="connsiteX0" fmla="*/ 47519 w 3172210"/>
              <a:gd name="connsiteY0" fmla="*/ 2270365 h 2667021"/>
              <a:gd name="connsiteX1" fmla="*/ 969987 w 3172210"/>
              <a:gd name="connsiteY1" fmla="*/ 228819 h 2667021"/>
              <a:gd name="connsiteX2" fmla="*/ 2964455 w 3172210"/>
              <a:gd name="connsiteY2" fmla="*/ 444522 h 2667021"/>
              <a:gd name="connsiteX3" fmla="*/ 2171466 w 3172210"/>
              <a:gd name="connsiteY3" fmla="*/ 2515007 h 2667021"/>
              <a:gd name="connsiteX4" fmla="*/ 47519 w 3172210"/>
              <a:gd name="connsiteY4" fmla="*/ 2270365 h 2667021"/>
              <a:gd name="connsiteX0" fmla="*/ 48266 w 3156378"/>
              <a:gd name="connsiteY0" fmla="*/ 2270365 h 2667021"/>
              <a:gd name="connsiteX1" fmla="*/ 954502 w 3156378"/>
              <a:gd name="connsiteY1" fmla="*/ 228819 h 2667021"/>
              <a:gd name="connsiteX2" fmla="*/ 2948970 w 3156378"/>
              <a:gd name="connsiteY2" fmla="*/ 444522 h 2667021"/>
              <a:gd name="connsiteX3" fmla="*/ 2155981 w 3156378"/>
              <a:gd name="connsiteY3" fmla="*/ 2515007 h 2667021"/>
              <a:gd name="connsiteX4" fmla="*/ 48266 w 3156378"/>
              <a:gd name="connsiteY4" fmla="*/ 2270365 h 2667021"/>
              <a:gd name="connsiteX0" fmla="*/ 147312 w 3255424"/>
              <a:gd name="connsiteY0" fmla="*/ 2270365 h 2784017"/>
              <a:gd name="connsiteX1" fmla="*/ 1053548 w 3255424"/>
              <a:gd name="connsiteY1" fmla="*/ 228819 h 2784017"/>
              <a:gd name="connsiteX2" fmla="*/ 3048016 w 3255424"/>
              <a:gd name="connsiteY2" fmla="*/ 444522 h 2784017"/>
              <a:gd name="connsiteX3" fmla="*/ 2255027 w 3255424"/>
              <a:gd name="connsiteY3" fmla="*/ 2515007 h 2784017"/>
              <a:gd name="connsiteX4" fmla="*/ 147312 w 3255424"/>
              <a:gd name="connsiteY4" fmla="*/ 2270365 h 2784017"/>
              <a:gd name="connsiteX0" fmla="*/ 41188 w 3149300"/>
              <a:gd name="connsiteY0" fmla="*/ 2252525 h 2652990"/>
              <a:gd name="connsiteX1" fmla="*/ 920370 w 3149300"/>
              <a:gd name="connsiteY1" fmla="*/ 243442 h 2652990"/>
              <a:gd name="connsiteX2" fmla="*/ 2941892 w 3149300"/>
              <a:gd name="connsiteY2" fmla="*/ 426682 h 2652990"/>
              <a:gd name="connsiteX3" fmla="*/ 2148903 w 3149300"/>
              <a:gd name="connsiteY3" fmla="*/ 2497167 h 2652990"/>
              <a:gd name="connsiteX4" fmla="*/ 41188 w 3149300"/>
              <a:gd name="connsiteY4" fmla="*/ 2252525 h 2652990"/>
              <a:gd name="connsiteX0" fmla="*/ 48960 w 3157072"/>
              <a:gd name="connsiteY0" fmla="*/ 2269643 h 2670108"/>
              <a:gd name="connsiteX1" fmla="*/ 928142 w 3157072"/>
              <a:gd name="connsiteY1" fmla="*/ 260560 h 2670108"/>
              <a:gd name="connsiteX2" fmla="*/ 2949664 w 3157072"/>
              <a:gd name="connsiteY2" fmla="*/ 443800 h 2670108"/>
              <a:gd name="connsiteX3" fmla="*/ 2156675 w 3157072"/>
              <a:gd name="connsiteY3" fmla="*/ 2514285 h 2670108"/>
              <a:gd name="connsiteX4" fmla="*/ 48960 w 3157072"/>
              <a:gd name="connsiteY4" fmla="*/ 2269643 h 2670108"/>
              <a:gd name="connsiteX0" fmla="*/ 160801 w 3268913"/>
              <a:gd name="connsiteY0" fmla="*/ 2269643 h 2783158"/>
              <a:gd name="connsiteX1" fmla="*/ 1039983 w 3268913"/>
              <a:gd name="connsiteY1" fmla="*/ 260560 h 2783158"/>
              <a:gd name="connsiteX2" fmla="*/ 3061505 w 3268913"/>
              <a:gd name="connsiteY2" fmla="*/ 443800 h 2783158"/>
              <a:gd name="connsiteX3" fmla="*/ 2268516 w 3268913"/>
              <a:gd name="connsiteY3" fmla="*/ 2514285 h 2783158"/>
              <a:gd name="connsiteX4" fmla="*/ 160801 w 3268913"/>
              <a:gd name="connsiteY4" fmla="*/ 2269643 h 27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8913" h="2783158">
                <a:moveTo>
                  <a:pt x="160801" y="2269643"/>
                </a:moveTo>
                <a:cubicBezTo>
                  <a:pt x="-336129" y="1531508"/>
                  <a:pt x="421267" y="608152"/>
                  <a:pt x="1039983" y="260560"/>
                </a:cubicBezTo>
                <a:cubicBezTo>
                  <a:pt x="1658699" y="-87032"/>
                  <a:pt x="2657594" y="-143415"/>
                  <a:pt x="3061505" y="443800"/>
                </a:cubicBezTo>
                <a:cubicBezTo>
                  <a:pt x="3684232" y="1402589"/>
                  <a:pt x="2751966" y="2209978"/>
                  <a:pt x="2268516" y="2514285"/>
                </a:cubicBezTo>
                <a:cubicBezTo>
                  <a:pt x="1785066" y="2818592"/>
                  <a:pt x="657731" y="3007778"/>
                  <a:pt x="160801" y="2269643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2086"/>
            </a:lvl2pPr>
            <a:lvl3pPr marL="681247" indent="0">
              <a:buNone/>
              <a:defRPr sz="1788"/>
            </a:lvl3pPr>
            <a:lvl4pPr marL="1021870" indent="0">
              <a:buNone/>
              <a:defRPr sz="1490"/>
            </a:lvl4pPr>
            <a:lvl5pPr marL="1362493" indent="0">
              <a:buNone/>
              <a:defRPr sz="1490"/>
            </a:lvl5pPr>
            <a:lvl6pPr marL="1703117" indent="0">
              <a:buNone/>
              <a:defRPr sz="1490"/>
            </a:lvl6pPr>
            <a:lvl7pPr marL="2043740" indent="0">
              <a:buNone/>
              <a:defRPr sz="1490"/>
            </a:lvl7pPr>
            <a:lvl8pPr marL="2384363" indent="0">
              <a:buNone/>
              <a:defRPr sz="1490"/>
            </a:lvl8pPr>
            <a:lvl9pPr marL="2724987" indent="0">
              <a:buNone/>
              <a:defRPr sz="149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1D51518B-A639-2EA2-8933-B602F9CA4D0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11654" y="1284907"/>
            <a:ext cx="2322198" cy="1977122"/>
          </a:xfrm>
          <a:custGeom>
            <a:avLst/>
            <a:gdLst>
              <a:gd name="connsiteX0" fmla="*/ 0 w 4013975"/>
              <a:gd name="connsiteY0" fmla="*/ 1446122 h 2892243"/>
              <a:gd name="connsiteX1" fmla="*/ 2006988 w 4013975"/>
              <a:gd name="connsiteY1" fmla="*/ 0 h 2892243"/>
              <a:gd name="connsiteX2" fmla="*/ 4013976 w 4013975"/>
              <a:gd name="connsiteY2" fmla="*/ 1446122 h 2892243"/>
              <a:gd name="connsiteX3" fmla="*/ 2006988 w 4013975"/>
              <a:gd name="connsiteY3" fmla="*/ 2892244 h 2892243"/>
              <a:gd name="connsiteX4" fmla="*/ 0 w 4013975"/>
              <a:gd name="connsiteY4" fmla="*/ 1446122 h 2892243"/>
              <a:gd name="connsiteX0" fmla="*/ 10 w 4013986"/>
              <a:gd name="connsiteY0" fmla="*/ 1392959 h 2839081"/>
              <a:gd name="connsiteX1" fmla="*/ 1985733 w 4013986"/>
              <a:gd name="connsiteY1" fmla="*/ 0 h 2839081"/>
              <a:gd name="connsiteX2" fmla="*/ 4013986 w 4013986"/>
              <a:gd name="connsiteY2" fmla="*/ 1392959 h 2839081"/>
              <a:gd name="connsiteX3" fmla="*/ 2006998 w 4013986"/>
              <a:gd name="connsiteY3" fmla="*/ 2839081 h 2839081"/>
              <a:gd name="connsiteX4" fmla="*/ 10 w 4013986"/>
              <a:gd name="connsiteY4" fmla="*/ 1392959 h 2839081"/>
              <a:gd name="connsiteX0" fmla="*/ 10 w 4013986"/>
              <a:gd name="connsiteY0" fmla="*/ 1392959 h 2679593"/>
              <a:gd name="connsiteX1" fmla="*/ 1985733 w 4013986"/>
              <a:gd name="connsiteY1" fmla="*/ 0 h 2679593"/>
              <a:gd name="connsiteX2" fmla="*/ 4013986 w 4013986"/>
              <a:gd name="connsiteY2" fmla="*/ 1392959 h 2679593"/>
              <a:gd name="connsiteX3" fmla="*/ 2006998 w 4013986"/>
              <a:gd name="connsiteY3" fmla="*/ 2679593 h 2679593"/>
              <a:gd name="connsiteX4" fmla="*/ 10 w 4013986"/>
              <a:gd name="connsiteY4" fmla="*/ 1392959 h 2679593"/>
              <a:gd name="connsiteX0" fmla="*/ 9 w 3705641"/>
              <a:gd name="connsiteY0" fmla="*/ 1424892 h 2679653"/>
              <a:gd name="connsiteX1" fmla="*/ 1677388 w 3705641"/>
              <a:gd name="connsiteY1" fmla="*/ 35 h 2679653"/>
              <a:gd name="connsiteX2" fmla="*/ 3705641 w 3705641"/>
              <a:gd name="connsiteY2" fmla="*/ 1392994 h 2679653"/>
              <a:gd name="connsiteX3" fmla="*/ 1698653 w 3705641"/>
              <a:gd name="connsiteY3" fmla="*/ 2679628 h 2679653"/>
              <a:gd name="connsiteX4" fmla="*/ 9 w 3705641"/>
              <a:gd name="connsiteY4" fmla="*/ 1424892 h 2679653"/>
              <a:gd name="connsiteX0" fmla="*/ 9 w 3152748"/>
              <a:gd name="connsiteY0" fmla="*/ 1424956 h 2679763"/>
              <a:gd name="connsiteX1" fmla="*/ 1677388 w 3152748"/>
              <a:gd name="connsiteY1" fmla="*/ 99 h 2679763"/>
              <a:gd name="connsiteX2" fmla="*/ 3152748 w 3152748"/>
              <a:gd name="connsiteY2" fmla="*/ 1371793 h 2679763"/>
              <a:gd name="connsiteX3" fmla="*/ 1698653 w 3152748"/>
              <a:gd name="connsiteY3" fmla="*/ 2679692 h 2679763"/>
              <a:gd name="connsiteX4" fmla="*/ 9 w 3152748"/>
              <a:gd name="connsiteY4" fmla="*/ 1424956 h 2679763"/>
              <a:gd name="connsiteX0" fmla="*/ 9 w 3203476"/>
              <a:gd name="connsiteY0" fmla="*/ 1425766 h 2680573"/>
              <a:gd name="connsiteX1" fmla="*/ 1677388 w 3203476"/>
              <a:gd name="connsiteY1" fmla="*/ 909 h 2680573"/>
              <a:gd name="connsiteX2" fmla="*/ 3152748 w 3203476"/>
              <a:gd name="connsiteY2" fmla="*/ 1372603 h 2680573"/>
              <a:gd name="connsiteX3" fmla="*/ 1698653 w 3203476"/>
              <a:gd name="connsiteY3" fmla="*/ 2680502 h 2680573"/>
              <a:gd name="connsiteX4" fmla="*/ 9 w 3203476"/>
              <a:gd name="connsiteY4" fmla="*/ 1425766 h 2680573"/>
              <a:gd name="connsiteX0" fmla="*/ 9 w 3203476"/>
              <a:gd name="connsiteY0" fmla="*/ 1425766 h 2680573"/>
              <a:gd name="connsiteX1" fmla="*/ 1677388 w 3203476"/>
              <a:gd name="connsiteY1" fmla="*/ 909 h 2680573"/>
              <a:gd name="connsiteX2" fmla="*/ 3152748 w 3203476"/>
              <a:gd name="connsiteY2" fmla="*/ 1372603 h 2680573"/>
              <a:gd name="connsiteX3" fmla="*/ 1698653 w 3203476"/>
              <a:gd name="connsiteY3" fmla="*/ 2680502 h 2680573"/>
              <a:gd name="connsiteX4" fmla="*/ 9 w 3203476"/>
              <a:gd name="connsiteY4" fmla="*/ 1425766 h 2680573"/>
              <a:gd name="connsiteX0" fmla="*/ 9 w 3203476"/>
              <a:gd name="connsiteY0" fmla="*/ 1425766 h 2706495"/>
              <a:gd name="connsiteX1" fmla="*/ 1677388 w 3203476"/>
              <a:gd name="connsiteY1" fmla="*/ 909 h 2706495"/>
              <a:gd name="connsiteX2" fmla="*/ 3152748 w 3203476"/>
              <a:gd name="connsiteY2" fmla="*/ 1372603 h 2706495"/>
              <a:gd name="connsiteX3" fmla="*/ 1698653 w 3203476"/>
              <a:gd name="connsiteY3" fmla="*/ 2680502 h 2706495"/>
              <a:gd name="connsiteX4" fmla="*/ 9 w 3203476"/>
              <a:gd name="connsiteY4" fmla="*/ 1425766 h 2706495"/>
              <a:gd name="connsiteX0" fmla="*/ 9 w 3203476"/>
              <a:gd name="connsiteY0" fmla="*/ 1425766 h 2716428"/>
              <a:gd name="connsiteX1" fmla="*/ 1677388 w 3203476"/>
              <a:gd name="connsiteY1" fmla="*/ 909 h 2716428"/>
              <a:gd name="connsiteX2" fmla="*/ 3152748 w 3203476"/>
              <a:gd name="connsiteY2" fmla="*/ 1372603 h 2716428"/>
              <a:gd name="connsiteX3" fmla="*/ 1698653 w 3203476"/>
              <a:gd name="connsiteY3" fmla="*/ 2680502 h 2716428"/>
              <a:gd name="connsiteX4" fmla="*/ 9 w 3203476"/>
              <a:gd name="connsiteY4" fmla="*/ 1425766 h 2716428"/>
              <a:gd name="connsiteX0" fmla="*/ 13261 w 3201566"/>
              <a:gd name="connsiteY0" fmla="*/ 1243924 h 2533722"/>
              <a:gd name="connsiteX1" fmla="*/ 1042054 w 3201566"/>
              <a:gd name="connsiteY1" fmla="*/ 10453 h 2533722"/>
              <a:gd name="connsiteX2" fmla="*/ 3166000 w 3201566"/>
              <a:gd name="connsiteY2" fmla="*/ 1190761 h 2533722"/>
              <a:gd name="connsiteX3" fmla="*/ 1711905 w 3201566"/>
              <a:gd name="connsiteY3" fmla="*/ 2498660 h 2533722"/>
              <a:gd name="connsiteX4" fmla="*/ 13261 w 3201566"/>
              <a:gd name="connsiteY4" fmla="*/ 1243924 h 2533722"/>
              <a:gd name="connsiteX0" fmla="*/ 15125 w 3096823"/>
              <a:gd name="connsiteY0" fmla="*/ 2107819 h 2603864"/>
              <a:gd name="connsiteX1" fmla="*/ 937593 w 3096823"/>
              <a:gd name="connsiteY1" fmla="*/ 66273 h 2603864"/>
              <a:gd name="connsiteX2" fmla="*/ 3061539 w 3096823"/>
              <a:gd name="connsiteY2" fmla="*/ 1246581 h 2603864"/>
              <a:gd name="connsiteX3" fmla="*/ 1607444 w 3096823"/>
              <a:gd name="connsiteY3" fmla="*/ 2554480 h 2603864"/>
              <a:gd name="connsiteX4" fmla="*/ 15125 w 3096823"/>
              <a:gd name="connsiteY4" fmla="*/ 2107819 h 2603864"/>
              <a:gd name="connsiteX0" fmla="*/ 15044 w 3075768"/>
              <a:gd name="connsiteY0" fmla="*/ 2485928 h 3040340"/>
              <a:gd name="connsiteX1" fmla="*/ 937512 w 3075768"/>
              <a:gd name="connsiteY1" fmla="*/ 444382 h 3040340"/>
              <a:gd name="connsiteX2" fmla="*/ 3040193 w 3075768"/>
              <a:gd name="connsiteY2" fmla="*/ 795351 h 3040340"/>
              <a:gd name="connsiteX3" fmla="*/ 1607363 w 3075768"/>
              <a:gd name="connsiteY3" fmla="*/ 2932589 h 3040340"/>
              <a:gd name="connsiteX4" fmla="*/ 15044 w 3075768"/>
              <a:gd name="connsiteY4" fmla="*/ 2485928 h 3040340"/>
              <a:gd name="connsiteX0" fmla="*/ 38644 w 3099368"/>
              <a:gd name="connsiteY0" fmla="*/ 2485928 h 2877738"/>
              <a:gd name="connsiteX1" fmla="*/ 961112 w 3099368"/>
              <a:gd name="connsiteY1" fmla="*/ 444382 h 2877738"/>
              <a:gd name="connsiteX2" fmla="*/ 3063793 w 3099368"/>
              <a:gd name="connsiteY2" fmla="*/ 795351 h 2877738"/>
              <a:gd name="connsiteX3" fmla="*/ 2162591 w 3099368"/>
              <a:gd name="connsiteY3" fmla="*/ 2730570 h 2877738"/>
              <a:gd name="connsiteX4" fmla="*/ 38644 w 3099368"/>
              <a:gd name="connsiteY4" fmla="*/ 2485928 h 2877738"/>
              <a:gd name="connsiteX0" fmla="*/ 38644 w 3099368"/>
              <a:gd name="connsiteY0" fmla="*/ 2485928 h 2990868"/>
              <a:gd name="connsiteX1" fmla="*/ 961112 w 3099368"/>
              <a:gd name="connsiteY1" fmla="*/ 444382 h 2990868"/>
              <a:gd name="connsiteX2" fmla="*/ 3063793 w 3099368"/>
              <a:gd name="connsiteY2" fmla="*/ 795351 h 2990868"/>
              <a:gd name="connsiteX3" fmla="*/ 2162591 w 3099368"/>
              <a:gd name="connsiteY3" fmla="*/ 2730570 h 2990868"/>
              <a:gd name="connsiteX4" fmla="*/ 38644 w 3099368"/>
              <a:gd name="connsiteY4" fmla="*/ 2485928 h 2990868"/>
              <a:gd name="connsiteX0" fmla="*/ 38644 w 3063793"/>
              <a:gd name="connsiteY0" fmla="*/ 2260080 h 2765020"/>
              <a:gd name="connsiteX1" fmla="*/ 961112 w 3063793"/>
              <a:gd name="connsiteY1" fmla="*/ 218534 h 2765020"/>
              <a:gd name="connsiteX2" fmla="*/ 3063793 w 3063793"/>
              <a:gd name="connsiteY2" fmla="*/ 569503 h 2765020"/>
              <a:gd name="connsiteX3" fmla="*/ 2162591 w 3063793"/>
              <a:gd name="connsiteY3" fmla="*/ 2504722 h 2765020"/>
              <a:gd name="connsiteX4" fmla="*/ 38644 w 3063793"/>
              <a:gd name="connsiteY4" fmla="*/ 2260080 h 2765020"/>
              <a:gd name="connsiteX0" fmla="*/ 137329 w 3162478"/>
              <a:gd name="connsiteY0" fmla="*/ 2432114 h 2937054"/>
              <a:gd name="connsiteX1" fmla="*/ 1059797 w 3162478"/>
              <a:gd name="connsiteY1" fmla="*/ 390568 h 2937054"/>
              <a:gd name="connsiteX2" fmla="*/ 3162478 w 3162478"/>
              <a:gd name="connsiteY2" fmla="*/ 741537 h 2937054"/>
              <a:gd name="connsiteX3" fmla="*/ 2261276 w 3162478"/>
              <a:gd name="connsiteY3" fmla="*/ 2676756 h 2937054"/>
              <a:gd name="connsiteX4" fmla="*/ 137329 w 3162478"/>
              <a:gd name="connsiteY4" fmla="*/ 2432114 h 2937054"/>
              <a:gd name="connsiteX0" fmla="*/ 137329 w 3264556"/>
              <a:gd name="connsiteY0" fmla="*/ 2432114 h 2937054"/>
              <a:gd name="connsiteX1" fmla="*/ 1059797 w 3264556"/>
              <a:gd name="connsiteY1" fmla="*/ 390568 h 2937054"/>
              <a:gd name="connsiteX2" fmla="*/ 3162478 w 3264556"/>
              <a:gd name="connsiteY2" fmla="*/ 741537 h 2937054"/>
              <a:gd name="connsiteX3" fmla="*/ 2261276 w 3264556"/>
              <a:gd name="connsiteY3" fmla="*/ 2676756 h 2937054"/>
              <a:gd name="connsiteX4" fmla="*/ 137329 w 3264556"/>
              <a:gd name="connsiteY4" fmla="*/ 2432114 h 2937054"/>
              <a:gd name="connsiteX0" fmla="*/ 137329 w 3264556"/>
              <a:gd name="connsiteY0" fmla="*/ 2295200 h 2800140"/>
              <a:gd name="connsiteX1" fmla="*/ 1059797 w 3264556"/>
              <a:gd name="connsiteY1" fmla="*/ 253654 h 2800140"/>
              <a:gd name="connsiteX2" fmla="*/ 3162478 w 3264556"/>
              <a:gd name="connsiteY2" fmla="*/ 604623 h 2800140"/>
              <a:gd name="connsiteX3" fmla="*/ 2261276 w 3264556"/>
              <a:gd name="connsiteY3" fmla="*/ 2539842 h 2800140"/>
              <a:gd name="connsiteX4" fmla="*/ 137329 w 3264556"/>
              <a:gd name="connsiteY4" fmla="*/ 2295200 h 2800140"/>
              <a:gd name="connsiteX0" fmla="*/ 147883 w 3275110"/>
              <a:gd name="connsiteY0" fmla="*/ 2272321 h 2777261"/>
              <a:gd name="connsiteX1" fmla="*/ 1070351 w 3275110"/>
              <a:gd name="connsiteY1" fmla="*/ 230775 h 2777261"/>
              <a:gd name="connsiteX2" fmla="*/ 3173032 w 3275110"/>
              <a:gd name="connsiteY2" fmla="*/ 581744 h 2777261"/>
              <a:gd name="connsiteX3" fmla="*/ 2271830 w 3275110"/>
              <a:gd name="connsiteY3" fmla="*/ 2516963 h 2777261"/>
              <a:gd name="connsiteX4" fmla="*/ 147883 w 3275110"/>
              <a:gd name="connsiteY4" fmla="*/ 2272321 h 2777261"/>
              <a:gd name="connsiteX0" fmla="*/ 139917 w 3267144"/>
              <a:gd name="connsiteY0" fmla="*/ 2276888 h 2781828"/>
              <a:gd name="connsiteX1" fmla="*/ 1062385 w 3267144"/>
              <a:gd name="connsiteY1" fmla="*/ 235342 h 2781828"/>
              <a:gd name="connsiteX2" fmla="*/ 3165066 w 3267144"/>
              <a:gd name="connsiteY2" fmla="*/ 586311 h 2781828"/>
              <a:gd name="connsiteX3" fmla="*/ 2263864 w 3267144"/>
              <a:gd name="connsiteY3" fmla="*/ 2521530 h 2781828"/>
              <a:gd name="connsiteX4" fmla="*/ 139917 w 3267144"/>
              <a:gd name="connsiteY4" fmla="*/ 2276888 h 2781828"/>
              <a:gd name="connsiteX0" fmla="*/ 154047 w 3281274"/>
              <a:gd name="connsiteY0" fmla="*/ 2276888 h 2776847"/>
              <a:gd name="connsiteX1" fmla="*/ 1076515 w 3281274"/>
              <a:gd name="connsiteY1" fmla="*/ 235342 h 2776847"/>
              <a:gd name="connsiteX2" fmla="*/ 3179196 w 3281274"/>
              <a:gd name="connsiteY2" fmla="*/ 586311 h 2776847"/>
              <a:gd name="connsiteX3" fmla="*/ 2277994 w 3281274"/>
              <a:gd name="connsiteY3" fmla="*/ 2521530 h 2776847"/>
              <a:gd name="connsiteX4" fmla="*/ 154047 w 3281274"/>
              <a:gd name="connsiteY4" fmla="*/ 2276888 h 2776847"/>
              <a:gd name="connsiteX0" fmla="*/ 141508 w 3268735"/>
              <a:gd name="connsiteY0" fmla="*/ 2272321 h 2772280"/>
              <a:gd name="connsiteX1" fmla="*/ 1063976 w 3268735"/>
              <a:gd name="connsiteY1" fmla="*/ 230775 h 2772280"/>
              <a:gd name="connsiteX2" fmla="*/ 3166657 w 3268735"/>
              <a:gd name="connsiteY2" fmla="*/ 581744 h 2772280"/>
              <a:gd name="connsiteX3" fmla="*/ 2265455 w 3268735"/>
              <a:gd name="connsiteY3" fmla="*/ 2516963 h 2772280"/>
              <a:gd name="connsiteX4" fmla="*/ 141508 w 3268735"/>
              <a:gd name="connsiteY4" fmla="*/ 2272321 h 2772280"/>
              <a:gd name="connsiteX0" fmla="*/ 141508 w 3268735"/>
              <a:gd name="connsiteY0" fmla="*/ 2286112 h 2786071"/>
              <a:gd name="connsiteX1" fmla="*/ 1063976 w 3268735"/>
              <a:gd name="connsiteY1" fmla="*/ 244566 h 2786071"/>
              <a:gd name="connsiteX2" fmla="*/ 3166657 w 3268735"/>
              <a:gd name="connsiteY2" fmla="*/ 595535 h 2786071"/>
              <a:gd name="connsiteX3" fmla="*/ 2265455 w 3268735"/>
              <a:gd name="connsiteY3" fmla="*/ 2530754 h 2786071"/>
              <a:gd name="connsiteX4" fmla="*/ 141508 w 3268735"/>
              <a:gd name="connsiteY4" fmla="*/ 2286112 h 2786071"/>
              <a:gd name="connsiteX0" fmla="*/ 47519 w 3035755"/>
              <a:gd name="connsiteY0" fmla="*/ 2169580 h 2566236"/>
              <a:gd name="connsiteX1" fmla="*/ 969987 w 3035755"/>
              <a:gd name="connsiteY1" fmla="*/ 128034 h 2566236"/>
              <a:gd name="connsiteX2" fmla="*/ 2964455 w 3035755"/>
              <a:gd name="connsiteY2" fmla="*/ 343737 h 2566236"/>
              <a:gd name="connsiteX3" fmla="*/ 2171466 w 3035755"/>
              <a:gd name="connsiteY3" fmla="*/ 2414222 h 2566236"/>
              <a:gd name="connsiteX4" fmla="*/ 47519 w 3035755"/>
              <a:gd name="connsiteY4" fmla="*/ 2169580 h 2566236"/>
              <a:gd name="connsiteX0" fmla="*/ 47519 w 3172210"/>
              <a:gd name="connsiteY0" fmla="*/ 2169580 h 2566236"/>
              <a:gd name="connsiteX1" fmla="*/ 969987 w 3172210"/>
              <a:gd name="connsiteY1" fmla="*/ 128034 h 2566236"/>
              <a:gd name="connsiteX2" fmla="*/ 2964455 w 3172210"/>
              <a:gd name="connsiteY2" fmla="*/ 343737 h 2566236"/>
              <a:gd name="connsiteX3" fmla="*/ 2171466 w 3172210"/>
              <a:gd name="connsiteY3" fmla="*/ 2414222 h 2566236"/>
              <a:gd name="connsiteX4" fmla="*/ 47519 w 3172210"/>
              <a:gd name="connsiteY4" fmla="*/ 2169580 h 2566236"/>
              <a:gd name="connsiteX0" fmla="*/ 47519 w 3172210"/>
              <a:gd name="connsiteY0" fmla="*/ 2270365 h 2667021"/>
              <a:gd name="connsiteX1" fmla="*/ 969987 w 3172210"/>
              <a:gd name="connsiteY1" fmla="*/ 228819 h 2667021"/>
              <a:gd name="connsiteX2" fmla="*/ 2964455 w 3172210"/>
              <a:gd name="connsiteY2" fmla="*/ 444522 h 2667021"/>
              <a:gd name="connsiteX3" fmla="*/ 2171466 w 3172210"/>
              <a:gd name="connsiteY3" fmla="*/ 2515007 h 2667021"/>
              <a:gd name="connsiteX4" fmla="*/ 47519 w 3172210"/>
              <a:gd name="connsiteY4" fmla="*/ 2270365 h 2667021"/>
              <a:gd name="connsiteX0" fmla="*/ 48266 w 3156378"/>
              <a:gd name="connsiteY0" fmla="*/ 2270365 h 2667021"/>
              <a:gd name="connsiteX1" fmla="*/ 954502 w 3156378"/>
              <a:gd name="connsiteY1" fmla="*/ 228819 h 2667021"/>
              <a:gd name="connsiteX2" fmla="*/ 2948970 w 3156378"/>
              <a:gd name="connsiteY2" fmla="*/ 444522 h 2667021"/>
              <a:gd name="connsiteX3" fmla="*/ 2155981 w 3156378"/>
              <a:gd name="connsiteY3" fmla="*/ 2515007 h 2667021"/>
              <a:gd name="connsiteX4" fmla="*/ 48266 w 3156378"/>
              <a:gd name="connsiteY4" fmla="*/ 2270365 h 2667021"/>
              <a:gd name="connsiteX0" fmla="*/ 147312 w 3255424"/>
              <a:gd name="connsiteY0" fmla="*/ 2270365 h 2784017"/>
              <a:gd name="connsiteX1" fmla="*/ 1053548 w 3255424"/>
              <a:gd name="connsiteY1" fmla="*/ 228819 h 2784017"/>
              <a:gd name="connsiteX2" fmla="*/ 3048016 w 3255424"/>
              <a:gd name="connsiteY2" fmla="*/ 444522 h 2784017"/>
              <a:gd name="connsiteX3" fmla="*/ 2255027 w 3255424"/>
              <a:gd name="connsiteY3" fmla="*/ 2515007 h 2784017"/>
              <a:gd name="connsiteX4" fmla="*/ 147312 w 3255424"/>
              <a:gd name="connsiteY4" fmla="*/ 2270365 h 2784017"/>
              <a:gd name="connsiteX0" fmla="*/ 41188 w 3149300"/>
              <a:gd name="connsiteY0" fmla="*/ 2252525 h 2652990"/>
              <a:gd name="connsiteX1" fmla="*/ 920370 w 3149300"/>
              <a:gd name="connsiteY1" fmla="*/ 243442 h 2652990"/>
              <a:gd name="connsiteX2" fmla="*/ 2941892 w 3149300"/>
              <a:gd name="connsiteY2" fmla="*/ 426682 h 2652990"/>
              <a:gd name="connsiteX3" fmla="*/ 2148903 w 3149300"/>
              <a:gd name="connsiteY3" fmla="*/ 2497167 h 2652990"/>
              <a:gd name="connsiteX4" fmla="*/ 41188 w 3149300"/>
              <a:gd name="connsiteY4" fmla="*/ 2252525 h 2652990"/>
              <a:gd name="connsiteX0" fmla="*/ 48960 w 3157072"/>
              <a:gd name="connsiteY0" fmla="*/ 2269643 h 2670108"/>
              <a:gd name="connsiteX1" fmla="*/ 928142 w 3157072"/>
              <a:gd name="connsiteY1" fmla="*/ 260560 h 2670108"/>
              <a:gd name="connsiteX2" fmla="*/ 2949664 w 3157072"/>
              <a:gd name="connsiteY2" fmla="*/ 443800 h 2670108"/>
              <a:gd name="connsiteX3" fmla="*/ 2156675 w 3157072"/>
              <a:gd name="connsiteY3" fmla="*/ 2514285 h 2670108"/>
              <a:gd name="connsiteX4" fmla="*/ 48960 w 3157072"/>
              <a:gd name="connsiteY4" fmla="*/ 2269643 h 2670108"/>
              <a:gd name="connsiteX0" fmla="*/ 160801 w 3268913"/>
              <a:gd name="connsiteY0" fmla="*/ 2269643 h 2783158"/>
              <a:gd name="connsiteX1" fmla="*/ 1039983 w 3268913"/>
              <a:gd name="connsiteY1" fmla="*/ 260560 h 2783158"/>
              <a:gd name="connsiteX2" fmla="*/ 3061505 w 3268913"/>
              <a:gd name="connsiteY2" fmla="*/ 443800 h 2783158"/>
              <a:gd name="connsiteX3" fmla="*/ 2268516 w 3268913"/>
              <a:gd name="connsiteY3" fmla="*/ 2514285 h 2783158"/>
              <a:gd name="connsiteX4" fmla="*/ 160801 w 3268913"/>
              <a:gd name="connsiteY4" fmla="*/ 2269643 h 27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8913" h="2783158">
                <a:moveTo>
                  <a:pt x="160801" y="2269643"/>
                </a:moveTo>
                <a:cubicBezTo>
                  <a:pt x="-336129" y="1531508"/>
                  <a:pt x="421267" y="608152"/>
                  <a:pt x="1039983" y="260560"/>
                </a:cubicBezTo>
                <a:cubicBezTo>
                  <a:pt x="1658699" y="-87032"/>
                  <a:pt x="2657594" y="-143415"/>
                  <a:pt x="3061505" y="443800"/>
                </a:cubicBezTo>
                <a:cubicBezTo>
                  <a:pt x="3684232" y="1402589"/>
                  <a:pt x="2751966" y="2209978"/>
                  <a:pt x="2268516" y="2514285"/>
                </a:cubicBezTo>
                <a:cubicBezTo>
                  <a:pt x="1785066" y="2818592"/>
                  <a:pt x="657731" y="3007778"/>
                  <a:pt x="160801" y="2269643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2086"/>
            </a:lvl2pPr>
            <a:lvl3pPr marL="681247" indent="0">
              <a:buNone/>
              <a:defRPr sz="1788"/>
            </a:lvl3pPr>
            <a:lvl4pPr marL="1021870" indent="0">
              <a:buNone/>
              <a:defRPr sz="1490"/>
            </a:lvl4pPr>
            <a:lvl5pPr marL="1362493" indent="0">
              <a:buNone/>
              <a:defRPr sz="1490"/>
            </a:lvl5pPr>
            <a:lvl6pPr marL="1703117" indent="0">
              <a:buNone/>
              <a:defRPr sz="1490"/>
            </a:lvl6pPr>
            <a:lvl7pPr marL="2043740" indent="0">
              <a:buNone/>
              <a:defRPr sz="1490"/>
            </a:lvl7pPr>
            <a:lvl8pPr marL="2384363" indent="0">
              <a:buNone/>
              <a:defRPr sz="1490"/>
            </a:lvl8pPr>
            <a:lvl9pPr marL="2724987" indent="0">
              <a:buNone/>
              <a:defRPr sz="149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6E8AB6-09F1-897D-198E-82D7A254BA9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6612" y="3410915"/>
            <a:ext cx="2494359" cy="316918"/>
          </a:xfrm>
        </p:spPr>
        <p:txBody>
          <a:bodyPr>
            <a:normAutofit/>
          </a:bodyPr>
          <a:lstStyle>
            <a:lvl1pPr marL="0" indent="0" algn="ctr">
              <a:buNone/>
              <a:defRPr sz="1341" b="1" i="0">
                <a:solidFill>
                  <a:srgbClr val="627C3A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DCF27900-0CE9-2C80-B481-F5644FD17A3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316093" y="3410915"/>
            <a:ext cx="2494359" cy="316918"/>
          </a:xfrm>
        </p:spPr>
        <p:txBody>
          <a:bodyPr>
            <a:normAutofit/>
          </a:bodyPr>
          <a:lstStyle>
            <a:lvl1pPr marL="0" indent="0" algn="ctr">
              <a:buNone/>
              <a:defRPr sz="1341" b="1" i="0">
                <a:solidFill>
                  <a:srgbClr val="627C3A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8481D48D-5D84-5D47-90ED-C5F8A14074D7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125573" y="3410915"/>
            <a:ext cx="2494359" cy="316918"/>
          </a:xfrm>
        </p:spPr>
        <p:txBody>
          <a:bodyPr>
            <a:normAutofit/>
          </a:bodyPr>
          <a:lstStyle>
            <a:lvl1pPr marL="0" indent="0" algn="ctr">
              <a:buNone/>
              <a:defRPr sz="1341" b="1" i="0">
                <a:solidFill>
                  <a:srgbClr val="627C3A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F2D8630-B867-997A-8D54-DFC95785A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0873"/>
            <a:ext cx="7886700" cy="994172"/>
          </a:xfrm>
        </p:spPr>
        <p:txBody>
          <a:bodyPr>
            <a:normAutofit/>
          </a:bodyPr>
          <a:lstStyle>
            <a:lvl1pPr algn="ctr">
              <a:defRPr sz="3204" b="0" i="0">
                <a:solidFill>
                  <a:srgbClr val="002174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9EB76A84-6355-8806-9C37-F85524A179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799795"/>
            <a:ext cx="6858000" cy="302949"/>
          </a:xfrm>
        </p:spPr>
        <p:txBody>
          <a:bodyPr>
            <a:normAutofit/>
          </a:bodyPr>
          <a:lstStyle>
            <a:lvl1pPr marL="0" indent="0" algn="ctr">
              <a:buNone/>
              <a:defRPr sz="1639">
                <a:solidFill>
                  <a:srgbClr val="627C3A"/>
                </a:solidFill>
                <a:latin typeface="Rubik Bold" pitchFamily="2" charset="-79"/>
                <a:cs typeface="Rubik Bold" pitchFamily="2" charset="-79"/>
              </a:defRPr>
            </a:lvl1pPr>
            <a:lvl2pPr marL="340623" indent="0" algn="ctr">
              <a:buNone/>
              <a:defRPr sz="1490"/>
            </a:lvl2pPr>
            <a:lvl3pPr marL="681247" indent="0" algn="ctr">
              <a:buNone/>
              <a:defRPr sz="1341"/>
            </a:lvl3pPr>
            <a:lvl4pPr marL="1021870" indent="0" algn="ctr">
              <a:buNone/>
              <a:defRPr sz="1192"/>
            </a:lvl4pPr>
            <a:lvl5pPr marL="1362493" indent="0" algn="ctr">
              <a:buNone/>
              <a:defRPr sz="1192"/>
            </a:lvl5pPr>
            <a:lvl6pPr marL="1703117" indent="0" algn="ctr">
              <a:buNone/>
              <a:defRPr sz="1192"/>
            </a:lvl6pPr>
            <a:lvl7pPr marL="2043740" indent="0" algn="ctr">
              <a:buNone/>
              <a:defRPr sz="1192"/>
            </a:lvl7pPr>
            <a:lvl8pPr marL="2384363" indent="0" algn="ctr">
              <a:buNone/>
              <a:defRPr sz="1192"/>
            </a:lvl8pPr>
            <a:lvl9pPr marL="2724987" indent="0" algn="ctr">
              <a:buNone/>
              <a:defRPr sz="1192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224DCC01-A628-82C4-5473-F5C04294B1F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2458" y="3716575"/>
            <a:ext cx="2302668" cy="933185"/>
          </a:xfrm>
        </p:spPr>
        <p:txBody>
          <a:bodyPr>
            <a:normAutofit/>
          </a:bodyPr>
          <a:lstStyle>
            <a:lvl1pPr marL="0" indent="0" algn="ctr">
              <a:buNone/>
              <a:defRPr sz="1043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2575FE1D-DAEB-81F7-B7C2-C0DE60B35F6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11938" y="3716575"/>
            <a:ext cx="2302668" cy="933185"/>
          </a:xfrm>
        </p:spPr>
        <p:txBody>
          <a:bodyPr>
            <a:normAutofit/>
          </a:bodyPr>
          <a:lstStyle>
            <a:lvl1pPr marL="0" indent="0" algn="ctr">
              <a:buNone/>
              <a:defRPr sz="1043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3DFD48F5-3438-3160-B4CA-0C2080E2301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21419" y="3716575"/>
            <a:ext cx="2302668" cy="933185"/>
          </a:xfrm>
        </p:spPr>
        <p:txBody>
          <a:bodyPr>
            <a:normAutofit/>
          </a:bodyPr>
          <a:lstStyle>
            <a:lvl1pPr marL="0" indent="0" algn="ctr">
              <a:buNone/>
              <a:defRPr sz="1043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66381F8-B1BF-F335-DDDD-FDEF13BD5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57419038-8FA2-ED88-D81B-7AFEEAA0352B}"/>
              </a:ext>
            </a:extLst>
          </p:cNvPr>
          <p:cNvSpPr/>
          <p:nvPr userDrawn="1"/>
        </p:nvSpPr>
        <p:spPr>
          <a:xfrm rot="3505430">
            <a:off x="7405813" y="53200"/>
            <a:ext cx="2001777" cy="1003213"/>
          </a:xfrm>
          <a:custGeom>
            <a:avLst/>
            <a:gdLst>
              <a:gd name="connsiteX0" fmla="*/ 0 w 1576192"/>
              <a:gd name="connsiteY0" fmla="*/ 0 h 431642"/>
              <a:gd name="connsiteX1" fmla="*/ 1576192 w 1576192"/>
              <a:gd name="connsiteY1" fmla="*/ 0 h 431642"/>
              <a:gd name="connsiteX2" fmla="*/ 1576192 w 1576192"/>
              <a:gd name="connsiteY2" fmla="*/ 431642 h 431642"/>
              <a:gd name="connsiteX3" fmla="*/ 0 w 1576192"/>
              <a:gd name="connsiteY3" fmla="*/ 431642 h 431642"/>
              <a:gd name="connsiteX4" fmla="*/ 0 w 1576192"/>
              <a:gd name="connsiteY4" fmla="*/ 0 h 431642"/>
              <a:gd name="connsiteX0" fmla="*/ 0 w 1686393"/>
              <a:gd name="connsiteY0" fmla="*/ 558920 h 990562"/>
              <a:gd name="connsiteX1" fmla="*/ 1686393 w 1686393"/>
              <a:gd name="connsiteY1" fmla="*/ 0 h 990562"/>
              <a:gd name="connsiteX2" fmla="*/ 1576192 w 1686393"/>
              <a:gd name="connsiteY2" fmla="*/ 990562 h 990562"/>
              <a:gd name="connsiteX3" fmla="*/ 0 w 1686393"/>
              <a:gd name="connsiteY3" fmla="*/ 990562 h 990562"/>
              <a:gd name="connsiteX4" fmla="*/ 0 w 1686393"/>
              <a:gd name="connsiteY4" fmla="*/ 558920 h 990562"/>
              <a:gd name="connsiteX0" fmla="*/ 0 w 2000667"/>
              <a:gd name="connsiteY0" fmla="*/ 558920 h 990562"/>
              <a:gd name="connsiteX1" fmla="*/ 1686393 w 2000667"/>
              <a:gd name="connsiteY1" fmla="*/ 0 h 990562"/>
              <a:gd name="connsiteX2" fmla="*/ 2000667 w 2000667"/>
              <a:gd name="connsiteY2" fmla="*/ 191482 h 990562"/>
              <a:gd name="connsiteX3" fmla="*/ 0 w 2000667"/>
              <a:gd name="connsiteY3" fmla="*/ 990562 h 990562"/>
              <a:gd name="connsiteX4" fmla="*/ 0 w 2000667"/>
              <a:gd name="connsiteY4" fmla="*/ 558920 h 990562"/>
              <a:gd name="connsiteX0" fmla="*/ 299097 w 2000667"/>
              <a:gd name="connsiteY0" fmla="*/ 462761 h 990562"/>
              <a:gd name="connsiteX1" fmla="*/ 1686393 w 2000667"/>
              <a:gd name="connsiteY1" fmla="*/ 0 h 990562"/>
              <a:gd name="connsiteX2" fmla="*/ 2000667 w 2000667"/>
              <a:gd name="connsiteY2" fmla="*/ 191482 h 990562"/>
              <a:gd name="connsiteX3" fmla="*/ 0 w 2000667"/>
              <a:gd name="connsiteY3" fmla="*/ 990562 h 990562"/>
              <a:gd name="connsiteX4" fmla="*/ 299097 w 2000667"/>
              <a:gd name="connsiteY4" fmla="*/ 462761 h 990562"/>
              <a:gd name="connsiteX0" fmla="*/ 320670 w 2000667"/>
              <a:gd name="connsiteY0" fmla="*/ 449355 h 990562"/>
              <a:gd name="connsiteX1" fmla="*/ 1686393 w 2000667"/>
              <a:gd name="connsiteY1" fmla="*/ 0 h 990562"/>
              <a:gd name="connsiteX2" fmla="*/ 2000667 w 2000667"/>
              <a:gd name="connsiteY2" fmla="*/ 191482 h 990562"/>
              <a:gd name="connsiteX3" fmla="*/ 0 w 2000667"/>
              <a:gd name="connsiteY3" fmla="*/ 990562 h 990562"/>
              <a:gd name="connsiteX4" fmla="*/ 320670 w 2000667"/>
              <a:gd name="connsiteY4" fmla="*/ 449355 h 990562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77" h="1003213">
                <a:moveTo>
                  <a:pt x="321780" y="449355"/>
                </a:moveTo>
                <a:cubicBezTo>
                  <a:pt x="573894" y="348050"/>
                  <a:pt x="1183875" y="120045"/>
                  <a:pt x="1687503" y="0"/>
                </a:cubicBezTo>
                <a:lnTo>
                  <a:pt x="2001777" y="191482"/>
                </a:lnTo>
                <a:cubicBezTo>
                  <a:pt x="1420409" y="354853"/>
                  <a:pt x="856176" y="555424"/>
                  <a:pt x="0" y="1003213"/>
                </a:cubicBezTo>
                <a:lnTo>
                  <a:pt x="321780" y="449355"/>
                </a:lnTo>
                <a:close/>
              </a:path>
            </a:pathLst>
          </a:custGeom>
          <a:solidFill>
            <a:srgbClr val="647C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06325E-92FE-B876-F267-CEA1D70AAFEB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5A3C02FC-9344-B7D4-859E-78FCCB845B2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643FE9A-5514-C0B1-1E4D-3CFEE145993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1127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suels carrés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555FBCC0-5A45-D30A-CF89-D3EA2F29230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592693" y="1284907"/>
            <a:ext cx="2322198" cy="1977122"/>
          </a:xfrm>
          <a:prstGeom prst="roundRect">
            <a:avLst>
              <a:gd name="adj" fmla="val 442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2086"/>
            </a:lvl2pPr>
            <a:lvl3pPr marL="681247" indent="0">
              <a:buNone/>
              <a:defRPr sz="1788"/>
            </a:lvl3pPr>
            <a:lvl4pPr marL="1021870" indent="0">
              <a:buNone/>
              <a:defRPr sz="1490"/>
            </a:lvl4pPr>
            <a:lvl5pPr marL="1362493" indent="0">
              <a:buNone/>
              <a:defRPr sz="1490"/>
            </a:lvl5pPr>
            <a:lvl6pPr marL="1703117" indent="0">
              <a:buNone/>
              <a:defRPr sz="1490"/>
            </a:lvl6pPr>
            <a:lvl7pPr marL="2043740" indent="0">
              <a:buNone/>
              <a:defRPr sz="1490"/>
            </a:lvl7pPr>
            <a:lvl8pPr marL="2384363" indent="0">
              <a:buNone/>
              <a:defRPr sz="1490"/>
            </a:lvl8pPr>
            <a:lvl9pPr marL="2724987" indent="0">
              <a:buNone/>
              <a:defRPr sz="1490"/>
            </a:lvl9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C3D28D89-AD84-3465-6DB6-F591F6BEC9F4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402173" y="1284907"/>
            <a:ext cx="2322198" cy="1977122"/>
          </a:xfrm>
          <a:prstGeom prst="roundRect">
            <a:avLst>
              <a:gd name="adj" fmla="val 442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2086"/>
            </a:lvl2pPr>
            <a:lvl3pPr marL="681247" indent="0">
              <a:buNone/>
              <a:defRPr sz="1788"/>
            </a:lvl3pPr>
            <a:lvl4pPr marL="1021870" indent="0">
              <a:buNone/>
              <a:defRPr sz="1490"/>
            </a:lvl4pPr>
            <a:lvl5pPr marL="1362493" indent="0">
              <a:buNone/>
              <a:defRPr sz="1490"/>
            </a:lvl5pPr>
            <a:lvl6pPr marL="1703117" indent="0">
              <a:buNone/>
              <a:defRPr sz="1490"/>
            </a:lvl6pPr>
            <a:lvl7pPr marL="2043740" indent="0">
              <a:buNone/>
              <a:defRPr sz="1490"/>
            </a:lvl7pPr>
            <a:lvl8pPr marL="2384363" indent="0">
              <a:buNone/>
              <a:defRPr sz="1490"/>
            </a:lvl8pPr>
            <a:lvl9pPr marL="2724987" indent="0">
              <a:buNone/>
              <a:defRPr sz="149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14F50474-D38A-3964-ACA8-53A3D6EFF12B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11654" y="1284907"/>
            <a:ext cx="2322198" cy="1977122"/>
          </a:xfrm>
          <a:prstGeom prst="roundRect">
            <a:avLst>
              <a:gd name="adj" fmla="val 442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2086"/>
            </a:lvl2pPr>
            <a:lvl3pPr marL="681247" indent="0">
              <a:buNone/>
              <a:defRPr sz="1788"/>
            </a:lvl3pPr>
            <a:lvl4pPr marL="1021870" indent="0">
              <a:buNone/>
              <a:defRPr sz="1490"/>
            </a:lvl4pPr>
            <a:lvl5pPr marL="1362493" indent="0">
              <a:buNone/>
              <a:defRPr sz="1490"/>
            </a:lvl5pPr>
            <a:lvl6pPr marL="1703117" indent="0">
              <a:buNone/>
              <a:defRPr sz="1490"/>
            </a:lvl6pPr>
            <a:lvl7pPr marL="2043740" indent="0">
              <a:buNone/>
              <a:defRPr sz="1490"/>
            </a:lvl7pPr>
            <a:lvl8pPr marL="2384363" indent="0">
              <a:buNone/>
              <a:defRPr sz="1490"/>
            </a:lvl8pPr>
            <a:lvl9pPr marL="2724987" indent="0">
              <a:buNone/>
              <a:defRPr sz="149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B6A1FE0B-8D6B-D0DC-6AAD-7922C2B6D5F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6612" y="3410915"/>
            <a:ext cx="2494359" cy="316918"/>
          </a:xfrm>
        </p:spPr>
        <p:txBody>
          <a:bodyPr>
            <a:normAutofit/>
          </a:bodyPr>
          <a:lstStyle>
            <a:lvl1pPr marL="0" indent="0" algn="ctr">
              <a:buNone/>
              <a:defRPr sz="1341" b="1" i="0">
                <a:solidFill>
                  <a:srgbClr val="FFB43D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A1D9FCFB-A83C-A377-0A40-AFE2B2BA1EB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316093" y="3410915"/>
            <a:ext cx="2494359" cy="316918"/>
          </a:xfrm>
        </p:spPr>
        <p:txBody>
          <a:bodyPr>
            <a:normAutofit/>
          </a:bodyPr>
          <a:lstStyle>
            <a:lvl1pPr marL="0" indent="0" algn="ctr">
              <a:buNone/>
              <a:defRPr sz="1341" b="1" i="0">
                <a:solidFill>
                  <a:srgbClr val="FFB43D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A44F7587-1CFB-B55C-11A0-4EE124B7B693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125573" y="3410915"/>
            <a:ext cx="2494359" cy="316918"/>
          </a:xfrm>
        </p:spPr>
        <p:txBody>
          <a:bodyPr>
            <a:normAutofit/>
          </a:bodyPr>
          <a:lstStyle>
            <a:lvl1pPr marL="0" indent="0" algn="ctr">
              <a:buNone/>
              <a:defRPr sz="1341" b="1" i="0">
                <a:solidFill>
                  <a:srgbClr val="FFB43D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88CD3A-2A37-67AC-5253-0FA15CF6D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0873"/>
            <a:ext cx="7886700" cy="994172"/>
          </a:xfrm>
        </p:spPr>
        <p:txBody>
          <a:bodyPr>
            <a:normAutofit/>
          </a:bodyPr>
          <a:lstStyle>
            <a:lvl1pPr algn="ctr">
              <a:defRPr sz="3204" b="0" i="0">
                <a:solidFill>
                  <a:srgbClr val="002174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53A469-B8E4-B09F-715E-3D9F32DEDC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799795"/>
            <a:ext cx="6858000" cy="302949"/>
          </a:xfrm>
        </p:spPr>
        <p:txBody>
          <a:bodyPr>
            <a:normAutofit/>
          </a:bodyPr>
          <a:lstStyle>
            <a:lvl1pPr marL="0" indent="0" algn="ctr">
              <a:buNone/>
              <a:defRPr sz="1639">
                <a:solidFill>
                  <a:srgbClr val="FFB43D"/>
                </a:solidFill>
                <a:latin typeface="Rubik Bold" pitchFamily="2" charset="-79"/>
                <a:cs typeface="Rubik Bold" pitchFamily="2" charset="-79"/>
              </a:defRPr>
            </a:lvl1pPr>
            <a:lvl2pPr marL="340623" indent="0" algn="ctr">
              <a:buNone/>
              <a:defRPr sz="1490"/>
            </a:lvl2pPr>
            <a:lvl3pPr marL="681247" indent="0" algn="ctr">
              <a:buNone/>
              <a:defRPr sz="1341"/>
            </a:lvl3pPr>
            <a:lvl4pPr marL="1021870" indent="0" algn="ctr">
              <a:buNone/>
              <a:defRPr sz="1192"/>
            </a:lvl4pPr>
            <a:lvl5pPr marL="1362493" indent="0" algn="ctr">
              <a:buNone/>
              <a:defRPr sz="1192"/>
            </a:lvl5pPr>
            <a:lvl6pPr marL="1703117" indent="0" algn="ctr">
              <a:buNone/>
              <a:defRPr sz="1192"/>
            </a:lvl6pPr>
            <a:lvl7pPr marL="2043740" indent="0" algn="ctr">
              <a:buNone/>
              <a:defRPr sz="1192"/>
            </a:lvl7pPr>
            <a:lvl8pPr marL="2384363" indent="0" algn="ctr">
              <a:buNone/>
              <a:defRPr sz="1192"/>
            </a:lvl8pPr>
            <a:lvl9pPr marL="2724987" indent="0" algn="ctr">
              <a:buNone/>
              <a:defRPr sz="1192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433CABE4-6B09-73B7-FC0A-B8CC42C1CC1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2458" y="3716575"/>
            <a:ext cx="2302668" cy="933185"/>
          </a:xfrm>
        </p:spPr>
        <p:txBody>
          <a:bodyPr>
            <a:normAutofit/>
          </a:bodyPr>
          <a:lstStyle>
            <a:lvl1pPr marL="0" indent="0" algn="ctr">
              <a:buNone/>
              <a:defRPr sz="1043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701EB71D-C11B-DC3D-F385-764FBA71A74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11938" y="3716575"/>
            <a:ext cx="2302668" cy="933185"/>
          </a:xfrm>
        </p:spPr>
        <p:txBody>
          <a:bodyPr>
            <a:normAutofit/>
          </a:bodyPr>
          <a:lstStyle>
            <a:lvl1pPr marL="0" indent="0" algn="ctr">
              <a:buNone/>
              <a:defRPr sz="1043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F626B9FF-28B4-F1DC-3AF6-78697D8125FF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21419" y="3716575"/>
            <a:ext cx="2302668" cy="933185"/>
          </a:xfrm>
        </p:spPr>
        <p:txBody>
          <a:bodyPr>
            <a:normAutofit/>
          </a:bodyPr>
          <a:lstStyle>
            <a:lvl1pPr marL="0" indent="0" algn="ctr">
              <a:buNone/>
              <a:defRPr sz="1043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6C263A9-3153-F7E7-463A-966860515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60613395-7E18-89C5-14C7-AE63816C356B}"/>
              </a:ext>
            </a:extLst>
          </p:cNvPr>
          <p:cNvSpPr/>
          <p:nvPr userDrawn="1"/>
        </p:nvSpPr>
        <p:spPr>
          <a:xfrm rot="3505430">
            <a:off x="7405813" y="53200"/>
            <a:ext cx="2001777" cy="1003213"/>
          </a:xfrm>
          <a:custGeom>
            <a:avLst/>
            <a:gdLst>
              <a:gd name="connsiteX0" fmla="*/ 0 w 1576192"/>
              <a:gd name="connsiteY0" fmla="*/ 0 h 431642"/>
              <a:gd name="connsiteX1" fmla="*/ 1576192 w 1576192"/>
              <a:gd name="connsiteY1" fmla="*/ 0 h 431642"/>
              <a:gd name="connsiteX2" fmla="*/ 1576192 w 1576192"/>
              <a:gd name="connsiteY2" fmla="*/ 431642 h 431642"/>
              <a:gd name="connsiteX3" fmla="*/ 0 w 1576192"/>
              <a:gd name="connsiteY3" fmla="*/ 431642 h 431642"/>
              <a:gd name="connsiteX4" fmla="*/ 0 w 1576192"/>
              <a:gd name="connsiteY4" fmla="*/ 0 h 431642"/>
              <a:gd name="connsiteX0" fmla="*/ 0 w 1686393"/>
              <a:gd name="connsiteY0" fmla="*/ 558920 h 990562"/>
              <a:gd name="connsiteX1" fmla="*/ 1686393 w 1686393"/>
              <a:gd name="connsiteY1" fmla="*/ 0 h 990562"/>
              <a:gd name="connsiteX2" fmla="*/ 1576192 w 1686393"/>
              <a:gd name="connsiteY2" fmla="*/ 990562 h 990562"/>
              <a:gd name="connsiteX3" fmla="*/ 0 w 1686393"/>
              <a:gd name="connsiteY3" fmla="*/ 990562 h 990562"/>
              <a:gd name="connsiteX4" fmla="*/ 0 w 1686393"/>
              <a:gd name="connsiteY4" fmla="*/ 558920 h 990562"/>
              <a:gd name="connsiteX0" fmla="*/ 0 w 2000667"/>
              <a:gd name="connsiteY0" fmla="*/ 558920 h 990562"/>
              <a:gd name="connsiteX1" fmla="*/ 1686393 w 2000667"/>
              <a:gd name="connsiteY1" fmla="*/ 0 h 990562"/>
              <a:gd name="connsiteX2" fmla="*/ 2000667 w 2000667"/>
              <a:gd name="connsiteY2" fmla="*/ 191482 h 990562"/>
              <a:gd name="connsiteX3" fmla="*/ 0 w 2000667"/>
              <a:gd name="connsiteY3" fmla="*/ 990562 h 990562"/>
              <a:gd name="connsiteX4" fmla="*/ 0 w 2000667"/>
              <a:gd name="connsiteY4" fmla="*/ 558920 h 990562"/>
              <a:gd name="connsiteX0" fmla="*/ 299097 w 2000667"/>
              <a:gd name="connsiteY0" fmla="*/ 462761 h 990562"/>
              <a:gd name="connsiteX1" fmla="*/ 1686393 w 2000667"/>
              <a:gd name="connsiteY1" fmla="*/ 0 h 990562"/>
              <a:gd name="connsiteX2" fmla="*/ 2000667 w 2000667"/>
              <a:gd name="connsiteY2" fmla="*/ 191482 h 990562"/>
              <a:gd name="connsiteX3" fmla="*/ 0 w 2000667"/>
              <a:gd name="connsiteY3" fmla="*/ 990562 h 990562"/>
              <a:gd name="connsiteX4" fmla="*/ 299097 w 2000667"/>
              <a:gd name="connsiteY4" fmla="*/ 462761 h 990562"/>
              <a:gd name="connsiteX0" fmla="*/ 320670 w 2000667"/>
              <a:gd name="connsiteY0" fmla="*/ 449355 h 990562"/>
              <a:gd name="connsiteX1" fmla="*/ 1686393 w 2000667"/>
              <a:gd name="connsiteY1" fmla="*/ 0 h 990562"/>
              <a:gd name="connsiteX2" fmla="*/ 2000667 w 2000667"/>
              <a:gd name="connsiteY2" fmla="*/ 191482 h 990562"/>
              <a:gd name="connsiteX3" fmla="*/ 0 w 2000667"/>
              <a:gd name="connsiteY3" fmla="*/ 990562 h 990562"/>
              <a:gd name="connsiteX4" fmla="*/ 320670 w 2000667"/>
              <a:gd name="connsiteY4" fmla="*/ 449355 h 990562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77" h="1003213">
                <a:moveTo>
                  <a:pt x="321780" y="449355"/>
                </a:moveTo>
                <a:cubicBezTo>
                  <a:pt x="573894" y="348050"/>
                  <a:pt x="1183875" y="120045"/>
                  <a:pt x="1687503" y="0"/>
                </a:cubicBezTo>
                <a:lnTo>
                  <a:pt x="2001777" y="191482"/>
                </a:lnTo>
                <a:cubicBezTo>
                  <a:pt x="1420409" y="354853"/>
                  <a:pt x="856176" y="555424"/>
                  <a:pt x="0" y="1003213"/>
                </a:cubicBezTo>
                <a:lnTo>
                  <a:pt x="321780" y="449355"/>
                </a:lnTo>
                <a:close/>
              </a:path>
            </a:pathLst>
          </a:custGeom>
          <a:solidFill>
            <a:srgbClr val="FFB4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352C40-F295-2D0C-03DD-1B3D12F34FD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A2351114-8DCD-42E6-067A-EF6D77039A2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E3568EAB-F5D0-6B4F-8787-4C1D2395DB2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377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suels bulle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923B2FC4-52C2-89FD-174B-87B407EAA90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92693" y="1284907"/>
            <a:ext cx="2322198" cy="1977122"/>
          </a:xfrm>
          <a:custGeom>
            <a:avLst/>
            <a:gdLst>
              <a:gd name="connsiteX0" fmla="*/ 0 w 4013975"/>
              <a:gd name="connsiteY0" fmla="*/ 1446122 h 2892243"/>
              <a:gd name="connsiteX1" fmla="*/ 2006988 w 4013975"/>
              <a:gd name="connsiteY1" fmla="*/ 0 h 2892243"/>
              <a:gd name="connsiteX2" fmla="*/ 4013976 w 4013975"/>
              <a:gd name="connsiteY2" fmla="*/ 1446122 h 2892243"/>
              <a:gd name="connsiteX3" fmla="*/ 2006988 w 4013975"/>
              <a:gd name="connsiteY3" fmla="*/ 2892244 h 2892243"/>
              <a:gd name="connsiteX4" fmla="*/ 0 w 4013975"/>
              <a:gd name="connsiteY4" fmla="*/ 1446122 h 2892243"/>
              <a:gd name="connsiteX0" fmla="*/ 10 w 4013986"/>
              <a:gd name="connsiteY0" fmla="*/ 1392959 h 2839081"/>
              <a:gd name="connsiteX1" fmla="*/ 1985733 w 4013986"/>
              <a:gd name="connsiteY1" fmla="*/ 0 h 2839081"/>
              <a:gd name="connsiteX2" fmla="*/ 4013986 w 4013986"/>
              <a:gd name="connsiteY2" fmla="*/ 1392959 h 2839081"/>
              <a:gd name="connsiteX3" fmla="*/ 2006998 w 4013986"/>
              <a:gd name="connsiteY3" fmla="*/ 2839081 h 2839081"/>
              <a:gd name="connsiteX4" fmla="*/ 10 w 4013986"/>
              <a:gd name="connsiteY4" fmla="*/ 1392959 h 2839081"/>
              <a:gd name="connsiteX0" fmla="*/ 10 w 4013986"/>
              <a:gd name="connsiteY0" fmla="*/ 1392959 h 2679593"/>
              <a:gd name="connsiteX1" fmla="*/ 1985733 w 4013986"/>
              <a:gd name="connsiteY1" fmla="*/ 0 h 2679593"/>
              <a:gd name="connsiteX2" fmla="*/ 4013986 w 4013986"/>
              <a:gd name="connsiteY2" fmla="*/ 1392959 h 2679593"/>
              <a:gd name="connsiteX3" fmla="*/ 2006998 w 4013986"/>
              <a:gd name="connsiteY3" fmla="*/ 2679593 h 2679593"/>
              <a:gd name="connsiteX4" fmla="*/ 10 w 4013986"/>
              <a:gd name="connsiteY4" fmla="*/ 1392959 h 2679593"/>
              <a:gd name="connsiteX0" fmla="*/ 9 w 3705641"/>
              <a:gd name="connsiteY0" fmla="*/ 1424892 h 2679653"/>
              <a:gd name="connsiteX1" fmla="*/ 1677388 w 3705641"/>
              <a:gd name="connsiteY1" fmla="*/ 35 h 2679653"/>
              <a:gd name="connsiteX2" fmla="*/ 3705641 w 3705641"/>
              <a:gd name="connsiteY2" fmla="*/ 1392994 h 2679653"/>
              <a:gd name="connsiteX3" fmla="*/ 1698653 w 3705641"/>
              <a:gd name="connsiteY3" fmla="*/ 2679628 h 2679653"/>
              <a:gd name="connsiteX4" fmla="*/ 9 w 3705641"/>
              <a:gd name="connsiteY4" fmla="*/ 1424892 h 2679653"/>
              <a:gd name="connsiteX0" fmla="*/ 9 w 3152748"/>
              <a:gd name="connsiteY0" fmla="*/ 1424956 h 2679763"/>
              <a:gd name="connsiteX1" fmla="*/ 1677388 w 3152748"/>
              <a:gd name="connsiteY1" fmla="*/ 99 h 2679763"/>
              <a:gd name="connsiteX2" fmla="*/ 3152748 w 3152748"/>
              <a:gd name="connsiteY2" fmla="*/ 1371793 h 2679763"/>
              <a:gd name="connsiteX3" fmla="*/ 1698653 w 3152748"/>
              <a:gd name="connsiteY3" fmla="*/ 2679692 h 2679763"/>
              <a:gd name="connsiteX4" fmla="*/ 9 w 3152748"/>
              <a:gd name="connsiteY4" fmla="*/ 1424956 h 2679763"/>
              <a:gd name="connsiteX0" fmla="*/ 9 w 3203476"/>
              <a:gd name="connsiteY0" fmla="*/ 1425766 h 2680573"/>
              <a:gd name="connsiteX1" fmla="*/ 1677388 w 3203476"/>
              <a:gd name="connsiteY1" fmla="*/ 909 h 2680573"/>
              <a:gd name="connsiteX2" fmla="*/ 3152748 w 3203476"/>
              <a:gd name="connsiteY2" fmla="*/ 1372603 h 2680573"/>
              <a:gd name="connsiteX3" fmla="*/ 1698653 w 3203476"/>
              <a:gd name="connsiteY3" fmla="*/ 2680502 h 2680573"/>
              <a:gd name="connsiteX4" fmla="*/ 9 w 3203476"/>
              <a:gd name="connsiteY4" fmla="*/ 1425766 h 2680573"/>
              <a:gd name="connsiteX0" fmla="*/ 9 w 3203476"/>
              <a:gd name="connsiteY0" fmla="*/ 1425766 h 2680573"/>
              <a:gd name="connsiteX1" fmla="*/ 1677388 w 3203476"/>
              <a:gd name="connsiteY1" fmla="*/ 909 h 2680573"/>
              <a:gd name="connsiteX2" fmla="*/ 3152748 w 3203476"/>
              <a:gd name="connsiteY2" fmla="*/ 1372603 h 2680573"/>
              <a:gd name="connsiteX3" fmla="*/ 1698653 w 3203476"/>
              <a:gd name="connsiteY3" fmla="*/ 2680502 h 2680573"/>
              <a:gd name="connsiteX4" fmla="*/ 9 w 3203476"/>
              <a:gd name="connsiteY4" fmla="*/ 1425766 h 2680573"/>
              <a:gd name="connsiteX0" fmla="*/ 9 w 3203476"/>
              <a:gd name="connsiteY0" fmla="*/ 1425766 h 2706495"/>
              <a:gd name="connsiteX1" fmla="*/ 1677388 w 3203476"/>
              <a:gd name="connsiteY1" fmla="*/ 909 h 2706495"/>
              <a:gd name="connsiteX2" fmla="*/ 3152748 w 3203476"/>
              <a:gd name="connsiteY2" fmla="*/ 1372603 h 2706495"/>
              <a:gd name="connsiteX3" fmla="*/ 1698653 w 3203476"/>
              <a:gd name="connsiteY3" fmla="*/ 2680502 h 2706495"/>
              <a:gd name="connsiteX4" fmla="*/ 9 w 3203476"/>
              <a:gd name="connsiteY4" fmla="*/ 1425766 h 2706495"/>
              <a:gd name="connsiteX0" fmla="*/ 9 w 3203476"/>
              <a:gd name="connsiteY0" fmla="*/ 1425766 h 2716428"/>
              <a:gd name="connsiteX1" fmla="*/ 1677388 w 3203476"/>
              <a:gd name="connsiteY1" fmla="*/ 909 h 2716428"/>
              <a:gd name="connsiteX2" fmla="*/ 3152748 w 3203476"/>
              <a:gd name="connsiteY2" fmla="*/ 1372603 h 2716428"/>
              <a:gd name="connsiteX3" fmla="*/ 1698653 w 3203476"/>
              <a:gd name="connsiteY3" fmla="*/ 2680502 h 2716428"/>
              <a:gd name="connsiteX4" fmla="*/ 9 w 3203476"/>
              <a:gd name="connsiteY4" fmla="*/ 1425766 h 2716428"/>
              <a:gd name="connsiteX0" fmla="*/ 13261 w 3201566"/>
              <a:gd name="connsiteY0" fmla="*/ 1243924 h 2533722"/>
              <a:gd name="connsiteX1" fmla="*/ 1042054 w 3201566"/>
              <a:gd name="connsiteY1" fmla="*/ 10453 h 2533722"/>
              <a:gd name="connsiteX2" fmla="*/ 3166000 w 3201566"/>
              <a:gd name="connsiteY2" fmla="*/ 1190761 h 2533722"/>
              <a:gd name="connsiteX3" fmla="*/ 1711905 w 3201566"/>
              <a:gd name="connsiteY3" fmla="*/ 2498660 h 2533722"/>
              <a:gd name="connsiteX4" fmla="*/ 13261 w 3201566"/>
              <a:gd name="connsiteY4" fmla="*/ 1243924 h 2533722"/>
              <a:gd name="connsiteX0" fmla="*/ 15125 w 3096823"/>
              <a:gd name="connsiteY0" fmla="*/ 2107819 h 2603864"/>
              <a:gd name="connsiteX1" fmla="*/ 937593 w 3096823"/>
              <a:gd name="connsiteY1" fmla="*/ 66273 h 2603864"/>
              <a:gd name="connsiteX2" fmla="*/ 3061539 w 3096823"/>
              <a:gd name="connsiteY2" fmla="*/ 1246581 h 2603864"/>
              <a:gd name="connsiteX3" fmla="*/ 1607444 w 3096823"/>
              <a:gd name="connsiteY3" fmla="*/ 2554480 h 2603864"/>
              <a:gd name="connsiteX4" fmla="*/ 15125 w 3096823"/>
              <a:gd name="connsiteY4" fmla="*/ 2107819 h 2603864"/>
              <a:gd name="connsiteX0" fmla="*/ 15044 w 3075768"/>
              <a:gd name="connsiteY0" fmla="*/ 2485928 h 3040340"/>
              <a:gd name="connsiteX1" fmla="*/ 937512 w 3075768"/>
              <a:gd name="connsiteY1" fmla="*/ 444382 h 3040340"/>
              <a:gd name="connsiteX2" fmla="*/ 3040193 w 3075768"/>
              <a:gd name="connsiteY2" fmla="*/ 795351 h 3040340"/>
              <a:gd name="connsiteX3" fmla="*/ 1607363 w 3075768"/>
              <a:gd name="connsiteY3" fmla="*/ 2932589 h 3040340"/>
              <a:gd name="connsiteX4" fmla="*/ 15044 w 3075768"/>
              <a:gd name="connsiteY4" fmla="*/ 2485928 h 3040340"/>
              <a:gd name="connsiteX0" fmla="*/ 38644 w 3099368"/>
              <a:gd name="connsiteY0" fmla="*/ 2485928 h 2877738"/>
              <a:gd name="connsiteX1" fmla="*/ 961112 w 3099368"/>
              <a:gd name="connsiteY1" fmla="*/ 444382 h 2877738"/>
              <a:gd name="connsiteX2" fmla="*/ 3063793 w 3099368"/>
              <a:gd name="connsiteY2" fmla="*/ 795351 h 2877738"/>
              <a:gd name="connsiteX3" fmla="*/ 2162591 w 3099368"/>
              <a:gd name="connsiteY3" fmla="*/ 2730570 h 2877738"/>
              <a:gd name="connsiteX4" fmla="*/ 38644 w 3099368"/>
              <a:gd name="connsiteY4" fmla="*/ 2485928 h 2877738"/>
              <a:gd name="connsiteX0" fmla="*/ 38644 w 3099368"/>
              <a:gd name="connsiteY0" fmla="*/ 2485928 h 2990868"/>
              <a:gd name="connsiteX1" fmla="*/ 961112 w 3099368"/>
              <a:gd name="connsiteY1" fmla="*/ 444382 h 2990868"/>
              <a:gd name="connsiteX2" fmla="*/ 3063793 w 3099368"/>
              <a:gd name="connsiteY2" fmla="*/ 795351 h 2990868"/>
              <a:gd name="connsiteX3" fmla="*/ 2162591 w 3099368"/>
              <a:gd name="connsiteY3" fmla="*/ 2730570 h 2990868"/>
              <a:gd name="connsiteX4" fmla="*/ 38644 w 3099368"/>
              <a:gd name="connsiteY4" fmla="*/ 2485928 h 2990868"/>
              <a:gd name="connsiteX0" fmla="*/ 38644 w 3063793"/>
              <a:gd name="connsiteY0" fmla="*/ 2260080 h 2765020"/>
              <a:gd name="connsiteX1" fmla="*/ 961112 w 3063793"/>
              <a:gd name="connsiteY1" fmla="*/ 218534 h 2765020"/>
              <a:gd name="connsiteX2" fmla="*/ 3063793 w 3063793"/>
              <a:gd name="connsiteY2" fmla="*/ 569503 h 2765020"/>
              <a:gd name="connsiteX3" fmla="*/ 2162591 w 3063793"/>
              <a:gd name="connsiteY3" fmla="*/ 2504722 h 2765020"/>
              <a:gd name="connsiteX4" fmla="*/ 38644 w 3063793"/>
              <a:gd name="connsiteY4" fmla="*/ 2260080 h 2765020"/>
              <a:gd name="connsiteX0" fmla="*/ 137329 w 3162478"/>
              <a:gd name="connsiteY0" fmla="*/ 2432114 h 2937054"/>
              <a:gd name="connsiteX1" fmla="*/ 1059797 w 3162478"/>
              <a:gd name="connsiteY1" fmla="*/ 390568 h 2937054"/>
              <a:gd name="connsiteX2" fmla="*/ 3162478 w 3162478"/>
              <a:gd name="connsiteY2" fmla="*/ 741537 h 2937054"/>
              <a:gd name="connsiteX3" fmla="*/ 2261276 w 3162478"/>
              <a:gd name="connsiteY3" fmla="*/ 2676756 h 2937054"/>
              <a:gd name="connsiteX4" fmla="*/ 137329 w 3162478"/>
              <a:gd name="connsiteY4" fmla="*/ 2432114 h 2937054"/>
              <a:gd name="connsiteX0" fmla="*/ 137329 w 3264556"/>
              <a:gd name="connsiteY0" fmla="*/ 2432114 h 2937054"/>
              <a:gd name="connsiteX1" fmla="*/ 1059797 w 3264556"/>
              <a:gd name="connsiteY1" fmla="*/ 390568 h 2937054"/>
              <a:gd name="connsiteX2" fmla="*/ 3162478 w 3264556"/>
              <a:gd name="connsiteY2" fmla="*/ 741537 h 2937054"/>
              <a:gd name="connsiteX3" fmla="*/ 2261276 w 3264556"/>
              <a:gd name="connsiteY3" fmla="*/ 2676756 h 2937054"/>
              <a:gd name="connsiteX4" fmla="*/ 137329 w 3264556"/>
              <a:gd name="connsiteY4" fmla="*/ 2432114 h 2937054"/>
              <a:gd name="connsiteX0" fmla="*/ 137329 w 3264556"/>
              <a:gd name="connsiteY0" fmla="*/ 2295200 h 2800140"/>
              <a:gd name="connsiteX1" fmla="*/ 1059797 w 3264556"/>
              <a:gd name="connsiteY1" fmla="*/ 253654 h 2800140"/>
              <a:gd name="connsiteX2" fmla="*/ 3162478 w 3264556"/>
              <a:gd name="connsiteY2" fmla="*/ 604623 h 2800140"/>
              <a:gd name="connsiteX3" fmla="*/ 2261276 w 3264556"/>
              <a:gd name="connsiteY3" fmla="*/ 2539842 h 2800140"/>
              <a:gd name="connsiteX4" fmla="*/ 137329 w 3264556"/>
              <a:gd name="connsiteY4" fmla="*/ 2295200 h 2800140"/>
              <a:gd name="connsiteX0" fmla="*/ 147883 w 3275110"/>
              <a:gd name="connsiteY0" fmla="*/ 2272321 h 2777261"/>
              <a:gd name="connsiteX1" fmla="*/ 1070351 w 3275110"/>
              <a:gd name="connsiteY1" fmla="*/ 230775 h 2777261"/>
              <a:gd name="connsiteX2" fmla="*/ 3173032 w 3275110"/>
              <a:gd name="connsiteY2" fmla="*/ 581744 h 2777261"/>
              <a:gd name="connsiteX3" fmla="*/ 2271830 w 3275110"/>
              <a:gd name="connsiteY3" fmla="*/ 2516963 h 2777261"/>
              <a:gd name="connsiteX4" fmla="*/ 147883 w 3275110"/>
              <a:gd name="connsiteY4" fmla="*/ 2272321 h 2777261"/>
              <a:gd name="connsiteX0" fmla="*/ 139917 w 3267144"/>
              <a:gd name="connsiteY0" fmla="*/ 2276888 h 2781828"/>
              <a:gd name="connsiteX1" fmla="*/ 1062385 w 3267144"/>
              <a:gd name="connsiteY1" fmla="*/ 235342 h 2781828"/>
              <a:gd name="connsiteX2" fmla="*/ 3165066 w 3267144"/>
              <a:gd name="connsiteY2" fmla="*/ 586311 h 2781828"/>
              <a:gd name="connsiteX3" fmla="*/ 2263864 w 3267144"/>
              <a:gd name="connsiteY3" fmla="*/ 2521530 h 2781828"/>
              <a:gd name="connsiteX4" fmla="*/ 139917 w 3267144"/>
              <a:gd name="connsiteY4" fmla="*/ 2276888 h 2781828"/>
              <a:gd name="connsiteX0" fmla="*/ 154047 w 3281274"/>
              <a:gd name="connsiteY0" fmla="*/ 2276888 h 2776847"/>
              <a:gd name="connsiteX1" fmla="*/ 1076515 w 3281274"/>
              <a:gd name="connsiteY1" fmla="*/ 235342 h 2776847"/>
              <a:gd name="connsiteX2" fmla="*/ 3179196 w 3281274"/>
              <a:gd name="connsiteY2" fmla="*/ 586311 h 2776847"/>
              <a:gd name="connsiteX3" fmla="*/ 2277994 w 3281274"/>
              <a:gd name="connsiteY3" fmla="*/ 2521530 h 2776847"/>
              <a:gd name="connsiteX4" fmla="*/ 154047 w 3281274"/>
              <a:gd name="connsiteY4" fmla="*/ 2276888 h 2776847"/>
              <a:gd name="connsiteX0" fmla="*/ 141508 w 3268735"/>
              <a:gd name="connsiteY0" fmla="*/ 2272321 h 2772280"/>
              <a:gd name="connsiteX1" fmla="*/ 1063976 w 3268735"/>
              <a:gd name="connsiteY1" fmla="*/ 230775 h 2772280"/>
              <a:gd name="connsiteX2" fmla="*/ 3166657 w 3268735"/>
              <a:gd name="connsiteY2" fmla="*/ 581744 h 2772280"/>
              <a:gd name="connsiteX3" fmla="*/ 2265455 w 3268735"/>
              <a:gd name="connsiteY3" fmla="*/ 2516963 h 2772280"/>
              <a:gd name="connsiteX4" fmla="*/ 141508 w 3268735"/>
              <a:gd name="connsiteY4" fmla="*/ 2272321 h 2772280"/>
              <a:gd name="connsiteX0" fmla="*/ 141508 w 3268735"/>
              <a:gd name="connsiteY0" fmla="*/ 2286112 h 2786071"/>
              <a:gd name="connsiteX1" fmla="*/ 1063976 w 3268735"/>
              <a:gd name="connsiteY1" fmla="*/ 244566 h 2786071"/>
              <a:gd name="connsiteX2" fmla="*/ 3166657 w 3268735"/>
              <a:gd name="connsiteY2" fmla="*/ 595535 h 2786071"/>
              <a:gd name="connsiteX3" fmla="*/ 2265455 w 3268735"/>
              <a:gd name="connsiteY3" fmla="*/ 2530754 h 2786071"/>
              <a:gd name="connsiteX4" fmla="*/ 141508 w 3268735"/>
              <a:gd name="connsiteY4" fmla="*/ 2286112 h 2786071"/>
              <a:gd name="connsiteX0" fmla="*/ 47519 w 3035755"/>
              <a:gd name="connsiteY0" fmla="*/ 2169580 h 2566236"/>
              <a:gd name="connsiteX1" fmla="*/ 969987 w 3035755"/>
              <a:gd name="connsiteY1" fmla="*/ 128034 h 2566236"/>
              <a:gd name="connsiteX2" fmla="*/ 2964455 w 3035755"/>
              <a:gd name="connsiteY2" fmla="*/ 343737 h 2566236"/>
              <a:gd name="connsiteX3" fmla="*/ 2171466 w 3035755"/>
              <a:gd name="connsiteY3" fmla="*/ 2414222 h 2566236"/>
              <a:gd name="connsiteX4" fmla="*/ 47519 w 3035755"/>
              <a:gd name="connsiteY4" fmla="*/ 2169580 h 2566236"/>
              <a:gd name="connsiteX0" fmla="*/ 47519 w 3172210"/>
              <a:gd name="connsiteY0" fmla="*/ 2169580 h 2566236"/>
              <a:gd name="connsiteX1" fmla="*/ 969987 w 3172210"/>
              <a:gd name="connsiteY1" fmla="*/ 128034 h 2566236"/>
              <a:gd name="connsiteX2" fmla="*/ 2964455 w 3172210"/>
              <a:gd name="connsiteY2" fmla="*/ 343737 h 2566236"/>
              <a:gd name="connsiteX3" fmla="*/ 2171466 w 3172210"/>
              <a:gd name="connsiteY3" fmla="*/ 2414222 h 2566236"/>
              <a:gd name="connsiteX4" fmla="*/ 47519 w 3172210"/>
              <a:gd name="connsiteY4" fmla="*/ 2169580 h 2566236"/>
              <a:gd name="connsiteX0" fmla="*/ 47519 w 3172210"/>
              <a:gd name="connsiteY0" fmla="*/ 2270365 h 2667021"/>
              <a:gd name="connsiteX1" fmla="*/ 969987 w 3172210"/>
              <a:gd name="connsiteY1" fmla="*/ 228819 h 2667021"/>
              <a:gd name="connsiteX2" fmla="*/ 2964455 w 3172210"/>
              <a:gd name="connsiteY2" fmla="*/ 444522 h 2667021"/>
              <a:gd name="connsiteX3" fmla="*/ 2171466 w 3172210"/>
              <a:gd name="connsiteY3" fmla="*/ 2515007 h 2667021"/>
              <a:gd name="connsiteX4" fmla="*/ 47519 w 3172210"/>
              <a:gd name="connsiteY4" fmla="*/ 2270365 h 2667021"/>
              <a:gd name="connsiteX0" fmla="*/ 48266 w 3156378"/>
              <a:gd name="connsiteY0" fmla="*/ 2270365 h 2667021"/>
              <a:gd name="connsiteX1" fmla="*/ 954502 w 3156378"/>
              <a:gd name="connsiteY1" fmla="*/ 228819 h 2667021"/>
              <a:gd name="connsiteX2" fmla="*/ 2948970 w 3156378"/>
              <a:gd name="connsiteY2" fmla="*/ 444522 h 2667021"/>
              <a:gd name="connsiteX3" fmla="*/ 2155981 w 3156378"/>
              <a:gd name="connsiteY3" fmla="*/ 2515007 h 2667021"/>
              <a:gd name="connsiteX4" fmla="*/ 48266 w 3156378"/>
              <a:gd name="connsiteY4" fmla="*/ 2270365 h 2667021"/>
              <a:gd name="connsiteX0" fmla="*/ 147312 w 3255424"/>
              <a:gd name="connsiteY0" fmla="*/ 2270365 h 2784017"/>
              <a:gd name="connsiteX1" fmla="*/ 1053548 w 3255424"/>
              <a:gd name="connsiteY1" fmla="*/ 228819 h 2784017"/>
              <a:gd name="connsiteX2" fmla="*/ 3048016 w 3255424"/>
              <a:gd name="connsiteY2" fmla="*/ 444522 h 2784017"/>
              <a:gd name="connsiteX3" fmla="*/ 2255027 w 3255424"/>
              <a:gd name="connsiteY3" fmla="*/ 2515007 h 2784017"/>
              <a:gd name="connsiteX4" fmla="*/ 147312 w 3255424"/>
              <a:gd name="connsiteY4" fmla="*/ 2270365 h 2784017"/>
              <a:gd name="connsiteX0" fmla="*/ 41188 w 3149300"/>
              <a:gd name="connsiteY0" fmla="*/ 2252525 h 2652990"/>
              <a:gd name="connsiteX1" fmla="*/ 920370 w 3149300"/>
              <a:gd name="connsiteY1" fmla="*/ 243442 h 2652990"/>
              <a:gd name="connsiteX2" fmla="*/ 2941892 w 3149300"/>
              <a:gd name="connsiteY2" fmla="*/ 426682 h 2652990"/>
              <a:gd name="connsiteX3" fmla="*/ 2148903 w 3149300"/>
              <a:gd name="connsiteY3" fmla="*/ 2497167 h 2652990"/>
              <a:gd name="connsiteX4" fmla="*/ 41188 w 3149300"/>
              <a:gd name="connsiteY4" fmla="*/ 2252525 h 2652990"/>
              <a:gd name="connsiteX0" fmla="*/ 48960 w 3157072"/>
              <a:gd name="connsiteY0" fmla="*/ 2269643 h 2670108"/>
              <a:gd name="connsiteX1" fmla="*/ 928142 w 3157072"/>
              <a:gd name="connsiteY1" fmla="*/ 260560 h 2670108"/>
              <a:gd name="connsiteX2" fmla="*/ 2949664 w 3157072"/>
              <a:gd name="connsiteY2" fmla="*/ 443800 h 2670108"/>
              <a:gd name="connsiteX3" fmla="*/ 2156675 w 3157072"/>
              <a:gd name="connsiteY3" fmla="*/ 2514285 h 2670108"/>
              <a:gd name="connsiteX4" fmla="*/ 48960 w 3157072"/>
              <a:gd name="connsiteY4" fmla="*/ 2269643 h 2670108"/>
              <a:gd name="connsiteX0" fmla="*/ 160801 w 3268913"/>
              <a:gd name="connsiteY0" fmla="*/ 2269643 h 2783158"/>
              <a:gd name="connsiteX1" fmla="*/ 1039983 w 3268913"/>
              <a:gd name="connsiteY1" fmla="*/ 260560 h 2783158"/>
              <a:gd name="connsiteX2" fmla="*/ 3061505 w 3268913"/>
              <a:gd name="connsiteY2" fmla="*/ 443800 h 2783158"/>
              <a:gd name="connsiteX3" fmla="*/ 2268516 w 3268913"/>
              <a:gd name="connsiteY3" fmla="*/ 2514285 h 2783158"/>
              <a:gd name="connsiteX4" fmla="*/ 160801 w 3268913"/>
              <a:gd name="connsiteY4" fmla="*/ 2269643 h 27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8913" h="2783158">
                <a:moveTo>
                  <a:pt x="160801" y="2269643"/>
                </a:moveTo>
                <a:cubicBezTo>
                  <a:pt x="-336129" y="1531508"/>
                  <a:pt x="421267" y="608152"/>
                  <a:pt x="1039983" y="260560"/>
                </a:cubicBezTo>
                <a:cubicBezTo>
                  <a:pt x="1658699" y="-87032"/>
                  <a:pt x="2657594" y="-143415"/>
                  <a:pt x="3061505" y="443800"/>
                </a:cubicBezTo>
                <a:cubicBezTo>
                  <a:pt x="3684232" y="1402589"/>
                  <a:pt x="2751966" y="2209978"/>
                  <a:pt x="2268516" y="2514285"/>
                </a:cubicBezTo>
                <a:cubicBezTo>
                  <a:pt x="1785066" y="2818592"/>
                  <a:pt x="657731" y="3007778"/>
                  <a:pt x="160801" y="2269643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2086"/>
            </a:lvl2pPr>
            <a:lvl3pPr marL="681247" indent="0">
              <a:buNone/>
              <a:defRPr sz="1788"/>
            </a:lvl3pPr>
            <a:lvl4pPr marL="1021870" indent="0">
              <a:buNone/>
              <a:defRPr sz="1490"/>
            </a:lvl4pPr>
            <a:lvl5pPr marL="1362493" indent="0">
              <a:buNone/>
              <a:defRPr sz="1490"/>
            </a:lvl5pPr>
            <a:lvl6pPr marL="1703117" indent="0">
              <a:buNone/>
              <a:defRPr sz="1490"/>
            </a:lvl6pPr>
            <a:lvl7pPr marL="2043740" indent="0">
              <a:buNone/>
              <a:defRPr sz="1490"/>
            </a:lvl7pPr>
            <a:lvl8pPr marL="2384363" indent="0">
              <a:buNone/>
              <a:defRPr sz="1490"/>
            </a:lvl8pPr>
            <a:lvl9pPr marL="2724987" indent="0">
              <a:buNone/>
              <a:defRPr sz="1490"/>
            </a:lvl9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653D5E95-529B-2399-B23B-8EE3606C453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02173" y="1284907"/>
            <a:ext cx="2322198" cy="1977122"/>
          </a:xfrm>
          <a:custGeom>
            <a:avLst/>
            <a:gdLst>
              <a:gd name="connsiteX0" fmla="*/ 0 w 4013975"/>
              <a:gd name="connsiteY0" fmla="*/ 1446122 h 2892243"/>
              <a:gd name="connsiteX1" fmla="*/ 2006988 w 4013975"/>
              <a:gd name="connsiteY1" fmla="*/ 0 h 2892243"/>
              <a:gd name="connsiteX2" fmla="*/ 4013976 w 4013975"/>
              <a:gd name="connsiteY2" fmla="*/ 1446122 h 2892243"/>
              <a:gd name="connsiteX3" fmla="*/ 2006988 w 4013975"/>
              <a:gd name="connsiteY3" fmla="*/ 2892244 h 2892243"/>
              <a:gd name="connsiteX4" fmla="*/ 0 w 4013975"/>
              <a:gd name="connsiteY4" fmla="*/ 1446122 h 2892243"/>
              <a:gd name="connsiteX0" fmla="*/ 10 w 4013986"/>
              <a:gd name="connsiteY0" fmla="*/ 1392959 h 2839081"/>
              <a:gd name="connsiteX1" fmla="*/ 1985733 w 4013986"/>
              <a:gd name="connsiteY1" fmla="*/ 0 h 2839081"/>
              <a:gd name="connsiteX2" fmla="*/ 4013986 w 4013986"/>
              <a:gd name="connsiteY2" fmla="*/ 1392959 h 2839081"/>
              <a:gd name="connsiteX3" fmla="*/ 2006998 w 4013986"/>
              <a:gd name="connsiteY3" fmla="*/ 2839081 h 2839081"/>
              <a:gd name="connsiteX4" fmla="*/ 10 w 4013986"/>
              <a:gd name="connsiteY4" fmla="*/ 1392959 h 2839081"/>
              <a:gd name="connsiteX0" fmla="*/ 10 w 4013986"/>
              <a:gd name="connsiteY0" fmla="*/ 1392959 h 2679593"/>
              <a:gd name="connsiteX1" fmla="*/ 1985733 w 4013986"/>
              <a:gd name="connsiteY1" fmla="*/ 0 h 2679593"/>
              <a:gd name="connsiteX2" fmla="*/ 4013986 w 4013986"/>
              <a:gd name="connsiteY2" fmla="*/ 1392959 h 2679593"/>
              <a:gd name="connsiteX3" fmla="*/ 2006998 w 4013986"/>
              <a:gd name="connsiteY3" fmla="*/ 2679593 h 2679593"/>
              <a:gd name="connsiteX4" fmla="*/ 10 w 4013986"/>
              <a:gd name="connsiteY4" fmla="*/ 1392959 h 2679593"/>
              <a:gd name="connsiteX0" fmla="*/ 9 w 3705641"/>
              <a:gd name="connsiteY0" fmla="*/ 1424892 h 2679653"/>
              <a:gd name="connsiteX1" fmla="*/ 1677388 w 3705641"/>
              <a:gd name="connsiteY1" fmla="*/ 35 h 2679653"/>
              <a:gd name="connsiteX2" fmla="*/ 3705641 w 3705641"/>
              <a:gd name="connsiteY2" fmla="*/ 1392994 h 2679653"/>
              <a:gd name="connsiteX3" fmla="*/ 1698653 w 3705641"/>
              <a:gd name="connsiteY3" fmla="*/ 2679628 h 2679653"/>
              <a:gd name="connsiteX4" fmla="*/ 9 w 3705641"/>
              <a:gd name="connsiteY4" fmla="*/ 1424892 h 2679653"/>
              <a:gd name="connsiteX0" fmla="*/ 9 w 3152748"/>
              <a:gd name="connsiteY0" fmla="*/ 1424956 h 2679763"/>
              <a:gd name="connsiteX1" fmla="*/ 1677388 w 3152748"/>
              <a:gd name="connsiteY1" fmla="*/ 99 h 2679763"/>
              <a:gd name="connsiteX2" fmla="*/ 3152748 w 3152748"/>
              <a:gd name="connsiteY2" fmla="*/ 1371793 h 2679763"/>
              <a:gd name="connsiteX3" fmla="*/ 1698653 w 3152748"/>
              <a:gd name="connsiteY3" fmla="*/ 2679692 h 2679763"/>
              <a:gd name="connsiteX4" fmla="*/ 9 w 3152748"/>
              <a:gd name="connsiteY4" fmla="*/ 1424956 h 2679763"/>
              <a:gd name="connsiteX0" fmla="*/ 9 w 3203476"/>
              <a:gd name="connsiteY0" fmla="*/ 1425766 h 2680573"/>
              <a:gd name="connsiteX1" fmla="*/ 1677388 w 3203476"/>
              <a:gd name="connsiteY1" fmla="*/ 909 h 2680573"/>
              <a:gd name="connsiteX2" fmla="*/ 3152748 w 3203476"/>
              <a:gd name="connsiteY2" fmla="*/ 1372603 h 2680573"/>
              <a:gd name="connsiteX3" fmla="*/ 1698653 w 3203476"/>
              <a:gd name="connsiteY3" fmla="*/ 2680502 h 2680573"/>
              <a:gd name="connsiteX4" fmla="*/ 9 w 3203476"/>
              <a:gd name="connsiteY4" fmla="*/ 1425766 h 2680573"/>
              <a:gd name="connsiteX0" fmla="*/ 9 w 3203476"/>
              <a:gd name="connsiteY0" fmla="*/ 1425766 h 2680573"/>
              <a:gd name="connsiteX1" fmla="*/ 1677388 w 3203476"/>
              <a:gd name="connsiteY1" fmla="*/ 909 h 2680573"/>
              <a:gd name="connsiteX2" fmla="*/ 3152748 w 3203476"/>
              <a:gd name="connsiteY2" fmla="*/ 1372603 h 2680573"/>
              <a:gd name="connsiteX3" fmla="*/ 1698653 w 3203476"/>
              <a:gd name="connsiteY3" fmla="*/ 2680502 h 2680573"/>
              <a:gd name="connsiteX4" fmla="*/ 9 w 3203476"/>
              <a:gd name="connsiteY4" fmla="*/ 1425766 h 2680573"/>
              <a:gd name="connsiteX0" fmla="*/ 9 w 3203476"/>
              <a:gd name="connsiteY0" fmla="*/ 1425766 h 2706495"/>
              <a:gd name="connsiteX1" fmla="*/ 1677388 w 3203476"/>
              <a:gd name="connsiteY1" fmla="*/ 909 h 2706495"/>
              <a:gd name="connsiteX2" fmla="*/ 3152748 w 3203476"/>
              <a:gd name="connsiteY2" fmla="*/ 1372603 h 2706495"/>
              <a:gd name="connsiteX3" fmla="*/ 1698653 w 3203476"/>
              <a:gd name="connsiteY3" fmla="*/ 2680502 h 2706495"/>
              <a:gd name="connsiteX4" fmla="*/ 9 w 3203476"/>
              <a:gd name="connsiteY4" fmla="*/ 1425766 h 2706495"/>
              <a:gd name="connsiteX0" fmla="*/ 9 w 3203476"/>
              <a:gd name="connsiteY0" fmla="*/ 1425766 h 2716428"/>
              <a:gd name="connsiteX1" fmla="*/ 1677388 w 3203476"/>
              <a:gd name="connsiteY1" fmla="*/ 909 h 2716428"/>
              <a:gd name="connsiteX2" fmla="*/ 3152748 w 3203476"/>
              <a:gd name="connsiteY2" fmla="*/ 1372603 h 2716428"/>
              <a:gd name="connsiteX3" fmla="*/ 1698653 w 3203476"/>
              <a:gd name="connsiteY3" fmla="*/ 2680502 h 2716428"/>
              <a:gd name="connsiteX4" fmla="*/ 9 w 3203476"/>
              <a:gd name="connsiteY4" fmla="*/ 1425766 h 2716428"/>
              <a:gd name="connsiteX0" fmla="*/ 13261 w 3201566"/>
              <a:gd name="connsiteY0" fmla="*/ 1243924 h 2533722"/>
              <a:gd name="connsiteX1" fmla="*/ 1042054 w 3201566"/>
              <a:gd name="connsiteY1" fmla="*/ 10453 h 2533722"/>
              <a:gd name="connsiteX2" fmla="*/ 3166000 w 3201566"/>
              <a:gd name="connsiteY2" fmla="*/ 1190761 h 2533722"/>
              <a:gd name="connsiteX3" fmla="*/ 1711905 w 3201566"/>
              <a:gd name="connsiteY3" fmla="*/ 2498660 h 2533722"/>
              <a:gd name="connsiteX4" fmla="*/ 13261 w 3201566"/>
              <a:gd name="connsiteY4" fmla="*/ 1243924 h 2533722"/>
              <a:gd name="connsiteX0" fmla="*/ 15125 w 3096823"/>
              <a:gd name="connsiteY0" fmla="*/ 2107819 h 2603864"/>
              <a:gd name="connsiteX1" fmla="*/ 937593 w 3096823"/>
              <a:gd name="connsiteY1" fmla="*/ 66273 h 2603864"/>
              <a:gd name="connsiteX2" fmla="*/ 3061539 w 3096823"/>
              <a:gd name="connsiteY2" fmla="*/ 1246581 h 2603864"/>
              <a:gd name="connsiteX3" fmla="*/ 1607444 w 3096823"/>
              <a:gd name="connsiteY3" fmla="*/ 2554480 h 2603864"/>
              <a:gd name="connsiteX4" fmla="*/ 15125 w 3096823"/>
              <a:gd name="connsiteY4" fmla="*/ 2107819 h 2603864"/>
              <a:gd name="connsiteX0" fmla="*/ 15044 w 3075768"/>
              <a:gd name="connsiteY0" fmla="*/ 2485928 h 3040340"/>
              <a:gd name="connsiteX1" fmla="*/ 937512 w 3075768"/>
              <a:gd name="connsiteY1" fmla="*/ 444382 h 3040340"/>
              <a:gd name="connsiteX2" fmla="*/ 3040193 w 3075768"/>
              <a:gd name="connsiteY2" fmla="*/ 795351 h 3040340"/>
              <a:gd name="connsiteX3" fmla="*/ 1607363 w 3075768"/>
              <a:gd name="connsiteY3" fmla="*/ 2932589 h 3040340"/>
              <a:gd name="connsiteX4" fmla="*/ 15044 w 3075768"/>
              <a:gd name="connsiteY4" fmla="*/ 2485928 h 3040340"/>
              <a:gd name="connsiteX0" fmla="*/ 38644 w 3099368"/>
              <a:gd name="connsiteY0" fmla="*/ 2485928 h 2877738"/>
              <a:gd name="connsiteX1" fmla="*/ 961112 w 3099368"/>
              <a:gd name="connsiteY1" fmla="*/ 444382 h 2877738"/>
              <a:gd name="connsiteX2" fmla="*/ 3063793 w 3099368"/>
              <a:gd name="connsiteY2" fmla="*/ 795351 h 2877738"/>
              <a:gd name="connsiteX3" fmla="*/ 2162591 w 3099368"/>
              <a:gd name="connsiteY3" fmla="*/ 2730570 h 2877738"/>
              <a:gd name="connsiteX4" fmla="*/ 38644 w 3099368"/>
              <a:gd name="connsiteY4" fmla="*/ 2485928 h 2877738"/>
              <a:gd name="connsiteX0" fmla="*/ 38644 w 3099368"/>
              <a:gd name="connsiteY0" fmla="*/ 2485928 h 2990868"/>
              <a:gd name="connsiteX1" fmla="*/ 961112 w 3099368"/>
              <a:gd name="connsiteY1" fmla="*/ 444382 h 2990868"/>
              <a:gd name="connsiteX2" fmla="*/ 3063793 w 3099368"/>
              <a:gd name="connsiteY2" fmla="*/ 795351 h 2990868"/>
              <a:gd name="connsiteX3" fmla="*/ 2162591 w 3099368"/>
              <a:gd name="connsiteY3" fmla="*/ 2730570 h 2990868"/>
              <a:gd name="connsiteX4" fmla="*/ 38644 w 3099368"/>
              <a:gd name="connsiteY4" fmla="*/ 2485928 h 2990868"/>
              <a:gd name="connsiteX0" fmla="*/ 38644 w 3063793"/>
              <a:gd name="connsiteY0" fmla="*/ 2260080 h 2765020"/>
              <a:gd name="connsiteX1" fmla="*/ 961112 w 3063793"/>
              <a:gd name="connsiteY1" fmla="*/ 218534 h 2765020"/>
              <a:gd name="connsiteX2" fmla="*/ 3063793 w 3063793"/>
              <a:gd name="connsiteY2" fmla="*/ 569503 h 2765020"/>
              <a:gd name="connsiteX3" fmla="*/ 2162591 w 3063793"/>
              <a:gd name="connsiteY3" fmla="*/ 2504722 h 2765020"/>
              <a:gd name="connsiteX4" fmla="*/ 38644 w 3063793"/>
              <a:gd name="connsiteY4" fmla="*/ 2260080 h 2765020"/>
              <a:gd name="connsiteX0" fmla="*/ 137329 w 3162478"/>
              <a:gd name="connsiteY0" fmla="*/ 2432114 h 2937054"/>
              <a:gd name="connsiteX1" fmla="*/ 1059797 w 3162478"/>
              <a:gd name="connsiteY1" fmla="*/ 390568 h 2937054"/>
              <a:gd name="connsiteX2" fmla="*/ 3162478 w 3162478"/>
              <a:gd name="connsiteY2" fmla="*/ 741537 h 2937054"/>
              <a:gd name="connsiteX3" fmla="*/ 2261276 w 3162478"/>
              <a:gd name="connsiteY3" fmla="*/ 2676756 h 2937054"/>
              <a:gd name="connsiteX4" fmla="*/ 137329 w 3162478"/>
              <a:gd name="connsiteY4" fmla="*/ 2432114 h 2937054"/>
              <a:gd name="connsiteX0" fmla="*/ 137329 w 3264556"/>
              <a:gd name="connsiteY0" fmla="*/ 2432114 h 2937054"/>
              <a:gd name="connsiteX1" fmla="*/ 1059797 w 3264556"/>
              <a:gd name="connsiteY1" fmla="*/ 390568 h 2937054"/>
              <a:gd name="connsiteX2" fmla="*/ 3162478 w 3264556"/>
              <a:gd name="connsiteY2" fmla="*/ 741537 h 2937054"/>
              <a:gd name="connsiteX3" fmla="*/ 2261276 w 3264556"/>
              <a:gd name="connsiteY3" fmla="*/ 2676756 h 2937054"/>
              <a:gd name="connsiteX4" fmla="*/ 137329 w 3264556"/>
              <a:gd name="connsiteY4" fmla="*/ 2432114 h 2937054"/>
              <a:gd name="connsiteX0" fmla="*/ 137329 w 3264556"/>
              <a:gd name="connsiteY0" fmla="*/ 2295200 h 2800140"/>
              <a:gd name="connsiteX1" fmla="*/ 1059797 w 3264556"/>
              <a:gd name="connsiteY1" fmla="*/ 253654 h 2800140"/>
              <a:gd name="connsiteX2" fmla="*/ 3162478 w 3264556"/>
              <a:gd name="connsiteY2" fmla="*/ 604623 h 2800140"/>
              <a:gd name="connsiteX3" fmla="*/ 2261276 w 3264556"/>
              <a:gd name="connsiteY3" fmla="*/ 2539842 h 2800140"/>
              <a:gd name="connsiteX4" fmla="*/ 137329 w 3264556"/>
              <a:gd name="connsiteY4" fmla="*/ 2295200 h 2800140"/>
              <a:gd name="connsiteX0" fmla="*/ 147883 w 3275110"/>
              <a:gd name="connsiteY0" fmla="*/ 2272321 h 2777261"/>
              <a:gd name="connsiteX1" fmla="*/ 1070351 w 3275110"/>
              <a:gd name="connsiteY1" fmla="*/ 230775 h 2777261"/>
              <a:gd name="connsiteX2" fmla="*/ 3173032 w 3275110"/>
              <a:gd name="connsiteY2" fmla="*/ 581744 h 2777261"/>
              <a:gd name="connsiteX3" fmla="*/ 2271830 w 3275110"/>
              <a:gd name="connsiteY3" fmla="*/ 2516963 h 2777261"/>
              <a:gd name="connsiteX4" fmla="*/ 147883 w 3275110"/>
              <a:gd name="connsiteY4" fmla="*/ 2272321 h 2777261"/>
              <a:gd name="connsiteX0" fmla="*/ 139917 w 3267144"/>
              <a:gd name="connsiteY0" fmla="*/ 2276888 h 2781828"/>
              <a:gd name="connsiteX1" fmla="*/ 1062385 w 3267144"/>
              <a:gd name="connsiteY1" fmla="*/ 235342 h 2781828"/>
              <a:gd name="connsiteX2" fmla="*/ 3165066 w 3267144"/>
              <a:gd name="connsiteY2" fmla="*/ 586311 h 2781828"/>
              <a:gd name="connsiteX3" fmla="*/ 2263864 w 3267144"/>
              <a:gd name="connsiteY3" fmla="*/ 2521530 h 2781828"/>
              <a:gd name="connsiteX4" fmla="*/ 139917 w 3267144"/>
              <a:gd name="connsiteY4" fmla="*/ 2276888 h 2781828"/>
              <a:gd name="connsiteX0" fmla="*/ 154047 w 3281274"/>
              <a:gd name="connsiteY0" fmla="*/ 2276888 h 2776847"/>
              <a:gd name="connsiteX1" fmla="*/ 1076515 w 3281274"/>
              <a:gd name="connsiteY1" fmla="*/ 235342 h 2776847"/>
              <a:gd name="connsiteX2" fmla="*/ 3179196 w 3281274"/>
              <a:gd name="connsiteY2" fmla="*/ 586311 h 2776847"/>
              <a:gd name="connsiteX3" fmla="*/ 2277994 w 3281274"/>
              <a:gd name="connsiteY3" fmla="*/ 2521530 h 2776847"/>
              <a:gd name="connsiteX4" fmla="*/ 154047 w 3281274"/>
              <a:gd name="connsiteY4" fmla="*/ 2276888 h 2776847"/>
              <a:gd name="connsiteX0" fmla="*/ 141508 w 3268735"/>
              <a:gd name="connsiteY0" fmla="*/ 2272321 h 2772280"/>
              <a:gd name="connsiteX1" fmla="*/ 1063976 w 3268735"/>
              <a:gd name="connsiteY1" fmla="*/ 230775 h 2772280"/>
              <a:gd name="connsiteX2" fmla="*/ 3166657 w 3268735"/>
              <a:gd name="connsiteY2" fmla="*/ 581744 h 2772280"/>
              <a:gd name="connsiteX3" fmla="*/ 2265455 w 3268735"/>
              <a:gd name="connsiteY3" fmla="*/ 2516963 h 2772280"/>
              <a:gd name="connsiteX4" fmla="*/ 141508 w 3268735"/>
              <a:gd name="connsiteY4" fmla="*/ 2272321 h 2772280"/>
              <a:gd name="connsiteX0" fmla="*/ 141508 w 3268735"/>
              <a:gd name="connsiteY0" fmla="*/ 2286112 h 2786071"/>
              <a:gd name="connsiteX1" fmla="*/ 1063976 w 3268735"/>
              <a:gd name="connsiteY1" fmla="*/ 244566 h 2786071"/>
              <a:gd name="connsiteX2" fmla="*/ 3166657 w 3268735"/>
              <a:gd name="connsiteY2" fmla="*/ 595535 h 2786071"/>
              <a:gd name="connsiteX3" fmla="*/ 2265455 w 3268735"/>
              <a:gd name="connsiteY3" fmla="*/ 2530754 h 2786071"/>
              <a:gd name="connsiteX4" fmla="*/ 141508 w 3268735"/>
              <a:gd name="connsiteY4" fmla="*/ 2286112 h 2786071"/>
              <a:gd name="connsiteX0" fmla="*/ 47519 w 3035755"/>
              <a:gd name="connsiteY0" fmla="*/ 2169580 h 2566236"/>
              <a:gd name="connsiteX1" fmla="*/ 969987 w 3035755"/>
              <a:gd name="connsiteY1" fmla="*/ 128034 h 2566236"/>
              <a:gd name="connsiteX2" fmla="*/ 2964455 w 3035755"/>
              <a:gd name="connsiteY2" fmla="*/ 343737 h 2566236"/>
              <a:gd name="connsiteX3" fmla="*/ 2171466 w 3035755"/>
              <a:gd name="connsiteY3" fmla="*/ 2414222 h 2566236"/>
              <a:gd name="connsiteX4" fmla="*/ 47519 w 3035755"/>
              <a:gd name="connsiteY4" fmla="*/ 2169580 h 2566236"/>
              <a:gd name="connsiteX0" fmla="*/ 47519 w 3172210"/>
              <a:gd name="connsiteY0" fmla="*/ 2169580 h 2566236"/>
              <a:gd name="connsiteX1" fmla="*/ 969987 w 3172210"/>
              <a:gd name="connsiteY1" fmla="*/ 128034 h 2566236"/>
              <a:gd name="connsiteX2" fmla="*/ 2964455 w 3172210"/>
              <a:gd name="connsiteY2" fmla="*/ 343737 h 2566236"/>
              <a:gd name="connsiteX3" fmla="*/ 2171466 w 3172210"/>
              <a:gd name="connsiteY3" fmla="*/ 2414222 h 2566236"/>
              <a:gd name="connsiteX4" fmla="*/ 47519 w 3172210"/>
              <a:gd name="connsiteY4" fmla="*/ 2169580 h 2566236"/>
              <a:gd name="connsiteX0" fmla="*/ 47519 w 3172210"/>
              <a:gd name="connsiteY0" fmla="*/ 2270365 h 2667021"/>
              <a:gd name="connsiteX1" fmla="*/ 969987 w 3172210"/>
              <a:gd name="connsiteY1" fmla="*/ 228819 h 2667021"/>
              <a:gd name="connsiteX2" fmla="*/ 2964455 w 3172210"/>
              <a:gd name="connsiteY2" fmla="*/ 444522 h 2667021"/>
              <a:gd name="connsiteX3" fmla="*/ 2171466 w 3172210"/>
              <a:gd name="connsiteY3" fmla="*/ 2515007 h 2667021"/>
              <a:gd name="connsiteX4" fmla="*/ 47519 w 3172210"/>
              <a:gd name="connsiteY4" fmla="*/ 2270365 h 2667021"/>
              <a:gd name="connsiteX0" fmla="*/ 48266 w 3156378"/>
              <a:gd name="connsiteY0" fmla="*/ 2270365 h 2667021"/>
              <a:gd name="connsiteX1" fmla="*/ 954502 w 3156378"/>
              <a:gd name="connsiteY1" fmla="*/ 228819 h 2667021"/>
              <a:gd name="connsiteX2" fmla="*/ 2948970 w 3156378"/>
              <a:gd name="connsiteY2" fmla="*/ 444522 h 2667021"/>
              <a:gd name="connsiteX3" fmla="*/ 2155981 w 3156378"/>
              <a:gd name="connsiteY3" fmla="*/ 2515007 h 2667021"/>
              <a:gd name="connsiteX4" fmla="*/ 48266 w 3156378"/>
              <a:gd name="connsiteY4" fmla="*/ 2270365 h 2667021"/>
              <a:gd name="connsiteX0" fmla="*/ 147312 w 3255424"/>
              <a:gd name="connsiteY0" fmla="*/ 2270365 h 2784017"/>
              <a:gd name="connsiteX1" fmla="*/ 1053548 w 3255424"/>
              <a:gd name="connsiteY1" fmla="*/ 228819 h 2784017"/>
              <a:gd name="connsiteX2" fmla="*/ 3048016 w 3255424"/>
              <a:gd name="connsiteY2" fmla="*/ 444522 h 2784017"/>
              <a:gd name="connsiteX3" fmla="*/ 2255027 w 3255424"/>
              <a:gd name="connsiteY3" fmla="*/ 2515007 h 2784017"/>
              <a:gd name="connsiteX4" fmla="*/ 147312 w 3255424"/>
              <a:gd name="connsiteY4" fmla="*/ 2270365 h 2784017"/>
              <a:gd name="connsiteX0" fmla="*/ 41188 w 3149300"/>
              <a:gd name="connsiteY0" fmla="*/ 2252525 h 2652990"/>
              <a:gd name="connsiteX1" fmla="*/ 920370 w 3149300"/>
              <a:gd name="connsiteY1" fmla="*/ 243442 h 2652990"/>
              <a:gd name="connsiteX2" fmla="*/ 2941892 w 3149300"/>
              <a:gd name="connsiteY2" fmla="*/ 426682 h 2652990"/>
              <a:gd name="connsiteX3" fmla="*/ 2148903 w 3149300"/>
              <a:gd name="connsiteY3" fmla="*/ 2497167 h 2652990"/>
              <a:gd name="connsiteX4" fmla="*/ 41188 w 3149300"/>
              <a:gd name="connsiteY4" fmla="*/ 2252525 h 2652990"/>
              <a:gd name="connsiteX0" fmla="*/ 48960 w 3157072"/>
              <a:gd name="connsiteY0" fmla="*/ 2269643 h 2670108"/>
              <a:gd name="connsiteX1" fmla="*/ 928142 w 3157072"/>
              <a:gd name="connsiteY1" fmla="*/ 260560 h 2670108"/>
              <a:gd name="connsiteX2" fmla="*/ 2949664 w 3157072"/>
              <a:gd name="connsiteY2" fmla="*/ 443800 h 2670108"/>
              <a:gd name="connsiteX3" fmla="*/ 2156675 w 3157072"/>
              <a:gd name="connsiteY3" fmla="*/ 2514285 h 2670108"/>
              <a:gd name="connsiteX4" fmla="*/ 48960 w 3157072"/>
              <a:gd name="connsiteY4" fmla="*/ 2269643 h 2670108"/>
              <a:gd name="connsiteX0" fmla="*/ 160801 w 3268913"/>
              <a:gd name="connsiteY0" fmla="*/ 2269643 h 2783158"/>
              <a:gd name="connsiteX1" fmla="*/ 1039983 w 3268913"/>
              <a:gd name="connsiteY1" fmla="*/ 260560 h 2783158"/>
              <a:gd name="connsiteX2" fmla="*/ 3061505 w 3268913"/>
              <a:gd name="connsiteY2" fmla="*/ 443800 h 2783158"/>
              <a:gd name="connsiteX3" fmla="*/ 2268516 w 3268913"/>
              <a:gd name="connsiteY3" fmla="*/ 2514285 h 2783158"/>
              <a:gd name="connsiteX4" fmla="*/ 160801 w 3268913"/>
              <a:gd name="connsiteY4" fmla="*/ 2269643 h 27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8913" h="2783158">
                <a:moveTo>
                  <a:pt x="160801" y="2269643"/>
                </a:moveTo>
                <a:cubicBezTo>
                  <a:pt x="-336129" y="1531508"/>
                  <a:pt x="421267" y="608152"/>
                  <a:pt x="1039983" y="260560"/>
                </a:cubicBezTo>
                <a:cubicBezTo>
                  <a:pt x="1658699" y="-87032"/>
                  <a:pt x="2657594" y="-143415"/>
                  <a:pt x="3061505" y="443800"/>
                </a:cubicBezTo>
                <a:cubicBezTo>
                  <a:pt x="3684232" y="1402589"/>
                  <a:pt x="2751966" y="2209978"/>
                  <a:pt x="2268516" y="2514285"/>
                </a:cubicBezTo>
                <a:cubicBezTo>
                  <a:pt x="1785066" y="2818592"/>
                  <a:pt x="657731" y="3007778"/>
                  <a:pt x="160801" y="2269643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2086"/>
            </a:lvl2pPr>
            <a:lvl3pPr marL="681247" indent="0">
              <a:buNone/>
              <a:defRPr sz="1788"/>
            </a:lvl3pPr>
            <a:lvl4pPr marL="1021870" indent="0">
              <a:buNone/>
              <a:defRPr sz="1490"/>
            </a:lvl4pPr>
            <a:lvl5pPr marL="1362493" indent="0">
              <a:buNone/>
              <a:defRPr sz="1490"/>
            </a:lvl5pPr>
            <a:lvl6pPr marL="1703117" indent="0">
              <a:buNone/>
              <a:defRPr sz="1490"/>
            </a:lvl6pPr>
            <a:lvl7pPr marL="2043740" indent="0">
              <a:buNone/>
              <a:defRPr sz="1490"/>
            </a:lvl7pPr>
            <a:lvl8pPr marL="2384363" indent="0">
              <a:buNone/>
              <a:defRPr sz="1490"/>
            </a:lvl8pPr>
            <a:lvl9pPr marL="2724987" indent="0">
              <a:buNone/>
              <a:defRPr sz="149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1D51518B-A639-2EA2-8933-B602F9CA4D0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11654" y="1284907"/>
            <a:ext cx="2322198" cy="1977122"/>
          </a:xfrm>
          <a:custGeom>
            <a:avLst/>
            <a:gdLst>
              <a:gd name="connsiteX0" fmla="*/ 0 w 4013975"/>
              <a:gd name="connsiteY0" fmla="*/ 1446122 h 2892243"/>
              <a:gd name="connsiteX1" fmla="*/ 2006988 w 4013975"/>
              <a:gd name="connsiteY1" fmla="*/ 0 h 2892243"/>
              <a:gd name="connsiteX2" fmla="*/ 4013976 w 4013975"/>
              <a:gd name="connsiteY2" fmla="*/ 1446122 h 2892243"/>
              <a:gd name="connsiteX3" fmla="*/ 2006988 w 4013975"/>
              <a:gd name="connsiteY3" fmla="*/ 2892244 h 2892243"/>
              <a:gd name="connsiteX4" fmla="*/ 0 w 4013975"/>
              <a:gd name="connsiteY4" fmla="*/ 1446122 h 2892243"/>
              <a:gd name="connsiteX0" fmla="*/ 10 w 4013986"/>
              <a:gd name="connsiteY0" fmla="*/ 1392959 h 2839081"/>
              <a:gd name="connsiteX1" fmla="*/ 1985733 w 4013986"/>
              <a:gd name="connsiteY1" fmla="*/ 0 h 2839081"/>
              <a:gd name="connsiteX2" fmla="*/ 4013986 w 4013986"/>
              <a:gd name="connsiteY2" fmla="*/ 1392959 h 2839081"/>
              <a:gd name="connsiteX3" fmla="*/ 2006998 w 4013986"/>
              <a:gd name="connsiteY3" fmla="*/ 2839081 h 2839081"/>
              <a:gd name="connsiteX4" fmla="*/ 10 w 4013986"/>
              <a:gd name="connsiteY4" fmla="*/ 1392959 h 2839081"/>
              <a:gd name="connsiteX0" fmla="*/ 10 w 4013986"/>
              <a:gd name="connsiteY0" fmla="*/ 1392959 h 2679593"/>
              <a:gd name="connsiteX1" fmla="*/ 1985733 w 4013986"/>
              <a:gd name="connsiteY1" fmla="*/ 0 h 2679593"/>
              <a:gd name="connsiteX2" fmla="*/ 4013986 w 4013986"/>
              <a:gd name="connsiteY2" fmla="*/ 1392959 h 2679593"/>
              <a:gd name="connsiteX3" fmla="*/ 2006998 w 4013986"/>
              <a:gd name="connsiteY3" fmla="*/ 2679593 h 2679593"/>
              <a:gd name="connsiteX4" fmla="*/ 10 w 4013986"/>
              <a:gd name="connsiteY4" fmla="*/ 1392959 h 2679593"/>
              <a:gd name="connsiteX0" fmla="*/ 9 w 3705641"/>
              <a:gd name="connsiteY0" fmla="*/ 1424892 h 2679653"/>
              <a:gd name="connsiteX1" fmla="*/ 1677388 w 3705641"/>
              <a:gd name="connsiteY1" fmla="*/ 35 h 2679653"/>
              <a:gd name="connsiteX2" fmla="*/ 3705641 w 3705641"/>
              <a:gd name="connsiteY2" fmla="*/ 1392994 h 2679653"/>
              <a:gd name="connsiteX3" fmla="*/ 1698653 w 3705641"/>
              <a:gd name="connsiteY3" fmla="*/ 2679628 h 2679653"/>
              <a:gd name="connsiteX4" fmla="*/ 9 w 3705641"/>
              <a:gd name="connsiteY4" fmla="*/ 1424892 h 2679653"/>
              <a:gd name="connsiteX0" fmla="*/ 9 w 3152748"/>
              <a:gd name="connsiteY0" fmla="*/ 1424956 h 2679763"/>
              <a:gd name="connsiteX1" fmla="*/ 1677388 w 3152748"/>
              <a:gd name="connsiteY1" fmla="*/ 99 h 2679763"/>
              <a:gd name="connsiteX2" fmla="*/ 3152748 w 3152748"/>
              <a:gd name="connsiteY2" fmla="*/ 1371793 h 2679763"/>
              <a:gd name="connsiteX3" fmla="*/ 1698653 w 3152748"/>
              <a:gd name="connsiteY3" fmla="*/ 2679692 h 2679763"/>
              <a:gd name="connsiteX4" fmla="*/ 9 w 3152748"/>
              <a:gd name="connsiteY4" fmla="*/ 1424956 h 2679763"/>
              <a:gd name="connsiteX0" fmla="*/ 9 w 3203476"/>
              <a:gd name="connsiteY0" fmla="*/ 1425766 h 2680573"/>
              <a:gd name="connsiteX1" fmla="*/ 1677388 w 3203476"/>
              <a:gd name="connsiteY1" fmla="*/ 909 h 2680573"/>
              <a:gd name="connsiteX2" fmla="*/ 3152748 w 3203476"/>
              <a:gd name="connsiteY2" fmla="*/ 1372603 h 2680573"/>
              <a:gd name="connsiteX3" fmla="*/ 1698653 w 3203476"/>
              <a:gd name="connsiteY3" fmla="*/ 2680502 h 2680573"/>
              <a:gd name="connsiteX4" fmla="*/ 9 w 3203476"/>
              <a:gd name="connsiteY4" fmla="*/ 1425766 h 2680573"/>
              <a:gd name="connsiteX0" fmla="*/ 9 w 3203476"/>
              <a:gd name="connsiteY0" fmla="*/ 1425766 h 2680573"/>
              <a:gd name="connsiteX1" fmla="*/ 1677388 w 3203476"/>
              <a:gd name="connsiteY1" fmla="*/ 909 h 2680573"/>
              <a:gd name="connsiteX2" fmla="*/ 3152748 w 3203476"/>
              <a:gd name="connsiteY2" fmla="*/ 1372603 h 2680573"/>
              <a:gd name="connsiteX3" fmla="*/ 1698653 w 3203476"/>
              <a:gd name="connsiteY3" fmla="*/ 2680502 h 2680573"/>
              <a:gd name="connsiteX4" fmla="*/ 9 w 3203476"/>
              <a:gd name="connsiteY4" fmla="*/ 1425766 h 2680573"/>
              <a:gd name="connsiteX0" fmla="*/ 9 w 3203476"/>
              <a:gd name="connsiteY0" fmla="*/ 1425766 h 2706495"/>
              <a:gd name="connsiteX1" fmla="*/ 1677388 w 3203476"/>
              <a:gd name="connsiteY1" fmla="*/ 909 h 2706495"/>
              <a:gd name="connsiteX2" fmla="*/ 3152748 w 3203476"/>
              <a:gd name="connsiteY2" fmla="*/ 1372603 h 2706495"/>
              <a:gd name="connsiteX3" fmla="*/ 1698653 w 3203476"/>
              <a:gd name="connsiteY3" fmla="*/ 2680502 h 2706495"/>
              <a:gd name="connsiteX4" fmla="*/ 9 w 3203476"/>
              <a:gd name="connsiteY4" fmla="*/ 1425766 h 2706495"/>
              <a:gd name="connsiteX0" fmla="*/ 9 w 3203476"/>
              <a:gd name="connsiteY0" fmla="*/ 1425766 h 2716428"/>
              <a:gd name="connsiteX1" fmla="*/ 1677388 w 3203476"/>
              <a:gd name="connsiteY1" fmla="*/ 909 h 2716428"/>
              <a:gd name="connsiteX2" fmla="*/ 3152748 w 3203476"/>
              <a:gd name="connsiteY2" fmla="*/ 1372603 h 2716428"/>
              <a:gd name="connsiteX3" fmla="*/ 1698653 w 3203476"/>
              <a:gd name="connsiteY3" fmla="*/ 2680502 h 2716428"/>
              <a:gd name="connsiteX4" fmla="*/ 9 w 3203476"/>
              <a:gd name="connsiteY4" fmla="*/ 1425766 h 2716428"/>
              <a:gd name="connsiteX0" fmla="*/ 13261 w 3201566"/>
              <a:gd name="connsiteY0" fmla="*/ 1243924 h 2533722"/>
              <a:gd name="connsiteX1" fmla="*/ 1042054 w 3201566"/>
              <a:gd name="connsiteY1" fmla="*/ 10453 h 2533722"/>
              <a:gd name="connsiteX2" fmla="*/ 3166000 w 3201566"/>
              <a:gd name="connsiteY2" fmla="*/ 1190761 h 2533722"/>
              <a:gd name="connsiteX3" fmla="*/ 1711905 w 3201566"/>
              <a:gd name="connsiteY3" fmla="*/ 2498660 h 2533722"/>
              <a:gd name="connsiteX4" fmla="*/ 13261 w 3201566"/>
              <a:gd name="connsiteY4" fmla="*/ 1243924 h 2533722"/>
              <a:gd name="connsiteX0" fmla="*/ 15125 w 3096823"/>
              <a:gd name="connsiteY0" fmla="*/ 2107819 h 2603864"/>
              <a:gd name="connsiteX1" fmla="*/ 937593 w 3096823"/>
              <a:gd name="connsiteY1" fmla="*/ 66273 h 2603864"/>
              <a:gd name="connsiteX2" fmla="*/ 3061539 w 3096823"/>
              <a:gd name="connsiteY2" fmla="*/ 1246581 h 2603864"/>
              <a:gd name="connsiteX3" fmla="*/ 1607444 w 3096823"/>
              <a:gd name="connsiteY3" fmla="*/ 2554480 h 2603864"/>
              <a:gd name="connsiteX4" fmla="*/ 15125 w 3096823"/>
              <a:gd name="connsiteY4" fmla="*/ 2107819 h 2603864"/>
              <a:gd name="connsiteX0" fmla="*/ 15044 w 3075768"/>
              <a:gd name="connsiteY0" fmla="*/ 2485928 h 3040340"/>
              <a:gd name="connsiteX1" fmla="*/ 937512 w 3075768"/>
              <a:gd name="connsiteY1" fmla="*/ 444382 h 3040340"/>
              <a:gd name="connsiteX2" fmla="*/ 3040193 w 3075768"/>
              <a:gd name="connsiteY2" fmla="*/ 795351 h 3040340"/>
              <a:gd name="connsiteX3" fmla="*/ 1607363 w 3075768"/>
              <a:gd name="connsiteY3" fmla="*/ 2932589 h 3040340"/>
              <a:gd name="connsiteX4" fmla="*/ 15044 w 3075768"/>
              <a:gd name="connsiteY4" fmla="*/ 2485928 h 3040340"/>
              <a:gd name="connsiteX0" fmla="*/ 38644 w 3099368"/>
              <a:gd name="connsiteY0" fmla="*/ 2485928 h 2877738"/>
              <a:gd name="connsiteX1" fmla="*/ 961112 w 3099368"/>
              <a:gd name="connsiteY1" fmla="*/ 444382 h 2877738"/>
              <a:gd name="connsiteX2" fmla="*/ 3063793 w 3099368"/>
              <a:gd name="connsiteY2" fmla="*/ 795351 h 2877738"/>
              <a:gd name="connsiteX3" fmla="*/ 2162591 w 3099368"/>
              <a:gd name="connsiteY3" fmla="*/ 2730570 h 2877738"/>
              <a:gd name="connsiteX4" fmla="*/ 38644 w 3099368"/>
              <a:gd name="connsiteY4" fmla="*/ 2485928 h 2877738"/>
              <a:gd name="connsiteX0" fmla="*/ 38644 w 3099368"/>
              <a:gd name="connsiteY0" fmla="*/ 2485928 h 2990868"/>
              <a:gd name="connsiteX1" fmla="*/ 961112 w 3099368"/>
              <a:gd name="connsiteY1" fmla="*/ 444382 h 2990868"/>
              <a:gd name="connsiteX2" fmla="*/ 3063793 w 3099368"/>
              <a:gd name="connsiteY2" fmla="*/ 795351 h 2990868"/>
              <a:gd name="connsiteX3" fmla="*/ 2162591 w 3099368"/>
              <a:gd name="connsiteY3" fmla="*/ 2730570 h 2990868"/>
              <a:gd name="connsiteX4" fmla="*/ 38644 w 3099368"/>
              <a:gd name="connsiteY4" fmla="*/ 2485928 h 2990868"/>
              <a:gd name="connsiteX0" fmla="*/ 38644 w 3063793"/>
              <a:gd name="connsiteY0" fmla="*/ 2260080 h 2765020"/>
              <a:gd name="connsiteX1" fmla="*/ 961112 w 3063793"/>
              <a:gd name="connsiteY1" fmla="*/ 218534 h 2765020"/>
              <a:gd name="connsiteX2" fmla="*/ 3063793 w 3063793"/>
              <a:gd name="connsiteY2" fmla="*/ 569503 h 2765020"/>
              <a:gd name="connsiteX3" fmla="*/ 2162591 w 3063793"/>
              <a:gd name="connsiteY3" fmla="*/ 2504722 h 2765020"/>
              <a:gd name="connsiteX4" fmla="*/ 38644 w 3063793"/>
              <a:gd name="connsiteY4" fmla="*/ 2260080 h 2765020"/>
              <a:gd name="connsiteX0" fmla="*/ 137329 w 3162478"/>
              <a:gd name="connsiteY0" fmla="*/ 2432114 h 2937054"/>
              <a:gd name="connsiteX1" fmla="*/ 1059797 w 3162478"/>
              <a:gd name="connsiteY1" fmla="*/ 390568 h 2937054"/>
              <a:gd name="connsiteX2" fmla="*/ 3162478 w 3162478"/>
              <a:gd name="connsiteY2" fmla="*/ 741537 h 2937054"/>
              <a:gd name="connsiteX3" fmla="*/ 2261276 w 3162478"/>
              <a:gd name="connsiteY3" fmla="*/ 2676756 h 2937054"/>
              <a:gd name="connsiteX4" fmla="*/ 137329 w 3162478"/>
              <a:gd name="connsiteY4" fmla="*/ 2432114 h 2937054"/>
              <a:gd name="connsiteX0" fmla="*/ 137329 w 3264556"/>
              <a:gd name="connsiteY0" fmla="*/ 2432114 h 2937054"/>
              <a:gd name="connsiteX1" fmla="*/ 1059797 w 3264556"/>
              <a:gd name="connsiteY1" fmla="*/ 390568 h 2937054"/>
              <a:gd name="connsiteX2" fmla="*/ 3162478 w 3264556"/>
              <a:gd name="connsiteY2" fmla="*/ 741537 h 2937054"/>
              <a:gd name="connsiteX3" fmla="*/ 2261276 w 3264556"/>
              <a:gd name="connsiteY3" fmla="*/ 2676756 h 2937054"/>
              <a:gd name="connsiteX4" fmla="*/ 137329 w 3264556"/>
              <a:gd name="connsiteY4" fmla="*/ 2432114 h 2937054"/>
              <a:gd name="connsiteX0" fmla="*/ 137329 w 3264556"/>
              <a:gd name="connsiteY0" fmla="*/ 2295200 h 2800140"/>
              <a:gd name="connsiteX1" fmla="*/ 1059797 w 3264556"/>
              <a:gd name="connsiteY1" fmla="*/ 253654 h 2800140"/>
              <a:gd name="connsiteX2" fmla="*/ 3162478 w 3264556"/>
              <a:gd name="connsiteY2" fmla="*/ 604623 h 2800140"/>
              <a:gd name="connsiteX3" fmla="*/ 2261276 w 3264556"/>
              <a:gd name="connsiteY3" fmla="*/ 2539842 h 2800140"/>
              <a:gd name="connsiteX4" fmla="*/ 137329 w 3264556"/>
              <a:gd name="connsiteY4" fmla="*/ 2295200 h 2800140"/>
              <a:gd name="connsiteX0" fmla="*/ 147883 w 3275110"/>
              <a:gd name="connsiteY0" fmla="*/ 2272321 h 2777261"/>
              <a:gd name="connsiteX1" fmla="*/ 1070351 w 3275110"/>
              <a:gd name="connsiteY1" fmla="*/ 230775 h 2777261"/>
              <a:gd name="connsiteX2" fmla="*/ 3173032 w 3275110"/>
              <a:gd name="connsiteY2" fmla="*/ 581744 h 2777261"/>
              <a:gd name="connsiteX3" fmla="*/ 2271830 w 3275110"/>
              <a:gd name="connsiteY3" fmla="*/ 2516963 h 2777261"/>
              <a:gd name="connsiteX4" fmla="*/ 147883 w 3275110"/>
              <a:gd name="connsiteY4" fmla="*/ 2272321 h 2777261"/>
              <a:gd name="connsiteX0" fmla="*/ 139917 w 3267144"/>
              <a:gd name="connsiteY0" fmla="*/ 2276888 h 2781828"/>
              <a:gd name="connsiteX1" fmla="*/ 1062385 w 3267144"/>
              <a:gd name="connsiteY1" fmla="*/ 235342 h 2781828"/>
              <a:gd name="connsiteX2" fmla="*/ 3165066 w 3267144"/>
              <a:gd name="connsiteY2" fmla="*/ 586311 h 2781828"/>
              <a:gd name="connsiteX3" fmla="*/ 2263864 w 3267144"/>
              <a:gd name="connsiteY3" fmla="*/ 2521530 h 2781828"/>
              <a:gd name="connsiteX4" fmla="*/ 139917 w 3267144"/>
              <a:gd name="connsiteY4" fmla="*/ 2276888 h 2781828"/>
              <a:gd name="connsiteX0" fmla="*/ 154047 w 3281274"/>
              <a:gd name="connsiteY0" fmla="*/ 2276888 h 2776847"/>
              <a:gd name="connsiteX1" fmla="*/ 1076515 w 3281274"/>
              <a:gd name="connsiteY1" fmla="*/ 235342 h 2776847"/>
              <a:gd name="connsiteX2" fmla="*/ 3179196 w 3281274"/>
              <a:gd name="connsiteY2" fmla="*/ 586311 h 2776847"/>
              <a:gd name="connsiteX3" fmla="*/ 2277994 w 3281274"/>
              <a:gd name="connsiteY3" fmla="*/ 2521530 h 2776847"/>
              <a:gd name="connsiteX4" fmla="*/ 154047 w 3281274"/>
              <a:gd name="connsiteY4" fmla="*/ 2276888 h 2776847"/>
              <a:gd name="connsiteX0" fmla="*/ 141508 w 3268735"/>
              <a:gd name="connsiteY0" fmla="*/ 2272321 h 2772280"/>
              <a:gd name="connsiteX1" fmla="*/ 1063976 w 3268735"/>
              <a:gd name="connsiteY1" fmla="*/ 230775 h 2772280"/>
              <a:gd name="connsiteX2" fmla="*/ 3166657 w 3268735"/>
              <a:gd name="connsiteY2" fmla="*/ 581744 h 2772280"/>
              <a:gd name="connsiteX3" fmla="*/ 2265455 w 3268735"/>
              <a:gd name="connsiteY3" fmla="*/ 2516963 h 2772280"/>
              <a:gd name="connsiteX4" fmla="*/ 141508 w 3268735"/>
              <a:gd name="connsiteY4" fmla="*/ 2272321 h 2772280"/>
              <a:gd name="connsiteX0" fmla="*/ 141508 w 3268735"/>
              <a:gd name="connsiteY0" fmla="*/ 2286112 h 2786071"/>
              <a:gd name="connsiteX1" fmla="*/ 1063976 w 3268735"/>
              <a:gd name="connsiteY1" fmla="*/ 244566 h 2786071"/>
              <a:gd name="connsiteX2" fmla="*/ 3166657 w 3268735"/>
              <a:gd name="connsiteY2" fmla="*/ 595535 h 2786071"/>
              <a:gd name="connsiteX3" fmla="*/ 2265455 w 3268735"/>
              <a:gd name="connsiteY3" fmla="*/ 2530754 h 2786071"/>
              <a:gd name="connsiteX4" fmla="*/ 141508 w 3268735"/>
              <a:gd name="connsiteY4" fmla="*/ 2286112 h 2786071"/>
              <a:gd name="connsiteX0" fmla="*/ 47519 w 3035755"/>
              <a:gd name="connsiteY0" fmla="*/ 2169580 h 2566236"/>
              <a:gd name="connsiteX1" fmla="*/ 969987 w 3035755"/>
              <a:gd name="connsiteY1" fmla="*/ 128034 h 2566236"/>
              <a:gd name="connsiteX2" fmla="*/ 2964455 w 3035755"/>
              <a:gd name="connsiteY2" fmla="*/ 343737 h 2566236"/>
              <a:gd name="connsiteX3" fmla="*/ 2171466 w 3035755"/>
              <a:gd name="connsiteY3" fmla="*/ 2414222 h 2566236"/>
              <a:gd name="connsiteX4" fmla="*/ 47519 w 3035755"/>
              <a:gd name="connsiteY4" fmla="*/ 2169580 h 2566236"/>
              <a:gd name="connsiteX0" fmla="*/ 47519 w 3172210"/>
              <a:gd name="connsiteY0" fmla="*/ 2169580 h 2566236"/>
              <a:gd name="connsiteX1" fmla="*/ 969987 w 3172210"/>
              <a:gd name="connsiteY1" fmla="*/ 128034 h 2566236"/>
              <a:gd name="connsiteX2" fmla="*/ 2964455 w 3172210"/>
              <a:gd name="connsiteY2" fmla="*/ 343737 h 2566236"/>
              <a:gd name="connsiteX3" fmla="*/ 2171466 w 3172210"/>
              <a:gd name="connsiteY3" fmla="*/ 2414222 h 2566236"/>
              <a:gd name="connsiteX4" fmla="*/ 47519 w 3172210"/>
              <a:gd name="connsiteY4" fmla="*/ 2169580 h 2566236"/>
              <a:gd name="connsiteX0" fmla="*/ 47519 w 3172210"/>
              <a:gd name="connsiteY0" fmla="*/ 2270365 h 2667021"/>
              <a:gd name="connsiteX1" fmla="*/ 969987 w 3172210"/>
              <a:gd name="connsiteY1" fmla="*/ 228819 h 2667021"/>
              <a:gd name="connsiteX2" fmla="*/ 2964455 w 3172210"/>
              <a:gd name="connsiteY2" fmla="*/ 444522 h 2667021"/>
              <a:gd name="connsiteX3" fmla="*/ 2171466 w 3172210"/>
              <a:gd name="connsiteY3" fmla="*/ 2515007 h 2667021"/>
              <a:gd name="connsiteX4" fmla="*/ 47519 w 3172210"/>
              <a:gd name="connsiteY4" fmla="*/ 2270365 h 2667021"/>
              <a:gd name="connsiteX0" fmla="*/ 48266 w 3156378"/>
              <a:gd name="connsiteY0" fmla="*/ 2270365 h 2667021"/>
              <a:gd name="connsiteX1" fmla="*/ 954502 w 3156378"/>
              <a:gd name="connsiteY1" fmla="*/ 228819 h 2667021"/>
              <a:gd name="connsiteX2" fmla="*/ 2948970 w 3156378"/>
              <a:gd name="connsiteY2" fmla="*/ 444522 h 2667021"/>
              <a:gd name="connsiteX3" fmla="*/ 2155981 w 3156378"/>
              <a:gd name="connsiteY3" fmla="*/ 2515007 h 2667021"/>
              <a:gd name="connsiteX4" fmla="*/ 48266 w 3156378"/>
              <a:gd name="connsiteY4" fmla="*/ 2270365 h 2667021"/>
              <a:gd name="connsiteX0" fmla="*/ 147312 w 3255424"/>
              <a:gd name="connsiteY0" fmla="*/ 2270365 h 2784017"/>
              <a:gd name="connsiteX1" fmla="*/ 1053548 w 3255424"/>
              <a:gd name="connsiteY1" fmla="*/ 228819 h 2784017"/>
              <a:gd name="connsiteX2" fmla="*/ 3048016 w 3255424"/>
              <a:gd name="connsiteY2" fmla="*/ 444522 h 2784017"/>
              <a:gd name="connsiteX3" fmla="*/ 2255027 w 3255424"/>
              <a:gd name="connsiteY3" fmla="*/ 2515007 h 2784017"/>
              <a:gd name="connsiteX4" fmla="*/ 147312 w 3255424"/>
              <a:gd name="connsiteY4" fmla="*/ 2270365 h 2784017"/>
              <a:gd name="connsiteX0" fmla="*/ 41188 w 3149300"/>
              <a:gd name="connsiteY0" fmla="*/ 2252525 h 2652990"/>
              <a:gd name="connsiteX1" fmla="*/ 920370 w 3149300"/>
              <a:gd name="connsiteY1" fmla="*/ 243442 h 2652990"/>
              <a:gd name="connsiteX2" fmla="*/ 2941892 w 3149300"/>
              <a:gd name="connsiteY2" fmla="*/ 426682 h 2652990"/>
              <a:gd name="connsiteX3" fmla="*/ 2148903 w 3149300"/>
              <a:gd name="connsiteY3" fmla="*/ 2497167 h 2652990"/>
              <a:gd name="connsiteX4" fmla="*/ 41188 w 3149300"/>
              <a:gd name="connsiteY4" fmla="*/ 2252525 h 2652990"/>
              <a:gd name="connsiteX0" fmla="*/ 48960 w 3157072"/>
              <a:gd name="connsiteY0" fmla="*/ 2269643 h 2670108"/>
              <a:gd name="connsiteX1" fmla="*/ 928142 w 3157072"/>
              <a:gd name="connsiteY1" fmla="*/ 260560 h 2670108"/>
              <a:gd name="connsiteX2" fmla="*/ 2949664 w 3157072"/>
              <a:gd name="connsiteY2" fmla="*/ 443800 h 2670108"/>
              <a:gd name="connsiteX3" fmla="*/ 2156675 w 3157072"/>
              <a:gd name="connsiteY3" fmla="*/ 2514285 h 2670108"/>
              <a:gd name="connsiteX4" fmla="*/ 48960 w 3157072"/>
              <a:gd name="connsiteY4" fmla="*/ 2269643 h 2670108"/>
              <a:gd name="connsiteX0" fmla="*/ 160801 w 3268913"/>
              <a:gd name="connsiteY0" fmla="*/ 2269643 h 2783158"/>
              <a:gd name="connsiteX1" fmla="*/ 1039983 w 3268913"/>
              <a:gd name="connsiteY1" fmla="*/ 260560 h 2783158"/>
              <a:gd name="connsiteX2" fmla="*/ 3061505 w 3268913"/>
              <a:gd name="connsiteY2" fmla="*/ 443800 h 2783158"/>
              <a:gd name="connsiteX3" fmla="*/ 2268516 w 3268913"/>
              <a:gd name="connsiteY3" fmla="*/ 2514285 h 2783158"/>
              <a:gd name="connsiteX4" fmla="*/ 160801 w 3268913"/>
              <a:gd name="connsiteY4" fmla="*/ 2269643 h 27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8913" h="2783158">
                <a:moveTo>
                  <a:pt x="160801" y="2269643"/>
                </a:moveTo>
                <a:cubicBezTo>
                  <a:pt x="-336129" y="1531508"/>
                  <a:pt x="421267" y="608152"/>
                  <a:pt x="1039983" y="260560"/>
                </a:cubicBezTo>
                <a:cubicBezTo>
                  <a:pt x="1658699" y="-87032"/>
                  <a:pt x="2657594" y="-143415"/>
                  <a:pt x="3061505" y="443800"/>
                </a:cubicBezTo>
                <a:cubicBezTo>
                  <a:pt x="3684232" y="1402589"/>
                  <a:pt x="2751966" y="2209978"/>
                  <a:pt x="2268516" y="2514285"/>
                </a:cubicBezTo>
                <a:cubicBezTo>
                  <a:pt x="1785066" y="2818592"/>
                  <a:pt x="657731" y="3007778"/>
                  <a:pt x="160801" y="2269643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2086"/>
            </a:lvl2pPr>
            <a:lvl3pPr marL="681247" indent="0">
              <a:buNone/>
              <a:defRPr sz="1788"/>
            </a:lvl3pPr>
            <a:lvl4pPr marL="1021870" indent="0">
              <a:buNone/>
              <a:defRPr sz="1490"/>
            </a:lvl4pPr>
            <a:lvl5pPr marL="1362493" indent="0">
              <a:buNone/>
              <a:defRPr sz="1490"/>
            </a:lvl5pPr>
            <a:lvl6pPr marL="1703117" indent="0">
              <a:buNone/>
              <a:defRPr sz="1490"/>
            </a:lvl6pPr>
            <a:lvl7pPr marL="2043740" indent="0">
              <a:buNone/>
              <a:defRPr sz="1490"/>
            </a:lvl7pPr>
            <a:lvl8pPr marL="2384363" indent="0">
              <a:buNone/>
              <a:defRPr sz="1490"/>
            </a:lvl8pPr>
            <a:lvl9pPr marL="2724987" indent="0">
              <a:buNone/>
              <a:defRPr sz="149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333A80-0C02-D741-1158-DB4BA4DFAAF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6612" y="3410915"/>
            <a:ext cx="2494359" cy="316918"/>
          </a:xfrm>
        </p:spPr>
        <p:txBody>
          <a:bodyPr>
            <a:normAutofit/>
          </a:bodyPr>
          <a:lstStyle>
            <a:lvl1pPr marL="0" indent="0" algn="ctr">
              <a:buNone/>
              <a:defRPr sz="1341" b="1" i="0">
                <a:solidFill>
                  <a:srgbClr val="EC5565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E1343F23-DE19-5DF0-62A5-1B776AAF6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316093" y="3410915"/>
            <a:ext cx="2494359" cy="316918"/>
          </a:xfrm>
        </p:spPr>
        <p:txBody>
          <a:bodyPr>
            <a:normAutofit/>
          </a:bodyPr>
          <a:lstStyle>
            <a:lvl1pPr marL="0" indent="0" algn="ctr">
              <a:buNone/>
              <a:defRPr sz="1341" b="1" i="0">
                <a:solidFill>
                  <a:srgbClr val="EC5565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71669ACD-6430-7203-6CD8-3F6D382F4A49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125573" y="3410915"/>
            <a:ext cx="2494359" cy="316918"/>
          </a:xfrm>
        </p:spPr>
        <p:txBody>
          <a:bodyPr>
            <a:normAutofit/>
          </a:bodyPr>
          <a:lstStyle>
            <a:lvl1pPr marL="0" indent="0" algn="ctr">
              <a:buNone/>
              <a:defRPr sz="1341" b="1" i="0">
                <a:solidFill>
                  <a:srgbClr val="EC5565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2898B7-9F51-2A8F-9E8D-56D817A7B5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0873"/>
            <a:ext cx="7886700" cy="994172"/>
          </a:xfrm>
        </p:spPr>
        <p:txBody>
          <a:bodyPr>
            <a:normAutofit/>
          </a:bodyPr>
          <a:lstStyle>
            <a:lvl1pPr algn="ctr">
              <a:defRPr sz="3204" b="0" i="0">
                <a:solidFill>
                  <a:srgbClr val="002174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3CD5DB5-D047-9842-5489-73BEE9E819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799795"/>
            <a:ext cx="6858000" cy="302949"/>
          </a:xfrm>
        </p:spPr>
        <p:txBody>
          <a:bodyPr>
            <a:normAutofit/>
          </a:bodyPr>
          <a:lstStyle>
            <a:lvl1pPr marL="0" indent="0" algn="ctr">
              <a:buNone/>
              <a:defRPr sz="1639">
                <a:solidFill>
                  <a:srgbClr val="DA516D"/>
                </a:solidFill>
                <a:latin typeface="Rubik Bold" pitchFamily="2" charset="-79"/>
                <a:cs typeface="Rubik Bold" pitchFamily="2" charset="-79"/>
              </a:defRPr>
            </a:lvl1pPr>
            <a:lvl2pPr marL="340623" indent="0" algn="ctr">
              <a:buNone/>
              <a:defRPr sz="1490"/>
            </a:lvl2pPr>
            <a:lvl3pPr marL="681247" indent="0" algn="ctr">
              <a:buNone/>
              <a:defRPr sz="1341"/>
            </a:lvl3pPr>
            <a:lvl4pPr marL="1021870" indent="0" algn="ctr">
              <a:buNone/>
              <a:defRPr sz="1192"/>
            </a:lvl4pPr>
            <a:lvl5pPr marL="1362493" indent="0" algn="ctr">
              <a:buNone/>
              <a:defRPr sz="1192"/>
            </a:lvl5pPr>
            <a:lvl6pPr marL="1703117" indent="0" algn="ctr">
              <a:buNone/>
              <a:defRPr sz="1192"/>
            </a:lvl6pPr>
            <a:lvl7pPr marL="2043740" indent="0" algn="ctr">
              <a:buNone/>
              <a:defRPr sz="1192"/>
            </a:lvl7pPr>
            <a:lvl8pPr marL="2384363" indent="0" algn="ctr">
              <a:buNone/>
              <a:defRPr sz="1192"/>
            </a:lvl8pPr>
            <a:lvl9pPr marL="2724987" indent="0" algn="ctr">
              <a:buNone/>
              <a:defRPr sz="1192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7D3E383C-0C41-E6F4-193B-90DC7B88266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2458" y="3716575"/>
            <a:ext cx="2302668" cy="933185"/>
          </a:xfrm>
        </p:spPr>
        <p:txBody>
          <a:bodyPr>
            <a:normAutofit/>
          </a:bodyPr>
          <a:lstStyle>
            <a:lvl1pPr marL="0" indent="0" algn="ctr">
              <a:buNone/>
              <a:defRPr sz="1043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CCFA8A7D-361E-472D-D40E-938C222CD08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11938" y="3716575"/>
            <a:ext cx="2302668" cy="933185"/>
          </a:xfrm>
        </p:spPr>
        <p:txBody>
          <a:bodyPr>
            <a:normAutofit/>
          </a:bodyPr>
          <a:lstStyle>
            <a:lvl1pPr marL="0" indent="0" algn="ctr">
              <a:buNone/>
              <a:defRPr sz="1043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sp>
        <p:nvSpPr>
          <p:cNvPr id="15" name="Espace réservé du contenu 5">
            <a:extLst>
              <a:ext uri="{FF2B5EF4-FFF2-40B4-BE49-F238E27FC236}">
                <a16:creationId xmlns:a16="http://schemas.microsoft.com/office/drawing/2014/main" id="{A30EEE49-7626-BF74-1D77-15708347311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21419" y="3716575"/>
            <a:ext cx="2302668" cy="933185"/>
          </a:xfrm>
        </p:spPr>
        <p:txBody>
          <a:bodyPr>
            <a:normAutofit/>
          </a:bodyPr>
          <a:lstStyle>
            <a:lvl1pPr marL="0" indent="0" algn="ctr">
              <a:buNone/>
              <a:defRPr sz="1043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214A6C1-0CEA-8EC0-04B4-AF1C0CE45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E687818E-5A7D-A728-08FB-C370051EF613}"/>
              </a:ext>
            </a:extLst>
          </p:cNvPr>
          <p:cNvSpPr/>
          <p:nvPr userDrawn="1"/>
        </p:nvSpPr>
        <p:spPr>
          <a:xfrm rot="3505430">
            <a:off x="7405813" y="53200"/>
            <a:ext cx="2001777" cy="1003213"/>
          </a:xfrm>
          <a:custGeom>
            <a:avLst/>
            <a:gdLst>
              <a:gd name="connsiteX0" fmla="*/ 0 w 1576192"/>
              <a:gd name="connsiteY0" fmla="*/ 0 h 431642"/>
              <a:gd name="connsiteX1" fmla="*/ 1576192 w 1576192"/>
              <a:gd name="connsiteY1" fmla="*/ 0 h 431642"/>
              <a:gd name="connsiteX2" fmla="*/ 1576192 w 1576192"/>
              <a:gd name="connsiteY2" fmla="*/ 431642 h 431642"/>
              <a:gd name="connsiteX3" fmla="*/ 0 w 1576192"/>
              <a:gd name="connsiteY3" fmla="*/ 431642 h 431642"/>
              <a:gd name="connsiteX4" fmla="*/ 0 w 1576192"/>
              <a:gd name="connsiteY4" fmla="*/ 0 h 431642"/>
              <a:gd name="connsiteX0" fmla="*/ 0 w 1686393"/>
              <a:gd name="connsiteY0" fmla="*/ 558920 h 990562"/>
              <a:gd name="connsiteX1" fmla="*/ 1686393 w 1686393"/>
              <a:gd name="connsiteY1" fmla="*/ 0 h 990562"/>
              <a:gd name="connsiteX2" fmla="*/ 1576192 w 1686393"/>
              <a:gd name="connsiteY2" fmla="*/ 990562 h 990562"/>
              <a:gd name="connsiteX3" fmla="*/ 0 w 1686393"/>
              <a:gd name="connsiteY3" fmla="*/ 990562 h 990562"/>
              <a:gd name="connsiteX4" fmla="*/ 0 w 1686393"/>
              <a:gd name="connsiteY4" fmla="*/ 558920 h 990562"/>
              <a:gd name="connsiteX0" fmla="*/ 0 w 2000667"/>
              <a:gd name="connsiteY0" fmla="*/ 558920 h 990562"/>
              <a:gd name="connsiteX1" fmla="*/ 1686393 w 2000667"/>
              <a:gd name="connsiteY1" fmla="*/ 0 h 990562"/>
              <a:gd name="connsiteX2" fmla="*/ 2000667 w 2000667"/>
              <a:gd name="connsiteY2" fmla="*/ 191482 h 990562"/>
              <a:gd name="connsiteX3" fmla="*/ 0 w 2000667"/>
              <a:gd name="connsiteY3" fmla="*/ 990562 h 990562"/>
              <a:gd name="connsiteX4" fmla="*/ 0 w 2000667"/>
              <a:gd name="connsiteY4" fmla="*/ 558920 h 990562"/>
              <a:gd name="connsiteX0" fmla="*/ 299097 w 2000667"/>
              <a:gd name="connsiteY0" fmla="*/ 462761 h 990562"/>
              <a:gd name="connsiteX1" fmla="*/ 1686393 w 2000667"/>
              <a:gd name="connsiteY1" fmla="*/ 0 h 990562"/>
              <a:gd name="connsiteX2" fmla="*/ 2000667 w 2000667"/>
              <a:gd name="connsiteY2" fmla="*/ 191482 h 990562"/>
              <a:gd name="connsiteX3" fmla="*/ 0 w 2000667"/>
              <a:gd name="connsiteY3" fmla="*/ 990562 h 990562"/>
              <a:gd name="connsiteX4" fmla="*/ 299097 w 2000667"/>
              <a:gd name="connsiteY4" fmla="*/ 462761 h 990562"/>
              <a:gd name="connsiteX0" fmla="*/ 320670 w 2000667"/>
              <a:gd name="connsiteY0" fmla="*/ 449355 h 990562"/>
              <a:gd name="connsiteX1" fmla="*/ 1686393 w 2000667"/>
              <a:gd name="connsiteY1" fmla="*/ 0 h 990562"/>
              <a:gd name="connsiteX2" fmla="*/ 2000667 w 2000667"/>
              <a:gd name="connsiteY2" fmla="*/ 191482 h 990562"/>
              <a:gd name="connsiteX3" fmla="*/ 0 w 2000667"/>
              <a:gd name="connsiteY3" fmla="*/ 990562 h 990562"/>
              <a:gd name="connsiteX4" fmla="*/ 320670 w 2000667"/>
              <a:gd name="connsiteY4" fmla="*/ 449355 h 990562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77" h="1003213">
                <a:moveTo>
                  <a:pt x="321780" y="449355"/>
                </a:moveTo>
                <a:cubicBezTo>
                  <a:pt x="573894" y="348050"/>
                  <a:pt x="1183875" y="120045"/>
                  <a:pt x="1687503" y="0"/>
                </a:cubicBezTo>
                <a:lnTo>
                  <a:pt x="2001777" y="191482"/>
                </a:lnTo>
                <a:cubicBezTo>
                  <a:pt x="1420409" y="354853"/>
                  <a:pt x="856176" y="555424"/>
                  <a:pt x="0" y="1003213"/>
                </a:cubicBezTo>
                <a:lnTo>
                  <a:pt x="321780" y="449355"/>
                </a:lnTo>
                <a:close/>
              </a:path>
            </a:pathLst>
          </a:custGeom>
          <a:solidFill>
            <a:srgbClr val="DA51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EA8D81-CC1E-E837-8DC6-E10D01FD31BB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/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24A195A8-815C-CA7D-0420-4F53699AAE2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7AF7E995-EE3E-A578-1F56-1248990B77F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8725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suel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5">
            <a:extLst>
              <a:ext uri="{FF2B5EF4-FFF2-40B4-BE49-F238E27FC236}">
                <a16:creationId xmlns:a16="http://schemas.microsoft.com/office/drawing/2014/main" id="{41D0E1D0-E581-3B04-1EF2-FB380EEFADC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095688" y="2431138"/>
            <a:ext cx="3787522" cy="12190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192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 err="1"/>
              <a:t>Eperum</a:t>
            </a:r>
            <a:r>
              <a:rPr lang="fr-FR"/>
              <a:t> </a:t>
            </a:r>
            <a:r>
              <a:rPr lang="fr-FR" err="1"/>
              <a:t>dicature</a:t>
            </a:r>
            <a:r>
              <a:rPr lang="fr-FR"/>
              <a:t> es </a:t>
            </a:r>
            <a:r>
              <a:rPr lang="fr-FR" err="1"/>
              <a:t>dofuga</a:t>
            </a:r>
            <a:r>
              <a:rPr lang="fr-FR"/>
              <a:t>. </a:t>
            </a:r>
            <a:r>
              <a:rPr lang="fr-FR" err="1"/>
              <a:t>Axim</a:t>
            </a:r>
            <a:r>
              <a:rPr lang="fr-FR"/>
              <a:t> </a:t>
            </a:r>
            <a:r>
              <a:rPr lang="fr-FR" err="1"/>
              <a:t>illandenimus</a:t>
            </a:r>
            <a:r>
              <a:rPr lang="fr-FR"/>
              <a:t> nos </a:t>
            </a:r>
            <a:r>
              <a:rPr lang="fr-FR" err="1"/>
              <a:t>debitas</a:t>
            </a:r>
            <a:r>
              <a:rPr lang="fr-FR"/>
              <a:t> </a:t>
            </a:r>
            <a:r>
              <a:rPr lang="fr-FR" err="1"/>
              <a:t>iminus</a:t>
            </a:r>
            <a:r>
              <a:rPr lang="fr-FR"/>
              <a:t> </a:t>
            </a:r>
            <a:r>
              <a:rPr lang="fr-FR" err="1"/>
              <a:t>illationsed</a:t>
            </a:r>
            <a:r>
              <a:rPr lang="fr-FR"/>
              <a:t> at </a:t>
            </a:r>
            <a:r>
              <a:rPr lang="fr-FR" err="1"/>
              <a:t>elecaeped</a:t>
            </a:r>
            <a:r>
              <a:rPr lang="fr-FR"/>
              <a:t> mod et </a:t>
            </a:r>
            <a:r>
              <a:rPr lang="fr-FR" err="1"/>
              <a:t>facesed</a:t>
            </a:r>
            <a:r>
              <a:rPr lang="fr-FR"/>
              <a:t> </a:t>
            </a:r>
            <a:r>
              <a:rPr lang="fr-FR" err="1"/>
              <a:t>moluptam</a:t>
            </a:r>
            <a:r>
              <a:rPr lang="fr-FR"/>
              <a:t> quia </a:t>
            </a:r>
            <a:r>
              <a:rPr lang="fr-FR" err="1"/>
              <a:t>iministiis</a:t>
            </a:r>
            <a:r>
              <a:rPr lang="fr-FR"/>
              <a:t>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dem</a:t>
            </a:r>
            <a:r>
              <a:rPr lang="fr-FR"/>
              <a:t>. </a:t>
            </a:r>
            <a:r>
              <a:rPr lang="fr-FR" err="1"/>
              <a:t>Itat</a:t>
            </a:r>
            <a:r>
              <a:rPr lang="fr-FR"/>
              <a:t>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dem</a:t>
            </a:r>
            <a:r>
              <a:rPr lang="fr-FR"/>
              <a:t>. </a:t>
            </a:r>
            <a:r>
              <a:rPr lang="fr-FR" err="1"/>
              <a:t>Itat</a:t>
            </a:r>
            <a:r>
              <a:rPr lang="fr-FR"/>
              <a:t> </a:t>
            </a:r>
            <a:r>
              <a:rPr lang="fr-FR" err="1"/>
              <a:t>volupta</a:t>
            </a:r>
            <a:r>
              <a:rPr lang="fr-FR"/>
              <a:t> </a:t>
            </a:r>
            <a:r>
              <a:rPr lang="fr-FR" err="1"/>
              <a:t>essimi</a:t>
            </a:r>
            <a:r>
              <a:rPr lang="fr-FR"/>
              <a:t>, </a:t>
            </a:r>
            <a:r>
              <a:rPr lang="fr-FR" err="1"/>
              <a:t>gretra</a:t>
            </a:r>
            <a:r>
              <a:rPr lang="fr-FR"/>
              <a:t> at tes </a:t>
            </a:r>
            <a:r>
              <a:rPr lang="fr-FR" err="1"/>
              <a:t>pra</a:t>
            </a:r>
            <a:r>
              <a:rPr lang="fr-FR"/>
              <a:t> </a:t>
            </a:r>
            <a:r>
              <a:rPr lang="fr-FR" err="1"/>
              <a:t>sitionet</a:t>
            </a:r>
            <a:r>
              <a:rPr lang="fr-FR"/>
              <a:t> </a:t>
            </a:r>
            <a:r>
              <a:rPr lang="fr-FR" err="1"/>
              <a:t>int</a:t>
            </a:r>
            <a:r>
              <a:rPr lang="fr-FR"/>
              <a:t> </a:t>
            </a:r>
            <a:r>
              <a:rPr lang="fr-FR" err="1"/>
              <a:t>volupienitem</a:t>
            </a:r>
            <a:r>
              <a:rPr lang="fr-FR"/>
              <a:t> </a:t>
            </a:r>
            <a:r>
              <a:rPr lang="fr-FR" err="1"/>
              <a:t>hictent</a:t>
            </a:r>
            <a:r>
              <a:rPr lang="fr-FR"/>
              <a:t>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869FF6-BD01-4B16-089C-7CFC62A93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0873"/>
            <a:ext cx="7886700" cy="994172"/>
          </a:xfrm>
        </p:spPr>
        <p:txBody>
          <a:bodyPr>
            <a:normAutofit/>
          </a:bodyPr>
          <a:lstStyle>
            <a:lvl1pPr algn="ctr">
              <a:defRPr sz="3204" b="0" i="0">
                <a:solidFill>
                  <a:srgbClr val="002174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CA6C0F8F-572F-0288-C57C-459DB0E1C7D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 rot="21317628">
            <a:off x="4978660" y="1145378"/>
            <a:ext cx="4408112" cy="4191365"/>
          </a:xfrm>
          <a:custGeom>
            <a:avLst/>
            <a:gdLst>
              <a:gd name="connsiteX0" fmla="*/ 0 w 4013975"/>
              <a:gd name="connsiteY0" fmla="*/ 1446122 h 2892243"/>
              <a:gd name="connsiteX1" fmla="*/ 2006988 w 4013975"/>
              <a:gd name="connsiteY1" fmla="*/ 0 h 2892243"/>
              <a:gd name="connsiteX2" fmla="*/ 4013976 w 4013975"/>
              <a:gd name="connsiteY2" fmla="*/ 1446122 h 2892243"/>
              <a:gd name="connsiteX3" fmla="*/ 2006988 w 4013975"/>
              <a:gd name="connsiteY3" fmla="*/ 2892244 h 2892243"/>
              <a:gd name="connsiteX4" fmla="*/ 0 w 4013975"/>
              <a:gd name="connsiteY4" fmla="*/ 1446122 h 2892243"/>
              <a:gd name="connsiteX0" fmla="*/ 10 w 4013986"/>
              <a:gd name="connsiteY0" fmla="*/ 1392959 h 2839081"/>
              <a:gd name="connsiteX1" fmla="*/ 1985733 w 4013986"/>
              <a:gd name="connsiteY1" fmla="*/ 0 h 2839081"/>
              <a:gd name="connsiteX2" fmla="*/ 4013986 w 4013986"/>
              <a:gd name="connsiteY2" fmla="*/ 1392959 h 2839081"/>
              <a:gd name="connsiteX3" fmla="*/ 2006998 w 4013986"/>
              <a:gd name="connsiteY3" fmla="*/ 2839081 h 2839081"/>
              <a:gd name="connsiteX4" fmla="*/ 10 w 4013986"/>
              <a:gd name="connsiteY4" fmla="*/ 1392959 h 2839081"/>
              <a:gd name="connsiteX0" fmla="*/ 10 w 4013986"/>
              <a:gd name="connsiteY0" fmla="*/ 1392959 h 2679593"/>
              <a:gd name="connsiteX1" fmla="*/ 1985733 w 4013986"/>
              <a:gd name="connsiteY1" fmla="*/ 0 h 2679593"/>
              <a:gd name="connsiteX2" fmla="*/ 4013986 w 4013986"/>
              <a:gd name="connsiteY2" fmla="*/ 1392959 h 2679593"/>
              <a:gd name="connsiteX3" fmla="*/ 2006998 w 4013986"/>
              <a:gd name="connsiteY3" fmla="*/ 2679593 h 2679593"/>
              <a:gd name="connsiteX4" fmla="*/ 10 w 4013986"/>
              <a:gd name="connsiteY4" fmla="*/ 1392959 h 2679593"/>
              <a:gd name="connsiteX0" fmla="*/ 9 w 3705641"/>
              <a:gd name="connsiteY0" fmla="*/ 1424892 h 2679653"/>
              <a:gd name="connsiteX1" fmla="*/ 1677388 w 3705641"/>
              <a:gd name="connsiteY1" fmla="*/ 35 h 2679653"/>
              <a:gd name="connsiteX2" fmla="*/ 3705641 w 3705641"/>
              <a:gd name="connsiteY2" fmla="*/ 1392994 h 2679653"/>
              <a:gd name="connsiteX3" fmla="*/ 1698653 w 3705641"/>
              <a:gd name="connsiteY3" fmla="*/ 2679628 h 2679653"/>
              <a:gd name="connsiteX4" fmla="*/ 9 w 3705641"/>
              <a:gd name="connsiteY4" fmla="*/ 1424892 h 2679653"/>
              <a:gd name="connsiteX0" fmla="*/ 9 w 3152748"/>
              <a:gd name="connsiteY0" fmla="*/ 1424956 h 2679763"/>
              <a:gd name="connsiteX1" fmla="*/ 1677388 w 3152748"/>
              <a:gd name="connsiteY1" fmla="*/ 99 h 2679763"/>
              <a:gd name="connsiteX2" fmla="*/ 3152748 w 3152748"/>
              <a:gd name="connsiteY2" fmla="*/ 1371793 h 2679763"/>
              <a:gd name="connsiteX3" fmla="*/ 1698653 w 3152748"/>
              <a:gd name="connsiteY3" fmla="*/ 2679692 h 2679763"/>
              <a:gd name="connsiteX4" fmla="*/ 9 w 3152748"/>
              <a:gd name="connsiteY4" fmla="*/ 1424956 h 2679763"/>
              <a:gd name="connsiteX0" fmla="*/ 9 w 3203476"/>
              <a:gd name="connsiteY0" fmla="*/ 1425766 h 2680573"/>
              <a:gd name="connsiteX1" fmla="*/ 1677388 w 3203476"/>
              <a:gd name="connsiteY1" fmla="*/ 909 h 2680573"/>
              <a:gd name="connsiteX2" fmla="*/ 3152748 w 3203476"/>
              <a:gd name="connsiteY2" fmla="*/ 1372603 h 2680573"/>
              <a:gd name="connsiteX3" fmla="*/ 1698653 w 3203476"/>
              <a:gd name="connsiteY3" fmla="*/ 2680502 h 2680573"/>
              <a:gd name="connsiteX4" fmla="*/ 9 w 3203476"/>
              <a:gd name="connsiteY4" fmla="*/ 1425766 h 2680573"/>
              <a:gd name="connsiteX0" fmla="*/ 9 w 3203476"/>
              <a:gd name="connsiteY0" fmla="*/ 1425766 h 2680573"/>
              <a:gd name="connsiteX1" fmla="*/ 1677388 w 3203476"/>
              <a:gd name="connsiteY1" fmla="*/ 909 h 2680573"/>
              <a:gd name="connsiteX2" fmla="*/ 3152748 w 3203476"/>
              <a:gd name="connsiteY2" fmla="*/ 1372603 h 2680573"/>
              <a:gd name="connsiteX3" fmla="*/ 1698653 w 3203476"/>
              <a:gd name="connsiteY3" fmla="*/ 2680502 h 2680573"/>
              <a:gd name="connsiteX4" fmla="*/ 9 w 3203476"/>
              <a:gd name="connsiteY4" fmla="*/ 1425766 h 2680573"/>
              <a:gd name="connsiteX0" fmla="*/ 9 w 3203476"/>
              <a:gd name="connsiteY0" fmla="*/ 1425766 h 2706495"/>
              <a:gd name="connsiteX1" fmla="*/ 1677388 w 3203476"/>
              <a:gd name="connsiteY1" fmla="*/ 909 h 2706495"/>
              <a:gd name="connsiteX2" fmla="*/ 3152748 w 3203476"/>
              <a:gd name="connsiteY2" fmla="*/ 1372603 h 2706495"/>
              <a:gd name="connsiteX3" fmla="*/ 1698653 w 3203476"/>
              <a:gd name="connsiteY3" fmla="*/ 2680502 h 2706495"/>
              <a:gd name="connsiteX4" fmla="*/ 9 w 3203476"/>
              <a:gd name="connsiteY4" fmla="*/ 1425766 h 2706495"/>
              <a:gd name="connsiteX0" fmla="*/ 9 w 3203476"/>
              <a:gd name="connsiteY0" fmla="*/ 1425766 h 2716428"/>
              <a:gd name="connsiteX1" fmla="*/ 1677388 w 3203476"/>
              <a:gd name="connsiteY1" fmla="*/ 909 h 2716428"/>
              <a:gd name="connsiteX2" fmla="*/ 3152748 w 3203476"/>
              <a:gd name="connsiteY2" fmla="*/ 1372603 h 2716428"/>
              <a:gd name="connsiteX3" fmla="*/ 1698653 w 3203476"/>
              <a:gd name="connsiteY3" fmla="*/ 2680502 h 2716428"/>
              <a:gd name="connsiteX4" fmla="*/ 9 w 3203476"/>
              <a:gd name="connsiteY4" fmla="*/ 1425766 h 2716428"/>
              <a:gd name="connsiteX0" fmla="*/ 13261 w 3201566"/>
              <a:gd name="connsiteY0" fmla="*/ 1243924 h 2533722"/>
              <a:gd name="connsiteX1" fmla="*/ 1042054 w 3201566"/>
              <a:gd name="connsiteY1" fmla="*/ 10453 h 2533722"/>
              <a:gd name="connsiteX2" fmla="*/ 3166000 w 3201566"/>
              <a:gd name="connsiteY2" fmla="*/ 1190761 h 2533722"/>
              <a:gd name="connsiteX3" fmla="*/ 1711905 w 3201566"/>
              <a:gd name="connsiteY3" fmla="*/ 2498660 h 2533722"/>
              <a:gd name="connsiteX4" fmla="*/ 13261 w 3201566"/>
              <a:gd name="connsiteY4" fmla="*/ 1243924 h 2533722"/>
              <a:gd name="connsiteX0" fmla="*/ 15125 w 3096823"/>
              <a:gd name="connsiteY0" fmla="*/ 2107819 h 2603864"/>
              <a:gd name="connsiteX1" fmla="*/ 937593 w 3096823"/>
              <a:gd name="connsiteY1" fmla="*/ 66273 h 2603864"/>
              <a:gd name="connsiteX2" fmla="*/ 3061539 w 3096823"/>
              <a:gd name="connsiteY2" fmla="*/ 1246581 h 2603864"/>
              <a:gd name="connsiteX3" fmla="*/ 1607444 w 3096823"/>
              <a:gd name="connsiteY3" fmla="*/ 2554480 h 2603864"/>
              <a:gd name="connsiteX4" fmla="*/ 15125 w 3096823"/>
              <a:gd name="connsiteY4" fmla="*/ 2107819 h 2603864"/>
              <a:gd name="connsiteX0" fmla="*/ 15044 w 3075768"/>
              <a:gd name="connsiteY0" fmla="*/ 2485928 h 3040340"/>
              <a:gd name="connsiteX1" fmla="*/ 937512 w 3075768"/>
              <a:gd name="connsiteY1" fmla="*/ 444382 h 3040340"/>
              <a:gd name="connsiteX2" fmla="*/ 3040193 w 3075768"/>
              <a:gd name="connsiteY2" fmla="*/ 795351 h 3040340"/>
              <a:gd name="connsiteX3" fmla="*/ 1607363 w 3075768"/>
              <a:gd name="connsiteY3" fmla="*/ 2932589 h 3040340"/>
              <a:gd name="connsiteX4" fmla="*/ 15044 w 3075768"/>
              <a:gd name="connsiteY4" fmla="*/ 2485928 h 3040340"/>
              <a:gd name="connsiteX0" fmla="*/ 38644 w 3099368"/>
              <a:gd name="connsiteY0" fmla="*/ 2485928 h 2877738"/>
              <a:gd name="connsiteX1" fmla="*/ 961112 w 3099368"/>
              <a:gd name="connsiteY1" fmla="*/ 444382 h 2877738"/>
              <a:gd name="connsiteX2" fmla="*/ 3063793 w 3099368"/>
              <a:gd name="connsiteY2" fmla="*/ 795351 h 2877738"/>
              <a:gd name="connsiteX3" fmla="*/ 2162591 w 3099368"/>
              <a:gd name="connsiteY3" fmla="*/ 2730570 h 2877738"/>
              <a:gd name="connsiteX4" fmla="*/ 38644 w 3099368"/>
              <a:gd name="connsiteY4" fmla="*/ 2485928 h 2877738"/>
              <a:gd name="connsiteX0" fmla="*/ 38644 w 3099368"/>
              <a:gd name="connsiteY0" fmla="*/ 2485928 h 2990868"/>
              <a:gd name="connsiteX1" fmla="*/ 961112 w 3099368"/>
              <a:gd name="connsiteY1" fmla="*/ 444382 h 2990868"/>
              <a:gd name="connsiteX2" fmla="*/ 3063793 w 3099368"/>
              <a:gd name="connsiteY2" fmla="*/ 795351 h 2990868"/>
              <a:gd name="connsiteX3" fmla="*/ 2162591 w 3099368"/>
              <a:gd name="connsiteY3" fmla="*/ 2730570 h 2990868"/>
              <a:gd name="connsiteX4" fmla="*/ 38644 w 3099368"/>
              <a:gd name="connsiteY4" fmla="*/ 2485928 h 2990868"/>
              <a:gd name="connsiteX0" fmla="*/ 38644 w 3063793"/>
              <a:gd name="connsiteY0" fmla="*/ 2260080 h 2765020"/>
              <a:gd name="connsiteX1" fmla="*/ 961112 w 3063793"/>
              <a:gd name="connsiteY1" fmla="*/ 218534 h 2765020"/>
              <a:gd name="connsiteX2" fmla="*/ 3063793 w 3063793"/>
              <a:gd name="connsiteY2" fmla="*/ 569503 h 2765020"/>
              <a:gd name="connsiteX3" fmla="*/ 2162591 w 3063793"/>
              <a:gd name="connsiteY3" fmla="*/ 2504722 h 2765020"/>
              <a:gd name="connsiteX4" fmla="*/ 38644 w 3063793"/>
              <a:gd name="connsiteY4" fmla="*/ 2260080 h 2765020"/>
              <a:gd name="connsiteX0" fmla="*/ 137329 w 3162478"/>
              <a:gd name="connsiteY0" fmla="*/ 2432114 h 2937054"/>
              <a:gd name="connsiteX1" fmla="*/ 1059797 w 3162478"/>
              <a:gd name="connsiteY1" fmla="*/ 390568 h 2937054"/>
              <a:gd name="connsiteX2" fmla="*/ 3162478 w 3162478"/>
              <a:gd name="connsiteY2" fmla="*/ 741537 h 2937054"/>
              <a:gd name="connsiteX3" fmla="*/ 2261276 w 3162478"/>
              <a:gd name="connsiteY3" fmla="*/ 2676756 h 2937054"/>
              <a:gd name="connsiteX4" fmla="*/ 137329 w 3162478"/>
              <a:gd name="connsiteY4" fmla="*/ 2432114 h 2937054"/>
              <a:gd name="connsiteX0" fmla="*/ 137329 w 3264556"/>
              <a:gd name="connsiteY0" fmla="*/ 2432114 h 2937054"/>
              <a:gd name="connsiteX1" fmla="*/ 1059797 w 3264556"/>
              <a:gd name="connsiteY1" fmla="*/ 390568 h 2937054"/>
              <a:gd name="connsiteX2" fmla="*/ 3162478 w 3264556"/>
              <a:gd name="connsiteY2" fmla="*/ 741537 h 2937054"/>
              <a:gd name="connsiteX3" fmla="*/ 2261276 w 3264556"/>
              <a:gd name="connsiteY3" fmla="*/ 2676756 h 2937054"/>
              <a:gd name="connsiteX4" fmla="*/ 137329 w 3264556"/>
              <a:gd name="connsiteY4" fmla="*/ 2432114 h 2937054"/>
              <a:gd name="connsiteX0" fmla="*/ 137329 w 3264556"/>
              <a:gd name="connsiteY0" fmla="*/ 2295200 h 2800140"/>
              <a:gd name="connsiteX1" fmla="*/ 1059797 w 3264556"/>
              <a:gd name="connsiteY1" fmla="*/ 253654 h 2800140"/>
              <a:gd name="connsiteX2" fmla="*/ 3162478 w 3264556"/>
              <a:gd name="connsiteY2" fmla="*/ 604623 h 2800140"/>
              <a:gd name="connsiteX3" fmla="*/ 2261276 w 3264556"/>
              <a:gd name="connsiteY3" fmla="*/ 2539842 h 2800140"/>
              <a:gd name="connsiteX4" fmla="*/ 137329 w 3264556"/>
              <a:gd name="connsiteY4" fmla="*/ 2295200 h 2800140"/>
              <a:gd name="connsiteX0" fmla="*/ 147883 w 3275110"/>
              <a:gd name="connsiteY0" fmla="*/ 2272321 h 2777261"/>
              <a:gd name="connsiteX1" fmla="*/ 1070351 w 3275110"/>
              <a:gd name="connsiteY1" fmla="*/ 230775 h 2777261"/>
              <a:gd name="connsiteX2" fmla="*/ 3173032 w 3275110"/>
              <a:gd name="connsiteY2" fmla="*/ 581744 h 2777261"/>
              <a:gd name="connsiteX3" fmla="*/ 2271830 w 3275110"/>
              <a:gd name="connsiteY3" fmla="*/ 2516963 h 2777261"/>
              <a:gd name="connsiteX4" fmla="*/ 147883 w 3275110"/>
              <a:gd name="connsiteY4" fmla="*/ 2272321 h 2777261"/>
              <a:gd name="connsiteX0" fmla="*/ 139917 w 3267144"/>
              <a:gd name="connsiteY0" fmla="*/ 2276888 h 2781828"/>
              <a:gd name="connsiteX1" fmla="*/ 1062385 w 3267144"/>
              <a:gd name="connsiteY1" fmla="*/ 235342 h 2781828"/>
              <a:gd name="connsiteX2" fmla="*/ 3165066 w 3267144"/>
              <a:gd name="connsiteY2" fmla="*/ 586311 h 2781828"/>
              <a:gd name="connsiteX3" fmla="*/ 2263864 w 3267144"/>
              <a:gd name="connsiteY3" fmla="*/ 2521530 h 2781828"/>
              <a:gd name="connsiteX4" fmla="*/ 139917 w 3267144"/>
              <a:gd name="connsiteY4" fmla="*/ 2276888 h 2781828"/>
              <a:gd name="connsiteX0" fmla="*/ 154047 w 3281274"/>
              <a:gd name="connsiteY0" fmla="*/ 2276888 h 2776847"/>
              <a:gd name="connsiteX1" fmla="*/ 1076515 w 3281274"/>
              <a:gd name="connsiteY1" fmla="*/ 235342 h 2776847"/>
              <a:gd name="connsiteX2" fmla="*/ 3179196 w 3281274"/>
              <a:gd name="connsiteY2" fmla="*/ 586311 h 2776847"/>
              <a:gd name="connsiteX3" fmla="*/ 2277994 w 3281274"/>
              <a:gd name="connsiteY3" fmla="*/ 2521530 h 2776847"/>
              <a:gd name="connsiteX4" fmla="*/ 154047 w 3281274"/>
              <a:gd name="connsiteY4" fmla="*/ 2276888 h 2776847"/>
              <a:gd name="connsiteX0" fmla="*/ 141508 w 3268735"/>
              <a:gd name="connsiteY0" fmla="*/ 2272321 h 2772280"/>
              <a:gd name="connsiteX1" fmla="*/ 1063976 w 3268735"/>
              <a:gd name="connsiteY1" fmla="*/ 230775 h 2772280"/>
              <a:gd name="connsiteX2" fmla="*/ 3166657 w 3268735"/>
              <a:gd name="connsiteY2" fmla="*/ 581744 h 2772280"/>
              <a:gd name="connsiteX3" fmla="*/ 2265455 w 3268735"/>
              <a:gd name="connsiteY3" fmla="*/ 2516963 h 2772280"/>
              <a:gd name="connsiteX4" fmla="*/ 141508 w 3268735"/>
              <a:gd name="connsiteY4" fmla="*/ 2272321 h 2772280"/>
              <a:gd name="connsiteX0" fmla="*/ 141508 w 3268735"/>
              <a:gd name="connsiteY0" fmla="*/ 2286112 h 2786071"/>
              <a:gd name="connsiteX1" fmla="*/ 1063976 w 3268735"/>
              <a:gd name="connsiteY1" fmla="*/ 244566 h 2786071"/>
              <a:gd name="connsiteX2" fmla="*/ 3166657 w 3268735"/>
              <a:gd name="connsiteY2" fmla="*/ 595535 h 2786071"/>
              <a:gd name="connsiteX3" fmla="*/ 2265455 w 3268735"/>
              <a:gd name="connsiteY3" fmla="*/ 2530754 h 2786071"/>
              <a:gd name="connsiteX4" fmla="*/ 141508 w 3268735"/>
              <a:gd name="connsiteY4" fmla="*/ 2286112 h 2786071"/>
              <a:gd name="connsiteX0" fmla="*/ 47519 w 3035755"/>
              <a:gd name="connsiteY0" fmla="*/ 2169580 h 2566236"/>
              <a:gd name="connsiteX1" fmla="*/ 969987 w 3035755"/>
              <a:gd name="connsiteY1" fmla="*/ 128034 h 2566236"/>
              <a:gd name="connsiteX2" fmla="*/ 2964455 w 3035755"/>
              <a:gd name="connsiteY2" fmla="*/ 343737 h 2566236"/>
              <a:gd name="connsiteX3" fmla="*/ 2171466 w 3035755"/>
              <a:gd name="connsiteY3" fmla="*/ 2414222 h 2566236"/>
              <a:gd name="connsiteX4" fmla="*/ 47519 w 3035755"/>
              <a:gd name="connsiteY4" fmla="*/ 2169580 h 2566236"/>
              <a:gd name="connsiteX0" fmla="*/ 47519 w 3172210"/>
              <a:gd name="connsiteY0" fmla="*/ 2169580 h 2566236"/>
              <a:gd name="connsiteX1" fmla="*/ 969987 w 3172210"/>
              <a:gd name="connsiteY1" fmla="*/ 128034 h 2566236"/>
              <a:gd name="connsiteX2" fmla="*/ 2964455 w 3172210"/>
              <a:gd name="connsiteY2" fmla="*/ 343737 h 2566236"/>
              <a:gd name="connsiteX3" fmla="*/ 2171466 w 3172210"/>
              <a:gd name="connsiteY3" fmla="*/ 2414222 h 2566236"/>
              <a:gd name="connsiteX4" fmla="*/ 47519 w 3172210"/>
              <a:gd name="connsiteY4" fmla="*/ 2169580 h 2566236"/>
              <a:gd name="connsiteX0" fmla="*/ 47519 w 3172210"/>
              <a:gd name="connsiteY0" fmla="*/ 2270365 h 2667021"/>
              <a:gd name="connsiteX1" fmla="*/ 969987 w 3172210"/>
              <a:gd name="connsiteY1" fmla="*/ 228819 h 2667021"/>
              <a:gd name="connsiteX2" fmla="*/ 2964455 w 3172210"/>
              <a:gd name="connsiteY2" fmla="*/ 444522 h 2667021"/>
              <a:gd name="connsiteX3" fmla="*/ 2171466 w 3172210"/>
              <a:gd name="connsiteY3" fmla="*/ 2515007 h 2667021"/>
              <a:gd name="connsiteX4" fmla="*/ 47519 w 3172210"/>
              <a:gd name="connsiteY4" fmla="*/ 2270365 h 2667021"/>
              <a:gd name="connsiteX0" fmla="*/ 48266 w 3156378"/>
              <a:gd name="connsiteY0" fmla="*/ 2270365 h 2667021"/>
              <a:gd name="connsiteX1" fmla="*/ 954502 w 3156378"/>
              <a:gd name="connsiteY1" fmla="*/ 228819 h 2667021"/>
              <a:gd name="connsiteX2" fmla="*/ 2948970 w 3156378"/>
              <a:gd name="connsiteY2" fmla="*/ 444522 h 2667021"/>
              <a:gd name="connsiteX3" fmla="*/ 2155981 w 3156378"/>
              <a:gd name="connsiteY3" fmla="*/ 2515007 h 2667021"/>
              <a:gd name="connsiteX4" fmla="*/ 48266 w 3156378"/>
              <a:gd name="connsiteY4" fmla="*/ 2270365 h 2667021"/>
              <a:gd name="connsiteX0" fmla="*/ 147312 w 3255424"/>
              <a:gd name="connsiteY0" fmla="*/ 2270365 h 2784017"/>
              <a:gd name="connsiteX1" fmla="*/ 1053548 w 3255424"/>
              <a:gd name="connsiteY1" fmla="*/ 228819 h 2784017"/>
              <a:gd name="connsiteX2" fmla="*/ 3048016 w 3255424"/>
              <a:gd name="connsiteY2" fmla="*/ 444522 h 2784017"/>
              <a:gd name="connsiteX3" fmla="*/ 2255027 w 3255424"/>
              <a:gd name="connsiteY3" fmla="*/ 2515007 h 2784017"/>
              <a:gd name="connsiteX4" fmla="*/ 147312 w 3255424"/>
              <a:gd name="connsiteY4" fmla="*/ 2270365 h 2784017"/>
              <a:gd name="connsiteX0" fmla="*/ 41188 w 3149300"/>
              <a:gd name="connsiteY0" fmla="*/ 2252525 h 2652990"/>
              <a:gd name="connsiteX1" fmla="*/ 920370 w 3149300"/>
              <a:gd name="connsiteY1" fmla="*/ 243442 h 2652990"/>
              <a:gd name="connsiteX2" fmla="*/ 2941892 w 3149300"/>
              <a:gd name="connsiteY2" fmla="*/ 426682 h 2652990"/>
              <a:gd name="connsiteX3" fmla="*/ 2148903 w 3149300"/>
              <a:gd name="connsiteY3" fmla="*/ 2497167 h 2652990"/>
              <a:gd name="connsiteX4" fmla="*/ 41188 w 3149300"/>
              <a:gd name="connsiteY4" fmla="*/ 2252525 h 2652990"/>
              <a:gd name="connsiteX0" fmla="*/ 48960 w 3157072"/>
              <a:gd name="connsiteY0" fmla="*/ 2269643 h 2670108"/>
              <a:gd name="connsiteX1" fmla="*/ 928142 w 3157072"/>
              <a:gd name="connsiteY1" fmla="*/ 260560 h 2670108"/>
              <a:gd name="connsiteX2" fmla="*/ 2949664 w 3157072"/>
              <a:gd name="connsiteY2" fmla="*/ 443800 h 2670108"/>
              <a:gd name="connsiteX3" fmla="*/ 2156675 w 3157072"/>
              <a:gd name="connsiteY3" fmla="*/ 2514285 h 2670108"/>
              <a:gd name="connsiteX4" fmla="*/ 48960 w 3157072"/>
              <a:gd name="connsiteY4" fmla="*/ 2269643 h 2670108"/>
              <a:gd name="connsiteX0" fmla="*/ 160801 w 3268913"/>
              <a:gd name="connsiteY0" fmla="*/ 2269643 h 2783158"/>
              <a:gd name="connsiteX1" fmla="*/ 1039983 w 3268913"/>
              <a:gd name="connsiteY1" fmla="*/ 260560 h 2783158"/>
              <a:gd name="connsiteX2" fmla="*/ 3061505 w 3268913"/>
              <a:gd name="connsiteY2" fmla="*/ 443800 h 2783158"/>
              <a:gd name="connsiteX3" fmla="*/ 2268516 w 3268913"/>
              <a:gd name="connsiteY3" fmla="*/ 2514285 h 2783158"/>
              <a:gd name="connsiteX4" fmla="*/ 160801 w 3268913"/>
              <a:gd name="connsiteY4" fmla="*/ 2269643 h 2783158"/>
              <a:gd name="connsiteX0" fmla="*/ 160801 w 3268913"/>
              <a:gd name="connsiteY0" fmla="*/ 2277743 h 2791258"/>
              <a:gd name="connsiteX1" fmla="*/ 1039983 w 3268913"/>
              <a:gd name="connsiteY1" fmla="*/ 268660 h 2791258"/>
              <a:gd name="connsiteX2" fmla="*/ 2393099 w 3268913"/>
              <a:gd name="connsiteY2" fmla="*/ 40437 h 2791258"/>
              <a:gd name="connsiteX3" fmla="*/ 3061505 w 3268913"/>
              <a:gd name="connsiteY3" fmla="*/ 451900 h 2791258"/>
              <a:gd name="connsiteX4" fmla="*/ 2268516 w 3268913"/>
              <a:gd name="connsiteY4" fmla="*/ 2522385 h 2791258"/>
              <a:gd name="connsiteX5" fmla="*/ 160801 w 3268913"/>
              <a:gd name="connsiteY5" fmla="*/ 2277743 h 2791258"/>
              <a:gd name="connsiteX0" fmla="*/ 170927 w 3279039"/>
              <a:gd name="connsiteY0" fmla="*/ 2277743 h 2631594"/>
              <a:gd name="connsiteX1" fmla="*/ 1050109 w 3279039"/>
              <a:gd name="connsiteY1" fmla="*/ 268660 h 2631594"/>
              <a:gd name="connsiteX2" fmla="*/ 2403225 w 3279039"/>
              <a:gd name="connsiteY2" fmla="*/ 40437 h 2631594"/>
              <a:gd name="connsiteX3" fmla="*/ 3071631 w 3279039"/>
              <a:gd name="connsiteY3" fmla="*/ 451900 h 2631594"/>
              <a:gd name="connsiteX4" fmla="*/ 2278642 w 3279039"/>
              <a:gd name="connsiteY4" fmla="*/ 2522385 h 2631594"/>
              <a:gd name="connsiteX5" fmla="*/ 205389 w 3279039"/>
              <a:gd name="connsiteY5" fmla="*/ 2336516 h 2631594"/>
              <a:gd name="connsiteX6" fmla="*/ 170927 w 3279039"/>
              <a:gd name="connsiteY6" fmla="*/ 2277743 h 2631594"/>
              <a:gd name="connsiteX0" fmla="*/ 170927 w 3279039"/>
              <a:gd name="connsiteY0" fmla="*/ 2266450 h 2620301"/>
              <a:gd name="connsiteX1" fmla="*/ 1050109 w 3279039"/>
              <a:gd name="connsiteY1" fmla="*/ 257367 h 2620301"/>
              <a:gd name="connsiteX2" fmla="*/ 2403225 w 3279039"/>
              <a:gd name="connsiteY2" fmla="*/ 29144 h 2620301"/>
              <a:gd name="connsiteX3" fmla="*/ 3071631 w 3279039"/>
              <a:gd name="connsiteY3" fmla="*/ 440607 h 2620301"/>
              <a:gd name="connsiteX4" fmla="*/ 2278642 w 3279039"/>
              <a:gd name="connsiteY4" fmla="*/ 2511092 h 2620301"/>
              <a:gd name="connsiteX5" fmla="*/ 205389 w 3279039"/>
              <a:gd name="connsiteY5" fmla="*/ 2325223 h 2620301"/>
              <a:gd name="connsiteX6" fmla="*/ 170927 w 3279039"/>
              <a:gd name="connsiteY6" fmla="*/ 2266450 h 2620301"/>
              <a:gd name="connsiteX0" fmla="*/ 170927 w 3279039"/>
              <a:gd name="connsiteY0" fmla="*/ 2266450 h 2620301"/>
              <a:gd name="connsiteX1" fmla="*/ 1050109 w 3279039"/>
              <a:gd name="connsiteY1" fmla="*/ 257367 h 2620301"/>
              <a:gd name="connsiteX2" fmla="*/ 2403225 w 3279039"/>
              <a:gd name="connsiteY2" fmla="*/ 29144 h 2620301"/>
              <a:gd name="connsiteX3" fmla="*/ 3071631 w 3279039"/>
              <a:gd name="connsiteY3" fmla="*/ 440607 h 2620301"/>
              <a:gd name="connsiteX4" fmla="*/ 2278642 w 3279039"/>
              <a:gd name="connsiteY4" fmla="*/ 2511092 h 2620301"/>
              <a:gd name="connsiteX5" fmla="*/ 205389 w 3279039"/>
              <a:gd name="connsiteY5" fmla="*/ 2325223 h 2620301"/>
              <a:gd name="connsiteX6" fmla="*/ 170927 w 3279039"/>
              <a:gd name="connsiteY6" fmla="*/ 2266450 h 2620301"/>
              <a:gd name="connsiteX0" fmla="*/ 162055 w 3270167"/>
              <a:gd name="connsiteY0" fmla="*/ 2266450 h 2620301"/>
              <a:gd name="connsiteX1" fmla="*/ 1041237 w 3270167"/>
              <a:gd name="connsiteY1" fmla="*/ 257367 h 2620301"/>
              <a:gd name="connsiteX2" fmla="*/ 2394353 w 3270167"/>
              <a:gd name="connsiteY2" fmla="*/ 29144 h 2620301"/>
              <a:gd name="connsiteX3" fmla="*/ 3062759 w 3270167"/>
              <a:gd name="connsiteY3" fmla="*/ 440607 h 2620301"/>
              <a:gd name="connsiteX4" fmla="*/ 2269770 w 3270167"/>
              <a:gd name="connsiteY4" fmla="*/ 2511092 h 2620301"/>
              <a:gd name="connsiteX5" fmla="*/ 196517 w 3270167"/>
              <a:gd name="connsiteY5" fmla="*/ 2325223 h 2620301"/>
              <a:gd name="connsiteX6" fmla="*/ 162055 w 3270167"/>
              <a:gd name="connsiteY6" fmla="*/ 2266450 h 2620301"/>
              <a:gd name="connsiteX0" fmla="*/ 162055 w 3270167"/>
              <a:gd name="connsiteY0" fmla="*/ 2266450 h 2616328"/>
              <a:gd name="connsiteX1" fmla="*/ 1041237 w 3270167"/>
              <a:gd name="connsiteY1" fmla="*/ 257367 h 2616328"/>
              <a:gd name="connsiteX2" fmla="*/ 2394353 w 3270167"/>
              <a:gd name="connsiteY2" fmla="*/ 29144 h 2616328"/>
              <a:gd name="connsiteX3" fmla="*/ 3062759 w 3270167"/>
              <a:gd name="connsiteY3" fmla="*/ 440607 h 2616328"/>
              <a:gd name="connsiteX4" fmla="*/ 2269770 w 3270167"/>
              <a:gd name="connsiteY4" fmla="*/ 2511092 h 2616328"/>
              <a:gd name="connsiteX5" fmla="*/ 196517 w 3270167"/>
              <a:gd name="connsiteY5" fmla="*/ 2325223 h 2616328"/>
              <a:gd name="connsiteX6" fmla="*/ 162055 w 3270167"/>
              <a:gd name="connsiteY6" fmla="*/ 2266450 h 2616328"/>
              <a:gd name="connsiteX0" fmla="*/ 568 w 3108680"/>
              <a:gd name="connsiteY0" fmla="*/ 2266450 h 2616328"/>
              <a:gd name="connsiteX1" fmla="*/ 879750 w 3108680"/>
              <a:gd name="connsiteY1" fmla="*/ 257367 h 2616328"/>
              <a:gd name="connsiteX2" fmla="*/ 2232866 w 3108680"/>
              <a:gd name="connsiteY2" fmla="*/ 29144 h 2616328"/>
              <a:gd name="connsiteX3" fmla="*/ 2901272 w 3108680"/>
              <a:gd name="connsiteY3" fmla="*/ 440607 h 2616328"/>
              <a:gd name="connsiteX4" fmla="*/ 2108283 w 3108680"/>
              <a:gd name="connsiteY4" fmla="*/ 2511092 h 2616328"/>
              <a:gd name="connsiteX5" fmla="*/ 35030 w 3108680"/>
              <a:gd name="connsiteY5" fmla="*/ 2325223 h 2616328"/>
              <a:gd name="connsiteX6" fmla="*/ 568 w 3108680"/>
              <a:gd name="connsiteY6" fmla="*/ 2266450 h 2616328"/>
              <a:gd name="connsiteX0" fmla="*/ 1287 w 3109399"/>
              <a:gd name="connsiteY0" fmla="*/ 2266450 h 2616328"/>
              <a:gd name="connsiteX1" fmla="*/ 880469 w 3109399"/>
              <a:gd name="connsiteY1" fmla="*/ 257367 h 2616328"/>
              <a:gd name="connsiteX2" fmla="*/ 2233585 w 3109399"/>
              <a:gd name="connsiteY2" fmla="*/ 29144 h 2616328"/>
              <a:gd name="connsiteX3" fmla="*/ 2901991 w 3109399"/>
              <a:gd name="connsiteY3" fmla="*/ 440607 h 2616328"/>
              <a:gd name="connsiteX4" fmla="*/ 2109002 w 3109399"/>
              <a:gd name="connsiteY4" fmla="*/ 2511092 h 2616328"/>
              <a:gd name="connsiteX5" fmla="*/ 35749 w 3109399"/>
              <a:gd name="connsiteY5" fmla="*/ 2325223 h 2616328"/>
              <a:gd name="connsiteX6" fmla="*/ 1287 w 3109399"/>
              <a:gd name="connsiteY6" fmla="*/ 2266450 h 2616328"/>
              <a:gd name="connsiteX0" fmla="*/ 6406 w 3114518"/>
              <a:gd name="connsiteY0" fmla="*/ 2266450 h 2616328"/>
              <a:gd name="connsiteX1" fmla="*/ 885588 w 3114518"/>
              <a:gd name="connsiteY1" fmla="*/ 257367 h 2616328"/>
              <a:gd name="connsiteX2" fmla="*/ 2238704 w 3114518"/>
              <a:gd name="connsiteY2" fmla="*/ 29144 h 2616328"/>
              <a:gd name="connsiteX3" fmla="*/ 2907110 w 3114518"/>
              <a:gd name="connsiteY3" fmla="*/ 440607 h 2616328"/>
              <a:gd name="connsiteX4" fmla="*/ 2114121 w 3114518"/>
              <a:gd name="connsiteY4" fmla="*/ 2511092 h 2616328"/>
              <a:gd name="connsiteX5" fmla="*/ 40868 w 3114518"/>
              <a:gd name="connsiteY5" fmla="*/ 2325223 h 2616328"/>
              <a:gd name="connsiteX6" fmla="*/ 6406 w 3114518"/>
              <a:gd name="connsiteY6" fmla="*/ 2266450 h 2616328"/>
              <a:gd name="connsiteX0" fmla="*/ 15950 w 3124062"/>
              <a:gd name="connsiteY0" fmla="*/ 2266450 h 2616328"/>
              <a:gd name="connsiteX1" fmla="*/ 895132 w 3124062"/>
              <a:gd name="connsiteY1" fmla="*/ 257367 h 2616328"/>
              <a:gd name="connsiteX2" fmla="*/ 2248248 w 3124062"/>
              <a:gd name="connsiteY2" fmla="*/ 29144 h 2616328"/>
              <a:gd name="connsiteX3" fmla="*/ 2916654 w 3124062"/>
              <a:gd name="connsiteY3" fmla="*/ 440607 h 2616328"/>
              <a:gd name="connsiteX4" fmla="*/ 2123665 w 3124062"/>
              <a:gd name="connsiteY4" fmla="*/ 2511092 h 2616328"/>
              <a:gd name="connsiteX5" fmla="*/ 50412 w 3124062"/>
              <a:gd name="connsiteY5" fmla="*/ 2325223 h 2616328"/>
              <a:gd name="connsiteX6" fmla="*/ 15950 w 3124062"/>
              <a:gd name="connsiteY6" fmla="*/ 2266450 h 2616328"/>
              <a:gd name="connsiteX0" fmla="*/ 159736 w 3267848"/>
              <a:gd name="connsiteY0" fmla="*/ 2266450 h 2616328"/>
              <a:gd name="connsiteX1" fmla="*/ 1038918 w 3267848"/>
              <a:gd name="connsiteY1" fmla="*/ 257367 h 2616328"/>
              <a:gd name="connsiteX2" fmla="*/ 2392034 w 3267848"/>
              <a:gd name="connsiteY2" fmla="*/ 29144 h 2616328"/>
              <a:gd name="connsiteX3" fmla="*/ 3060440 w 3267848"/>
              <a:gd name="connsiteY3" fmla="*/ 440607 h 2616328"/>
              <a:gd name="connsiteX4" fmla="*/ 2267451 w 3267848"/>
              <a:gd name="connsiteY4" fmla="*/ 2511092 h 2616328"/>
              <a:gd name="connsiteX5" fmla="*/ 194198 w 3267848"/>
              <a:gd name="connsiteY5" fmla="*/ 2325223 h 2616328"/>
              <a:gd name="connsiteX6" fmla="*/ 159736 w 3267848"/>
              <a:gd name="connsiteY6" fmla="*/ 2266450 h 2616328"/>
              <a:gd name="connsiteX0" fmla="*/ 159736 w 3267848"/>
              <a:gd name="connsiteY0" fmla="*/ 2266450 h 2623791"/>
              <a:gd name="connsiteX1" fmla="*/ 1038918 w 3267848"/>
              <a:gd name="connsiteY1" fmla="*/ 257367 h 2623791"/>
              <a:gd name="connsiteX2" fmla="*/ 2392034 w 3267848"/>
              <a:gd name="connsiteY2" fmla="*/ 29144 h 2623791"/>
              <a:gd name="connsiteX3" fmla="*/ 3060440 w 3267848"/>
              <a:gd name="connsiteY3" fmla="*/ 440607 h 2623791"/>
              <a:gd name="connsiteX4" fmla="*/ 2267451 w 3267848"/>
              <a:gd name="connsiteY4" fmla="*/ 2511092 h 2623791"/>
              <a:gd name="connsiteX5" fmla="*/ 194198 w 3267848"/>
              <a:gd name="connsiteY5" fmla="*/ 2325223 h 2623791"/>
              <a:gd name="connsiteX6" fmla="*/ 159736 w 3267848"/>
              <a:gd name="connsiteY6" fmla="*/ 2266450 h 2623791"/>
              <a:gd name="connsiteX0" fmla="*/ 159736 w 3267848"/>
              <a:gd name="connsiteY0" fmla="*/ 2266450 h 2623791"/>
              <a:gd name="connsiteX1" fmla="*/ 1038918 w 3267848"/>
              <a:gd name="connsiteY1" fmla="*/ 257367 h 2623791"/>
              <a:gd name="connsiteX2" fmla="*/ 2392034 w 3267848"/>
              <a:gd name="connsiteY2" fmla="*/ 29144 h 2623791"/>
              <a:gd name="connsiteX3" fmla="*/ 3060440 w 3267848"/>
              <a:gd name="connsiteY3" fmla="*/ 440607 h 2623791"/>
              <a:gd name="connsiteX4" fmla="*/ 2267451 w 3267848"/>
              <a:gd name="connsiteY4" fmla="*/ 2511092 h 2623791"/>
              <a:gd name="connsiteX5" fmla="*/ 194198 w 3267848"/>
              <a:gd name="connsiteY5" fmla="*/ 2325223 h 2623791"/>
              <a:gd name="connsiteX6" fmla="*/ 159736 w 3267848"/>
              <a:gd name="connsiteY6" fmla="*/ 2266450 h 2623791"/>
              <a:gd name="connsiteX0" fmla="*/ 159736 w 3266623"/>
              <a:gd name="connsiteY0" fmla="*/ 2266450 h 2622312"/>
              <a:gd name="connsiteX1" fmla="*/ 1038918 w 3266623"/>
              <a:gd name="connsiteY1" fmla="*/ 257367 h 2622312"/>
              <a:gd name="connsiteX2" fmla="*/ 2392034 w 3266623"/>
              <a:gd name="connsiteY2" fmla="*/ 29144 h 2622312"/>
              <a:gd name="connsiteX3" fmla="*/ 3060440 w 3266623"/>
              <a:gd name="connsiteY3" fmla="*/ 440607 h 2622312"/>
              <a:gd name="connsiteX4" fmla="*/ 2267451 w 3266623"/>
              <a:gd name="connsiteY4" fmla="*/ 2511092 h 2622312"/>
              <a:gd name="connsiteX5" fmla="*/ 217529 w 3266623"/>
              <a:gd name="connsiteY5" fmla="*/ 2318992 h 2622312"/>
              <a:gd name="connsiteX6" fmla="*/ 159736 w 3266623"/>
              <a:gd name="connsiteY6" fmla="*/ 2266450 h 2622312"/>
              <a:gd name="connsiteX0" fmla="*/ 159736 w 3266623"/>
              <a:gd name="connsiteY0" fmla="*/ 2266450 h 2622312"/>
              <a:gd name="connsiteX1" fmla="*/ 1038918 w 3266623"/>
              <a:gd name="connsiteY1" fmla="*/ 257367 h 2622312"/>
              <a:gd name="connsiteX2" fmla="*/ 2392034 w 3266623"/>
              <a:gd name="connsiteY2" fmla="*/ 29144 h 2622312"/>
              <a:gd name="connsiteX3" fmla="*/ 3060440 w 3266623"/>
              <a:gd name="connsiteY3" fmla="*/ 440607 h 2622312"/>
              <a:gd name="connsiteX4" fmla="*/ 2267451 w 3266623"/>
              <a:gd name="connsiteY4" fmla="*/ 2511092 h 2622312"/>
              <a:gd name="connsiteX5" fmla="*/ 217529 w 3266623"/>
              <a:gd name="connsiteY5" fmla="*/ 2318992 h 2622312"/>
              <a:gd name="connsiteX6" fmla="*/ 159736 w 3266623"/>
              <a:gd name="connsiteY6" fmla="*/ 2266450 h 2622312"/>
              <a:gd name="connsiteX0" fmla="*/ 159736 w 2543831"/>
              <a:gd name="connsiteY0" fmla="*/ 2266450 h 2622312"/>
              <a:gd name="connsiteX1" fmla="*/ 1038918 w 2543831"/>
              <a:gd name="connsiteY1" fmla="*/ 257367 h 2622312"/>
              <a:gd name="connsiteX2" fmla="*/ 2392034 w 2543831"/>
              <a:gd name="connsiteY2" fmla="*/ 29144 h 2622312"/>
              <a:gd name="connsiteX3" fmla="*/ 2267451 w 2543831"/>
              <a:gd name="connsiteY3" fmla="*/ 2511092 h 2622312"/>
              <a:gd name="connsiteX4" fmla="*/ 217529 w 2543831"/>
              <a:gd name="connsiteY4" fmla="*/ 2318992 h 2622312"/>
              <a:gd name="connsiteX5" fmla="*/ 159736 w 2543831"/>
              <a:gd name="connsiteY5" fmla="*/ 2266450 h 2622312"/>
              <a:gd name="connsiteX0" fmla="*/ 159736 w 2463276"/>
              <a:gd name="connsiteY0" fmla="*/ 2266450 h 2375660"/>
              <a:gd name="connsiteX1" fmla="*/ 1038918 w 2463276"/>
              <a:gd name="connsiteY1" fmla="*/ 257367 h 2375660"/>
              <a:gd name="connsiteX2" fmla="*/ 2392034 w 2463276"/>
              <a:gd name="connsiteY2" fmla="*/ 29144 h 2375660"/>
              <a:gd name="connsiteX3" fmla="*/ 1968303 w 2463276"/>
              <a:gd name="connsiteY3" fmla="*/ 2143587 h 2375660"/>
              <a:gd name="connsiteX4" fmla="*/ 217529 w 2463276"/>
              <a:gd name="connsiteY4" fmla="*/ 2318992 h 2375660"/>
              <a:gd name="connsiteX5" fmla="*/ 159736 w 2463276"/>
              <a:gd name="connsiteY5" fmla="*/ 2266450 h 2375660"/>
              <a:gd name="connsiteX0" fmla="*/ 159736 w 2498678"/>
              <a:gd name="connsiteY0" fmla="*/ 2266450 h 2478559"/>
              <a:gd name="connsiteX1" fmla="*/ 1038918 w 2498678"/>
              <a:gd name="connsiteY1" fmla="*/ 257367 h 2478559"/>
              <a:gd name="connsiteX2" fmla="*/ 2392034 w 2498678"/>
              <a:gd name="connsiteY2" fmla="*/ 29144 h 2478559"/>
              <a:gd name="connsiteX3" fmla="*/ 2140881 w 2498678"/>
              <a:gd name="connsiteY3" fmla="*/ 2326071 h 2478559"/>
              <a:gd name="connsiteX4" fmla="*/ 217529 w 2498678"/>
              <a:gd name="connsiteY4" fmla="*/ 2318992 h 2478559"/>
              <a:gd name="connsiteX5" fmla="*/ 159736 w 2498678"/>
              <a:gd name="connsiteY5" fmla="*/ 2266450 h 2478559"/>
              <a:gd name="connsiteX0" fmla="*/ 159736 w 2497842"/>
              <a:gd name="connsiteY0" fmla="*/ 2266450 h 2507217"/>
              <a:gd name="connsiteX1" fmla="*/ 1038918 w 2497842"/>
              <a:gd name="connsiteY1" fmla="*/ 257367 h 2507217"/>
              <a:gd name="connsiteX2" fmla="*/ 2392034 w 2497842"/>
              <a:gd name="connsiteY2" fmla="*/ 29144 h 2507217"/>
              <a:gd name="connsiteX3" fmla="*/ 2137884 w 2497842"/>
              <a:gd name="connsiteY3" fmla="*/ 2365870 h 2507217"/>
              <a:gd name="connsiteX4" fmla="*/ 217529 w 2497842"/>
              <a:gd name="connsiteY4" fmla="*/ 2318992 h 2507217"/>
              <a:gd name="connsiteX5" fmla="*/ 159736 w 2497842"/>
              <a:gd name="connsiteY5" fmla="*/ 2266450 h 2507217"/>
              <a:gd name="connsiteX0" fmla="*/ 159736 w 2446548"/>
              <a:gd name="connsiteY0" fmla="*/ 2266450 h 2586906"/>
              <a:gd name="connsiteX1" fmla="*/ 1038918 w 2446548"/>
              <a:gd name="connsiteY1" fmla="*/ 257367 h 2586906"/>
              <a:gd name="connsiteX2" fmla="*/ 2392034 w 2446548"/>
              <a:gd name="connsiteY2" fmla="*/ 29144 h 2586906"/>
              <a:gd name="connsiteX3" fmla="*/ 2137884 w 2446548"/>
              <a:gd name="connsiteY3" fmla="*/ 2365870 h 2586906"/>
              <a:gd name="connsiteX4" fmla="*/ 217529 w 2446548"/>
              <a:gd name="connsiteY4" fmla="*/ 2318992 h 2586906"/>
              <a:gd name="connsiteX5" fmla="*/ 159736 w 2446548"/>
              <a:gd name="connsiteY5" fmla="*/ 2266450 h 2586906"/>
              <a:gd name="connsiteX0" fmla="*/ 159736 w 2452149"/>
              <a:gd name="connsiteY0" fmla="*/ 2266450 h 2412401"/>
              <a:gd name="connsiteX1" fmla="*/ 1038918 w 2452149"/>
              <a:gd name="connsiteY1" fmla="*/ 257367 h 2412401"/>
              <a:gd name="connsiteX2" fmla="*/ 2392034 w 2452149"/>
              <a:gd name="connsiteY2" fmla="*/ 29144 h 2412401"/>
              <a:gd name="connsiteX3" fmla="*/ 2137884 w 2452149"/>
              <a:gd name="connsiteY3" fmla="*/ 2365870 h 2412401"/>
              <a:gd name="connsiteX4" fmla="*/ 217529 w 2452149"/>
              <a:gd name="connsiteY4" fmla="*/ 2318992 h 2412401"/>
              <a:gd name="connsiteX5" fmla="*/ 159736 w 2452149"/>
              <a:gd name="connsiteY5" fmla="*/ 2266450 h 2412401"/>
              <a:gd name="connsiteX0" fmla="*/ 159736 w 2452149"/>
              <a:gd name="connsiteY0" fmla="*/ 2272302 h 2418253"/>
              <a:gd name="connsiteX1" fmla="*/ 1038918 w 2452149"/>
              <a:gd name="connsiteY1" fmla="*/ 263219 h 2418253"/>
              <a:gd name="connsiteX2" fmla="*/ 2392034 w 2452149"/>
              <a:gd name="connsiteY2" fmla="*/ 34996 h 2418253"/>
              <a:gd name="connsiteX3" fmla="*/ 2137884 w 2452149"/>
              <a:gd name="connsiteY3" fmla="*/ 2371722 h 2418253"/>
              <a:gd name="connsiteX4" fmla="*/ 217529 w 2452149"/>
              <a:gd name="connsiteY4" fmla="*/ 2324844 h 2418253"/>
              <a:gd name="connsiteX5" fmla="*/ 159736 w 2452149"/>
              <a:gd name="connsiteY5" fmla="*/ 2272302 h 2418253"/>
              <a:gd name="connsiteX0" fmla="*/ 159736 w 2392034"/>
              <a:gd name="connsiteY0" fmla="*/ 2272302 h 2418253"/>
              <a:gd name="connsiteX1" fmla="*/ 1038918 w 2392034"/>
              <a:gd name="connsiteY1" fmla="*/ 263219 h 2418253"/>
              <a:gd name="connsiteX2" fmla="*/ 2392034 w 2392034"/>
              <a:gd name="connsiteY2" fmla="*/ 34996 h 2418253"/>
              <a:gd name="connsiteX3" fmla="*/ 2137884 w 2392034"/>
              <a:gd name="connsiteY3" fmla="*/ 2371722 h 2418253"/>
              <a:gd name="connsiteX4" fmla="*/ 217529 w 2392034"/>
              <a:gd name="connsiteY4" fmla="*/ 2324844 h 2418253"/>
              <a:gd name="connsiteX5" fmla="*/ 159736 w 2392034"/>
              <a:gd name="connsiteY5" fmla="*/ 2272302 h 2418253"/>
              <a:gd name="connsiteX0" fmla="*/ 159736 w 2392034"/>
              <a:gd name="connsiteY0" fmla="*/ 2272302 h 2409926"/>
              <a:gd name="connsiteX1" fmla="*/ 1038918 w 2392034"/>
              <a:gd name="connsiteY1" fmla="*/ 263219 h 2409926"/>
              <a:gd name="connsiteX2" fmla="*/ 2392034 w 2392034"/>
              <a:gd name="connsiteY2" fmla="*/ 34996 h 2409926"/>
              <a:gd name="connsiteX3" fmla="*/ 2137884 w 2392034"/>
              <a:gd name="connsiteY3" fmla="*/ 2371722 h 2409926"/>
              <a:gd name="connsiteX4" fmla="*/ 217529 w 2392034"/>
              <a:gd name="connsiteY4" fmla="*/ 2324844 h 2409926"/>
              <a:gd name="connsiteX5" fmla="*/ 159736 w 2392034"/>
              <a:gd name="connsiteY5" fmla="*/ 2272302 h 2409926"/>
              <a:gd name="connsiteX0" fmla="*/ 159736 w 2392034"/>
              <a:gd name="connsiteY0" fmla="*/ 2272302 h 2434579"/>
              <a:gd name="connsiteX1" fmla="*/ 1038918 w 2392034"/>
              <a:gd name="connsiteY1" fmla="*/ 263219 h 2434579"/>
              <a:gd name="connsiteX2" fmla="*/ 2392034 w 2392034"/>
              <a:gd name="connsiteY2" fmla="*/ 34996 h 2434579"/>
              <a:gd name="connsiteX3" fmla="*/ 2132602 w 2392034"/>
              <a:gd name="connsiteY3" fmla="*/ 2401299 h 2434579"/>
              <a:gd name="connsiteX4" fmla="*/ 217529 w 2392034"/>
              <a:gd name="connsiteY4" fmla="*/ 2324844 h 2434579"/>
              <a:gd name="connsiteX5" fmla="*/ 159736 w 2392034"/>
              <a:gd name="connsiteY5" fmla="*/ 2272302 h 2434579"/>
              <a:gd name="connsiteX0" fmla="*/ 159736 w 2392034"/>
              <a:gd name="connsiteY0" fmla="*/ 2272302 h 2401299"/>
              <a:gd name="connsiteX1" fmla="*/ 1038918 w 2392034"/>
              <a:gd name="connsiteY1" fmla="*/ 263219 h 2401299"/>
              <a:gd name="connsiteX2" fmla="*/ 2392034 w 2392034"/>
              <a:gd name="connsiteY2" fmla="*/ 34996 h 2401299"/>
              <a:gd name="connsiteX3" fmla="*/ 2132602 w 2392034"/>
              <a:gd name="connsiteY3" fmla="*/ 2401299 h 2401299"/>
              <a:gd name="connsiteX4" fmla="*/ 217529 w 2392034"/>
              <a:gd name="connsiteY4" fmla="*/ 2324844 h 2401299"/>
              <a:gd name="connsiteX5" fmla="*/ 159736 w 2392034"/>
              <a:gd name="connsiteY5" fmla="*/ 2272302 h 2401299"/>
              <a:gd name="connsiteX0" fmla="*/ 159736 w 2392034"/>
              <a:gd name="connsiteY0" fmla="*/ 2272302 h 2401299"/>
              <a:gd name="connsiteX1" fmla="*/ 1038918 w 2392034"/>
              <a:gd name="connsiteY1" fmla="*/ 263219 h 2401299"/>
              <a:gd name="connsiteX2" fmla="*/ 2392034 w 2392034"/>
              <a:gd name="connsiteY2" fmla="*/ 34996 h 2401299"/>
              <a:gd name="connsiteX3" fmla="*/ 2132602 w 2392034"/>
              <a:gd name="connsiteY3" fmla="*/ 2401299 h 2401299"/>
              <a:gd name="connsiteX4" fmla="*/ 217529 w 2392034"/>
              <a:gd name="connsiteY4" fmla="*/ 2324844 h 2401299"/>
              <a:gd name="connsiteX5" fmla="*/ 159736 w 2392034"/>
              <a:gd name="connsiteY5" fmla="*/ 2272302 h 2401299"/>
              <a:gd name="connsiteX0" fmla="*/ 159736 w 2392034"/>
              <a:gd name="connsiteY0" fmla="*/ 2272302 h 2486357"/>
              <a:gd name="connsiteX1" fmla="*/ 1038918 w 2392034"/>
              <a:gd name="connsiteY1" fmla="*/ 263219 h 2486357"/>
              <a:gd name="connsiteX2" fmla="*/ 2392034 w 2392034"/>
              <a:gd name="connsiteY2" fmla="*/ 34996 h 2486357"/>
              <a:gd name="connsiteX3" fmla="*/ 2187287 w 2392034"/>
              <a:gd name="connsiteY3" fmla="*/ 2486357 h 2486357"/>
              <a:gd name="connsiteX4" fmla="*/ 217529 w 2392034"/>
              <a:gd name="connsiteY4" fmla="*/ 2324844 h 2486357"/>
              <a:gd name="connsiteX5" fmla="*/ 159736 w 2392034"/>
              <a:gd name="connsiteY5" fmla="*/ 2272302 h 248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034" h="2486357">
                <a:moveTo>
                  <a:pt x="159736" y="2272302"/>
                </a:moveTo>
                <a:cubicBezTo>
                  <a:pt x="-331508" y="1488983"/>
                  <a:pt x="409752" y="596717"/>
                  <a:pt x="1038918" y="263219"/>
                </a:cubicBezTo>
                <a:cubicBezTo>
                  <a:pt x="1668084" y="-70279"/>
                  <a:pt x="2092769" y="-8851"/>
                  <a:pt x="2392034" y="34996"/>
                </a:cubicBezTo>
                <a:cubicBezTo>
                  <a:pt x="2351368" y="465329"/>
                  <a:pt x="2233799" y="2486988"/>
                  <a:pt x="2187287" y="2486357"/>
                </a:cubicBezTo>
                <a:cubicBezTo>
                  <a:pt x="2140775" y="2485726"/>
                  <a:pt x="855887" y="2350329"/>
                  <a:pt x="217529" y="2324844"/>
                </a:cubicBezTo>
                <a:cubicBezTo>
                  <a:pt x="190710" y="2325248"/>
                  <a:pt x="208783" y="2332428"/>
                  <a:pt x="159736" y="2272302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2086"/>
            </a:lvl2pPr>
            <a:lvl3pPr marL="681247" indent="0">
              <a:buNone/>
              <a:defRPr sz="1788"/>
            </a:lvl3pPr>
            <a:lvl4pPr marL="1021870" indent="0">
              <a:buNone/>
              <a:defRPr sz="1490"/>
            </a:lvl4pPr>
            <a:lvl5pPr marL="1362493" indent="0">
              <a:buNone/>
              <a:defRPr sz="1490"/>
            </a:lvl5pPr>
            <a:lvl6pPr marL="1703117" indent="0">
              <a:buNone/>
              <a:defRPr sz="1490"/>
            </a:lvl6pPr>
            <a:lvl7pPr marL="2043740" indent="0">
              <a:buNone/>
              <a:defRPr sz="1490"/>
            </a:lvl7pPr>
            <a:lvl8pPr marL="2384363" indent="0">
              <a:buNone/>
              <a:defRPr sz="1490"/>
            </a:lvl8pPr>
            <a:lvl9pPr marL="2724987" indent="0">
              <a:buNone/>
              <a:defRPr sz="1490"/>
            </a:lvl9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CE374D-D16E-0274-B9F7-9B504D16D3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5117" y="1510744"/>
            <a:ext cx="4408883" cy="99417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90" b="1" i="0">
                <a:solidFill>
                  <a:srgbClr val="FFB43D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CIUM QUIS REMPERIA ONES NONET EAQUAM UTECTO OFFICIA DILI CABORRO AU UNTIS VELEST, NETUR REPRA COMNIMUS.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424EA398-BE3F-0720-8330-499D507A8F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799795"/>
            <a:ext cx="6858000" cy="302949"/>
          </a:xfrm>
        </p:spPr>
        <p:txBody>
          <a:bodyPr>
            <a:normAutofit/>
          </a:bodyPr>
          <a:lstStyle>
            <a:lvl1pPr marL="0" indent="0" algn="ctr">
              <a:buNone/>
              <a:defRPr sz="1639">
                <a:solidFill>
                  <a:srgbClr val="FFB43D"/>
                </a:solidFill>
                <a:latin typeface="Rubik Bold" pitchFamily="2" charset="-79"/>
                <a:cs typeface="Rubik Bold" pitchFamily="2" charset="-79"/>
              </a:defRPr>
            </a:lvl1pPr>
            <a:lvl2pPr marL="340623" indent="0" algn="ctr">
              <a:buNone/>
              <a:defRPr sz="1490"/>
            </a:lvl2pPr>
            <a:lvl3pPr marL="681247" indent="0" algn="ctr">
              <a:buNone/>
              <a:defRPr sz="1341"/>
            </a:lvl3pPr>
            <a:lvl4pPr marL="1021870" indent="0" algn="ctr">
              <a:buNone/>
              <a:defRPr sz="1192"/>
            </a:lvl4pPr>
            <a:lvl5pPr marL="1362493" indent="0" algn="ctr">
              <a:buNone/>
              <a:defRPr sz="1192"/>
            </a:lvl5pPr>
            <a:lvl6pPr marL="1703117" indent="0" algn="ctr">
              <a:buNone/>
              <a:defRPr sz="1192"/>
            </a:lvl6pPr>
            <a:lvl7pPr marL="2043740" indent="0" algn="ctr">
              <a:buNone/>
              <a:defRPr sz="1192"/>
            </a:lvl7pPr>
            <a:lvl8pPr marL="2384363" indent="0" algn="ctr">
              <a:buNone/>
              <a:defRPr sz="1192"/>
            </a:lvl8pPr>
            <a:lvl9pPr marL="2724987" indent="0" algn="ctr">
              <a:buNone/>
              <a:defRPr sz="1192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4324DE0B-D8DA-D75D-A98A-34F07B852B30}"/>
              </a:ext>
            </a:extLst>
          </p:cNvPr>
          <p:cNvSpPr/>
          <p:nvPr userDrawn="1"/>
        </p:nvSpPr>
        <p:spPr>
          <a:xfrm rot="19006401">
            <a:off x="-443906" y="107655"/>
            <a:ext cx="2688687" cy="646592"/>
          </a:xfrm>
          <a:custGeom>
            <a:avLst/>
            <a:gdLst>
              <a:gd name="connsiteX0" fmla="*/ 0 w 1291472"/>
              <a:gd name="connsiteY0" fmla="*/ 0 h 378715"/>
              <a:gd name="connsiteX1" fmla="*/ 1291472 w 1291472"/>
              <a:gd name="connsiteY1" fmla="*/ 0 h 378715"/>
              <a:gd name="connsiteX2" fmla="*/ 1291472 w 1291472"/>
              <a:gd name="connsiteY2" fmla="*/ 378715 h 378715"/>
              <a:gd name="connsiteX3" fmla="*/ 0 w 1291472"/>
              <a:gd name="connsiteY3" fmla="*/ 378715 h 378715"/>
              <a:gd name="connsiteX4" fmla="*/ 0 w 1291472"/>
              <a:gd name="connsiteY4" fmla="*/ 0 h 378715"/>
              <a:gd name="connsiteX0" fmla="*/ 0 w 1773239"/>
              <a:gd name="connsiteY0" fmla="*/ 0 h 430491"/>
              <a:gd name="connsiteX1" fmla="*/ 1291472 w 1773239"/>
              <a:gd name="connsiteY1" fmla="*/ 0 h 430491"/>
              <a:gd name="connsiteX2" fmla="*/ 1773239 w 1773239"/>
              <a:gd name="connsiteY2" fmla="*/ 430491 h 430491"/>
              <a:gd name="connsiteX3" fmla="*/ 0 w 1773239"/>
              <a:gd name="connsiteY3" fmla="*/ 378715 h 430491"/>
              <a:gd name="connsiteX4" fmla="*/ 0 w 1773239"/>
              <a:gd name="connsiteY4" fmla="*/ 0 h 430491"/>
              <a:gd name="connsiteX0" fmla="*/ 0 w 1916247"/>
              <a:gd name="connsiteY0" fmla="*/ 0 h 526098"/>
              <a:gd name="connsiteX1" fmla="*/ 1434480 w 1916247"/>
              <a:gd name="connsiteY1" fmla="*/ 95607 h 526098"/>
              <a:gd name="connsiteX2" fmla="*/ 1916247 w 1916247"/>
              <a:gd name="connsiteY2" fmla="*/ 526098 h 526098"/>
              <a:gd name="connsiteX3" fmla="*/ 143008 w 1916247"/>
              <a:gd name="connsiteY3" fmla="*/ 474322 h 526098"/>
              <a:gd name="connsiteX4" fmla="*/ 0 w 1916247"/>
              <a:gd name="connsiteY4" fmla="*/ 0 h 526098"/>
              <a:gd name="connsiteX0" fmla="*/ 262934 w 2179181"/>
              <a:gd name="connsiteY0" fmla="*/ 0 h 526098"/>
              <a:gd name="connsiteX1" fmla="*/ 1697414 w 2179181"/>
              <a:gd name="connsiteY1" fmla="*/ 95607 h 526098"/>
              <a:gd name="connsiteX2" fmla="*/ 2179181 w 2179181"/>
              <a:gd name="connsiteY2" fmla="*/ 526098 h 526098"/>
              <a:gd name="connsiteX3" fmla="*/ 0 w 2179181"/>
              <a:gd name="connsiteY3" fmla="*/ 286823 h 526098"/>
              <a:gd name="connsiteX4" fmla="*/ 262934 w 2179181"/>
              <a:gd name="connsiteY4" fmla="*/ 0 h 526098"/>
              <a:gd name="connsiteX0" fmla="*/ 221528 w 2179181"/>
              <a:gd name="connsiteY0" fmla="*/ 0 h 458096"/>
              <a:gd name="connsiteX1" fmla="*/ 1697414 w 2179181"/>
              <a:gd name="connsiteY1" fmla="*/ 27605 h 458096"/>
              <a:gd name="connsiteX2" fmla="*/ 2179181 w 2179181"/>
              <a:gd name="connsiteY2" fmla="*/ 458096 h 458096"/>
              <a:gd name="connsiteX3" fmla="*/ 0 w 2179181"/>
              <a:gd name="connsiteY3" fmla="*/ 218821 h 458096"/>
              <a:gd name="connsiteX4" fmla="*/ 221528 w 2179181"/>
              <a:gd name="connsiteY4" fmla="*/ 0 h 458096"/>
              <a:gd name="connsiteX0" fmla="*/ 221528 w 2179181"/>
              <a:gd name="connsiteY0" fmla="*/ 20351 h 478447"/>
              <a:gd name="connsiteX1" fmla="*/ 1697414 w 2179181"/>
              <a:gd name="connsiteY1" fmla="*/ 47956 h 478447"/>
              <a:gd name="connsiteX2" fmla="*/ 2179181 w 2179181"/>
              <a:gd name="connsiteY2" fmla="*/ 478447 h 478447"/>
              <a:gd name="connsiteX3" fmla="*/ 0 w 2179181"/>
              <a:gd name="connsiteY3" fmla="*/ 239172 h 478447"/>
              <a:gd name="connsiteX4" fmla="*/ 221528 w 2179181"/>
              <a:gd name="connsiteY4" fmla="*/ 20351 h 478447"/>
              <a:gd name="connsiteX0" fmla="*/ 223079 w 2179181"/>
              <a:gd name="connsiteY0" fmla="*/ 14723 h 516381"/>
              <a:gd name="connsiteX1" fmla="*/ 1697414 w 2179181"/>
              <a:gd name="connsiteY1" fmla="*/ 85890 h 516381"/>
              <a:gd name="connsiteX2" fmla="*/ 2179181 w 2179181"/>
              <a:gd name="connsiteY2" fmla="*/ 516381 h 516381"/>
              <a:gd name="connsiteX3" fmla="*/ 0 w 2179181"/>
              <a:gd name="connsiteY3" fmla="*/ 277106 h 516381"/>
              <a:gd name="connsiteX4" fmla="*/ 223079 w 2179181"/>
              <a:gd name="connsiteY4" fmla="*/ 14723 h 516381"/>
              <a:gd name="connsiteX0" fmla="*/ 223079 w 2179181"/>
              <a:gd name="connsiteY0" fmla="*/ 12890 h 514548"/>
              <a:gd name="connsiteX1" fmla="*/ 1727112 w 2179181"/>
              <a:gd name="connsiteY1" fmla="*/ 106345 h 514548"/>
              <a:gd name="connsiteX2" fmla="*/ 2179181 w 2179181"/>
              <a:gd name="connsiteY2" fmla="*/ 514548 h 514548"/>
              <a:gd name="connsiteX3" fmla="*/ 0 w 2179181"/>
              <a:gd name="connsiteY3" fmla="*/ 275273 h 514548"/>
              <a:gd name="connsiteX4" fmla="*/ 223079 w 2179181"/>
              <a:gd name="connsiteY4" fmla="*/ 12890 h 514548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548 h 536905"/>
              <a:gd name="connsiteX1" fmla="*/ 1727112 w 2215034"/>
              <a:gd name="connsiteY1" fmla="*/ 95003 h 536905"/>
              <a:gd name="connsiteX2" fmla="*/ 2215034 w 2215034"/>
              <a:gd name="connsiteY2" fmla="*/ 536905 h 536905"/>
              <a:gd name="connsiteX3" fmla="*/ 0 w 2215034"/>
              <a:gd name="connsiteY3" fmla="*/ 263931 h 536905"/>
              <a:gd name="connsiteX4" fmla="*/ 223079 w 2215034"/>
              <a:gd name="connsiteY4" fmla="*/ 1548 h 536905"/>
              <a:gd name="connsiteX0" fmla="*/ 223079 w 2215034"/>
              <a:gd name="connsiteY0" fmla="*/ 2074 h 537431"/>
              <a:gd name="connsiteX1" fmla="*/ 1727112 w 2215034"/>
              <a:gd name="connsiteY1" fmla="*/ 95529 h 537431"/>
              <a:gd name="connsiteX2" fmla="*/ 2215034 w 2215034"/>
              <a:gd name="connsiteY2" fmla="*/ 537431 h 537431"/>
              <a:gd name="connsiteX3" fmla="*/ 0 w 2215034"/>
              <a:gd name="connsiteY3" fmla="*/ 264457 h 537431"/>
              <a:gd name="connsiteX4" fmla="*/ 223079 w 2215034"/>
              <a:gd name="connsiteY4" fmla="*/ 2074 h 537431"/>
              <a:gd name="connsiteX0" fmla="*/ 225528 w 2217483"/>
              <a:gd name="connsiteY0" fmla="*/ 2074 h 537431"/>
              <a:gd name="connsiteX1" fmla="*/ 1729561 w 2217483"/>
              <a:gd name="connsiteY1" fmla="*/ 95529 h 537431"/>
              <a:gd name="connsiteX2" fmla="*/ 2217483 w 2217483"/>
              <a:gd name="connsiteY2" fmla="*/ 537431 h 537431"/>
              <a:gd name="connsiteX3" fmla="*/ 0 w 2217483"/>
              <a:gd name="connsiteY3" fmla="*/ 279037 h 537431"/>
              <a:gd name="connsiteX4" fmla="*/ 225528 w 2217483"/>
              <a:gd name="connsiteY4" fmla="*/ 2074 h 537431"/>
              <a:gd name="connsiteX0" fmla="*/ 257497 w 2217483"/>
              <a:gd name="connsiteY0" fmla="*/ 2142 h 535589"/>
              <a:gd name="connsiteX1" fmla="*/ 1729561 w 2217483"/>
              <a:gd name="connsiteY1" fmla="*/ 93687 h 535589"/>
              <a:gd name="connsiteX2" fmla="*/ 2217483 w 2217483"/>
              <a:gd name="connsiteY2" fmla="*/ 535589 h 535589"/>
              <a:gd name="connsiteX3" fmla="*/ 0 w 2217483"/>
              <a:gd name="connsiteY3" fmla="*/ 277195 h 535589"/>
              <a:gd name="connsiteX4" fmla="*/ 257497 w 2217483"/>
              <a:gd name="connsiteY4" fmla="*/ 2142 h 535589"/>
              <a:gd name="connsiteX0" fmla="*/ 0 w 2272798"/>
              <a:gd name="connsiteY0" fmla="*/ 1461 h 561926"/>
              <a:gd name="connsiteX1" fmla="*/ 1784876 w 2272798"/>
              <a:gd name="connsiteY1" fmla="*/ 120024 h 561926"/>
              <a:gd name="connsiteX2" fmla="*/ 2272798 w 2272798"/>
              <a:gd name="connsiteY2" fmla="*/ 561926 h 561926"/>
              <a:gd name="connsiteX3" fmla="*/ 55315 w 2272798"/>
              <a:gd name="connsiteY3" fmla="*/ 303532 h 561926"/>
              <a:gd name="connsiteX4" fmla="*/ 0 w 2272798"/>
              <a:gd name="connsiteY4" fmla="*/ 1461 h 561926"/>
              <a:gd name="connsiteX0" fmla="*/ 257212 w 2530010"/>
              <a:gd name="connsiteY0" fmla="*/ 1461 h 561926"/>
              <a:gd name="connsiteX1" fmla="*/ 2042088 w 2530010"/>
              <a:gd name="connsiteY1" fmla="*/ 120024 h 561926"/>
              <a:gd name="connsiteX2" fmla="*/ 2530010 w 2530010"/>
              <a:gd name="connsiteY2" fmla="*/ 561926 h 561926"/>
              <a:gd name="connsiteX3" fmla="*/ 0 w 2530010"/>
              <a:gd name="connsiteY3" fmla="*/ 285680 h 561926"/>
              <a:gd name="connsiteX4" fmla="*/ 257212 w 2530010"/>
              <a:gd name="connsiteY4" fmla="*/ 1461 h 561926"/>
              <a:gd name="connsiteX0" fmla="*/ 257212 w 2717039"/>
              <a:gd name="connsiteY0" fmla="*/ 1461 h 675420"/>
              <a:gd name="connsiteX1" fmla="*/ 2042088 w 2717039"/>
              <a:gd name="connsiteY1" fmla="*/ 120024 h 675420"/>
              <a:gd name="connsiteX2" fmla="*/ 2717039 w 2717039"/>
              <a:gd name="connsiteY2" fmla="*/ 675420 h 675420"/>
              <a:gd name="connsiteX3" fmla="*/ 0 w 2717039"/>
              <a:gd name="connsiteY3" fmla="*/ 285680 h 675420"/>
              <a:gd name="connsiteX4" fmla="*/ 257212 w 2717039"/>
              <a:gd name="connsiteY4" fmla="*/ 1461 h 675420"/>
              <a:gd name="connsiteX0" fmla="*/ 257212 w 2717039"/>
              <a:gd name="connsiteY0" fmla="*/ 1012 h 674971"/>
              <a:gd name="connsiteX1" fmla="*/ 2176286 w 2717039"/>
              <a:gd name="connsiteY1" fmla="*/ 156711 h 674971"/>
              <a:gd name="connsiteX2" fmla="*/ 2717039 w 2717039"/>
              <a:gd name="connsiteY2" fmla="*/ 674971 h 674971"/>
              <a:gd name="connsiteX3" fmla="*/ 0 w 2717039"/>
              <a:gd name="connsiteY3" fmla="*/ 285231 h 674971"/>
              <a:gd name="connsiteX4" fmla="*/ 257212 w 2717039"/>
              <a:gd name="connsiteY4" fmla="*/ 1012 h 674971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2770 w 2688687"/>
              <a:gd name="connsiteY0" fmla="*/ 891 h 643477"/>
              <a:gd name="connsiteX1" fmla="*/ 2176286 w 2688687"/>
              <a:gd name="connsiteY1" fmla="*/ 151865 h 643477"/>
              <a:gd name="connsiteX2" fmla="*/ 2688687 w 2688687"/>
              <a:gd name="connsiteY2" fmla="*/ 643477 h 643477"/>
              <a:gd name="connsiteX3" fmla="*/ 0 w 2688687"/>
              <a:gd name="connsiteY3" fmla="*/ 280385 h 643477"/>
              <a:gd name="connsiteX4" fmla="*/ 252770 w 2688687"/>
              <a:gd name="connsiteY4" fmla="*/ 891 h 643477"/>
              <a:gd name="connsiteX0" fmla="*/ 252770 w 2688687"/>
              <a:gd name="connsiteY0" fmla="*/ 4006 h 646592"/>
              <a:gd name="connsiteX1" fmla="*/ 2176286 w 2688687"/>
              <a:gd name="connsiteY1" fmla="*/ 154980 h 646592"/>
              <a:gd name="connsiteX2" fmla="*/ 2688687 w 2688687"/>
              <a:gd name="connsiteY2" fmla="*/ 646592 h 646592"/>
              <a:gd name="connsiteX3" fmla="*/ 0 w 2688687"/>
              <a:gd name="connsiteY3" fmla="*/ 283500 h 646592"/>
              <a:gd name="connsiteX4" fmla="*/ 252770 w 2688687"/>
              <a:gd name="connsiteY4" fmla="*/ 4006 h 64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87" h="646592">
                <a:moveTo>
                  <a:pt x="252770" y="4006"/>
                </a:moveTo>
                <a:cubicBezTo>
                  <a:pt x="933000" y="-23316"/>
                  <a:pt x="1888741" y="95937"/>
                  <a:pt x="2176286" y="154980"/>
                </a:cubicBezTo>
                <a:lnTo>
                  <a:pt x="2688687" y="646592"/>
                </a:lnTo>
                <a:cubicBezTo>
                  <a:pt x="2247481" y="540270"/>
                  <a:pt x="1439140" y="273050"/>
                  <a:pt x="0" y="283500"/>
                </a:cubicBezTo>
                <a:lnTo>
                  <a:pt x="252770" y="4006"/>
                </a:lnTo>
                <a:close/>
              </a:path>
            </a:pathLst>
          </a:custGeom>
          <a:solidFill>
            <a:srgbClr val="FFB4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797549-09BD-32FD-006B-B150C33800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4ABE89-112F-FC08-53E9-A7A5DFC3D2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B574DC0-AF88-2460-D1C3-172B00305D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707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bleu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u contenu 3">
            <a:extLst>
              <a:ext uri="{FF2B5EF4-FFF2-40B4-BE49-F238E27FC236}">
                <a16:creationId xmlns:a16="http://schemas.microsoft.com/office/drawing/2014/main" id="{C68E5968-3ADA-D2FE-CEB4-DEB25B7F08A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5117" y="1510744"/>
            <a:ext cx="4408883" cy="99417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90" b="1" i="0">
                <a:solidFill>
                  <a:srgbClr val="5BC5F2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 dirty="0"/>
              <a:t>CIUM QUIS REMPERIA ONES NONET EAQUAM UTECTO OFFICIA DILI CABORRO AU UNTIS VELEST, NETUR REPRA COMNIMUS.</a:t>
            </a:r>
          </a:p>
        </p:txBody>
      </p:sp>
      <p:sp>
        <p:nvSpPr>
          <p:cNvPr id="42" name="Espace réservé du contenu 5">
            <a:extLst>
              <a:ext uri="{FF2B5EF4-FFF2-40B4-BE49-F238E27FC236}">
                <a16:creationId xmlns:a16="http://schemas.microsoft.com/office/drawing/2014/main" id="{88F635B3-1851-E23A-DBA6-48C899E3489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095688" y="2431138"/>
            <a:ext cx="3787522" cy="12190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192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 err="1"/>
              <a:t>Eperum</a:t>
            </a:r>
            <a:r>
              <a:rPr lang="fr-FR"/>
              <a:t> </a:t>
            </a:r>
            <a:r>
              <a:rPr lang="fr-FR" err="1"/>
              <a:t>dicature</a:t>
            </a:r>
            <a:r>
              <a:rPr lang="fr-FR"/>
              <a:t> es </a:t>
            </a:r>
            <a:r>
              <a:rPr lang="fr-FR" err="1"/>
              <a:t>dofuga</a:t>
            </a:r>
            <a:r>
              <a:rPr lang="fr-FR"/>
              <a:t>. </a:t>
            </a:r>
            <a:r>
              <a:rPr lang="fr-FR" err="1"/>
              <a:t>Axim</a:t>
            </a:r>
            <a:r>
              <a:rPr lang="fr-FR"/>
              <a:t> </a:t>
            </a:r>
            <a:r>
              <a:rPr lang="fr-FR" err="1"/>
              <a:t>illandenimus</a:t>
            </a:r>
            <a:r>
              <a:rPr lang="fr-FR"/>
              <a:t> nos </a:t>
            </a:r>
            <a:r>
              <a:rPr lang="fr-FR" err="1"/>
              <a:t>debitas</a:t>
            </a:r>
            <a:r>
              <a:rPr lang="fr-FR"/>
              <a:t> </a:t>
            </a:r>
            <a:r>
              <a:rPr lang="fr-FR" err="1"/>
              <a:t>iminus</a:t>
            </a:r>
            <a:r>
              <a:rPr lang="fr-FR"/>
              <a:t> </a:t>
            </a:r>
            <a:r>
              <a:rPr lang="fr-FR" err="1"/>
              <a:t>illationsed</a:t>
            </a:r>
            <a:r>
              <a:rPr lang="fr-FR"/>
              <a:t> at </a:t>
            </a:r>
            <a:r>
              <a:rPr lang="fr-FR" err="1"/>
              <a:t>elecaeped</a:t>
            </a:r>
            <a:r>
              <a:rPr lang="fr-FR"/>
              <a:t> mod et </a:t>
            </a:r>
            <a:r>
              <a:rPr lang="fr-FR" err="1"/>
              <a:t>facesed</a:t>
            </a:r>
            <a:r>
              <a:rPr lang="fr-FR"/>
              <a:t> </a:t>
            </a:r>
            <a:r>
              <a:rPr lang="fr-FR" err="1"/>
              <a:t>moluptam</a:t>
            </a:r>
            <a:r>
              <a:rPr lang="fr-FR"/>
              <a:t> quia </a:t>
            </a:r>
            <a:r>
              <a:rPr lang="fr-FR" err="1"/>
              <a:t>iministiis</a:t>
            </a:r>
            <a:r>
              <a:rPr lang="fr-FR"/>
              <a:t>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dem</a:t>
            </a:r>
            <a:r>
              <a:rPr lang="fr-FR"/>
              <a:t>. </a:t>
            </a:r>
            <a:r>
              <a:rPr lang="fr-FR" err="1"/>
              <a:t>Itat</a:t>
            </a:r>
            <a:r>
              <a:rPr lang="fr-FR"/>
              <a:t>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dem</a:t>
            </a:r>
            <a:r>
              <a:rPr lang="fr-FR"/>
              <a:t>. </a:t>
            </a:r>
            <a:r>
              <a:rPr lang="fr-FR" err="1"/>
              <a:t>Itat</a:t>
            </a:r>
            <a:r>
              <a:rPr lang="fr-FR"/>
              <a:t> </a:t>
            </a:r>
            <a:r>
              <a:rPr lang="fr-FR" err="1"/>
              <a:t>volupta</a:t>
            </a:r>
            <a:r>
              <a:rPr lang="fr-FR"/>
              <a:t> </a:t>
            </a:r>
            <a:r>
              <a:rPr lang="fr-FR" err="1"/>
              <a:t>essimi</a:t>
            </a:r>
            <a:r>
              <a:rPr lang="fr-FR"/>
              <a:t>, </a:t>
            </a:r>
            <a:r>
              <a:rPr lang="fr-FR" err="1"/>
              <a:t>gretra</a:t>
            </a:r>
            <a:r>
              <a:rPr lang="fr-FR"/>
              <a:t> at tes </a:t>
            </a:r>
            <a:r>
              <a:rPr lang="fr-FR" err="1"/>
              <a:t>pra</a:t>
            </a:r>
            <a:r>
              <a:rPr lang="fr-FR"/>
              <a:t> </a:t>
            </a:r>
            <a:r>
              <a:rPr lang="fr-FR" err="1"/>
              <a:t>sitionet</a:t>
            </a:r>
            <a:r>
              <a:rPr lang="fr-FR"/>
              <a:t> </a:t>
            </a:r>
            <a:r>
              <a:rPr lang="fr-FR" err="1"/>
              <a:t>int</a:t>
            </a:r>
            <a:r>
              <a:rPr lang="fr-FR"/>
              <a:t> </a:t>
            </a:r>
            <a:r>
              <a:rPr lang="fr-FR" err="1"/>
              <a:t>volupienitem</a:t>
            </a:r>
            <a:r>
              <a:rPr lang="fr-FR"/>
              <a:t> </a:t>
            </a:r>
            <a:r>
              <a:rPr lang="fr-FR" err="1"/>
              <a:t>hictent</a:t>
            </a:r>
            <a:r>
              <a:rPr lang="fr-FR"/>
              <a:t>.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1D777D7-5B8F-EA0F-FDFC-2E7A7D6157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0873"/>
            <a:ext cx="7886700" cy="994172"/>
          </a:xfrm>
        </p:spPr>
        <p:txBody>
          <a:bodyPr>
            <a:normAutofit/>
          </a:bodyPr>
          <a:lstStyle>
            <a:lvl1pPr algn="ctr">
              <a:defRPr sz="3204" b="0" i="0">
                <a:solidFill>
                  <a:srgbClr val="002174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E6D5A9D6-32E3-E4DC-620F-86BDFF9CB2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799795"/>
            <a:ext cx="6858000" cy="302949"/>
          </a:xfrm>
        </p:spPr>
        <p:txBody>
          <a:bodyPr>
            <a:normAutofit/>
          </a:bodyPr>
          <a:lstStyle>
            <a:lvl1pPr marL="0" indent="0" algn="ctr">
              <a:buNone/>
              <a:defRPr sz="1639">
                <a:solidFill>
                  <a:srgbClr val="5BC5F2"/>
                </a:solidFill>
                <a:latin typeface="Rubik Bold" pitchFamily="2" charset="-79"/>
                <a:cs typeface="Rubik Bold" pitchFamily="2" charset="-79"/>
              </a:defRPr>
            </a:lvl1pPr>
            <a:lvl2pPr marL="340623" indent="0" algn="ctr">
              <a:buNone/>
              <a:defRPr sz="1490"/>
            </a:lvl2pPr>
            <a:lvl3pPr marL="681247" indent="0" algn="ctr">
              <a:buNone/>
              <a:defRPr sz="1341"/>
            </a:lvl3pPr>
            <a:lvl4pPr marL="1021870" indent="0" algn="ctr">
              <a:buNone/>
              <a:defRPr sz="1192"/>
            </a:lvl4pPr>
            <a:lvl5pPr marL="1362493" indent="0" algn="ctr">
              <a:buNone/>
              <a:defRPr sz="1192"/>
            </a:lvl5pPr>
            <a:lvl6pPr marL="1703117" indent="0" algn="ctr">
              <a:buNone/>
              <a:defRPr sz="1192"/>
            </a:lvl6pPr>
            <a:lvl7pPr marL="2043740" indent="0" algn="ctr">
              <a:buNone/>
              <a:defRPr sz="1192"/>
            </a:lvl7pPr>
            <a:lvl8pPr marL="2384363" indent="0" algn="ctr">
              <a:buNone/>
              <a:defRPr sz="1192"/>
            </a:lvl8pPr>
            <a:lvl9pPr marL="2724987" indent="0" algn="ctr">
              <a:buNone/>
              <a:defRPr sz="1192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4872679-5204-BD63-D411-ED88D1E0FF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18CE49E3-C228-DB75-CFF2-67962B16F34A}"/>
              </a:ext>
            </a:extLst>
          </p:cNvPr>
          <p:cNvSpPr/>
          <p:nvPr userDrawn="1"/>
        </p:nvSpPr>
        <p:spPr>
          <a:xfrm rot="19006401">
            <a:off x="-443906" y="107655"/>
            <a:ext cx="2688687" cy="646592"/>
          </a:xfrm>
          <a:custGeom>
            <a:avLst/>
            <a:gdLst>
              <a:gd name="connsiteX0" fmla="*/ 0 w 1291472"/>
              <a:gd name="connsiteY0" fmla="*/ 0 h 378715"/>
              <a:gd name="connsiteX1" fmla="*/ 1291472 w 1291472"/>
              <a:gd name="connsiteY1" fmla="*/ 0 h 378715"/>
              <a:gd name="connsiteX2" fmla="*/ 1291472 w 1291472"/>
              <a:gd name="connsiteY2" fmla="*/ 378715 h 378715"/>
              <a:gd name="connsiteX3" fmla="*/ 0 w 1291472"/>
              <a:gd name="connsiteY3" fmla="*/ 378715 h 378715"/>
              <a:gd name="connsiteX4" fmla="*/ 0 w 1291472"/>
              <a:gd name="connsiteY4" fmla="*/ 0 h 378715"/>
              <a:gd name="connsiteX0" fmla="*/ 0 w 1773239"/>
              <a:gd name="connsiteY0" fmla="*/ 0 h 430491"/>
              <a:gd name="connsiteX1" fmla="*/ 1291472 w 1773239"/>
              <a:gd name="connsiteY1" fmla="*/ 0 h 430491"/>
              <a:gd name="connsiteX2" fmla="*/ 1773239 w 1773239"/>
              <a:gd name="connsiteY2" fmla="*/ 430491 h 430491"/>
              <a:gd name="connsiteX3" fmla="*/ 0 w 1773239"/>
              <a:gd name="connsiteY3" fmla="*/ 378715 h 430491"/>
              <a:gd name="connsiteX4" fmla="*/ 0 w 1773239"/>
              <a:gd name="connsiteY4" fmla="*/ 0 h 430491"/>
              <a:gd name="connsiteX0" fmla="*/ 0 w 1916247"/>
              <a:gd name="connsiteY0" fmla="*/ 0 h 526098"/>
              <a:gd name="connsiteX1" fmla="*/ 1434480 w 1916247"/>
              <a:gd name="connsiteY1" fmla="*/ 95607 h 526098"/>
              <a:gd name="connsiteX2" fmla="*/ 1916247 w 1916247"/>
              <a:gd name="connsiteY2" fmla="*/ 526098 h 526098"/>
              <a:gd name="connsiteX3" fmla="*/ 143008 w 1916247"/>
              <a:gd name="connsiteY3" fmla="*/ 474322 h 526098"/>
              <a:gd name="connsiteX4" fmla="*/ 0 w 1916247"/>
              <a:gd name="connsiteY4" fmla="*/ 0 h 526098"/>
              <a:gd name="connsiteX0" fmla="*/ 262934 w 2179181"/>
              <a:gd name="connsiteY0" fmla="*/ 0 h 526098"/>
              <a:gd name="connsiteX1" fmla="*/ 1697414 w 2179181"/>
              <a:gd name="connsiteY1" fmla="*/ 95607 h 526098"/>
              <a:gd name="connsiteX2" fmla="*/ 2179181 w 2179181"/>
              <a:gd name="connsiteY2" fmla="*/ 526098 h 526098"/>
              <a:gd name="connsiteX3" fmla="*/ 0 w 2179181"/>
              <a:gd name="connsiteY3" fmla="*/ 286823 h 526098"/>
              <a:gd name="connsiteX4" fmla="*/ 262934 w 2179181"/>
              <a:gd name="connsiteY4" fmla="*/ 0 h 526098"/>
              <a:gd name="connsiteX0" fmla="*/ 221528 w 2179181"/>
              <a:gd name="connsiteY0" fmla="*/ 0 h 458096"/>
              <a:gd name="connsiteX1" fmla="*/ 1697414 w 2179181"/>
              <a:gd name="connsiteY1" fmla="*/ 27605 h 458096"/>
              <a:gd name="connsiteX2" fmla="*/ 2179181 w 2179181"/>
              <a:gd name="connsiteY2" fmla="*/ 458096 h 458096"/>
              <a:gd name="connsiteX3" fmla="*/ 0 w 2179181"/>
              <a:gd name="connsiteY3" fmla="*/ 218821 h 458096"/>
              <a:gd name="connsiteX4" fmla="*/ 221528 w 2179181"/>
              <a:gd name="connsiteY4" fmla="*/ 0 h 458096"/>
              <a:gd name="connsiteX0" fmla="*/ 221528 w 2179181"/>
              <a:gd name="connsiteY0" fmla="*/ 20351 h 478447"/>
              <a:gd name="connsiteX1" fmla="*/ 1697414 w 2179181"/>
              <a:gd name="connsiteY1" fmla="*/ 47956 h 478447"/>
              <a:gd name="connsiteX2" fmla="*/ 2179181 w 2179181"/>
              <a:gd name="connsiteY2" fmla="*/ 478447 h 478447"/>
              <a:gd name="connsiteX3" fmla="*/ 0 w 2179181"/>
              <a:gd name="connsiteY3" fmla="*/ 239172 h 478447"/>
              <a:gd name="connsiteX4" fmla="*/ 221528 w 2179181"/>
              <a:gd name="connsiteY4" fmla="*/ 20351 h 478447"/>
              <a:gd name="connsiteX0" fmla="*/ 223079 w 2179181"/>
              <a:gd name="connsiteY0" fmla="*/ 14723 h 516381"/>
              <a:gd name="connsiteX1" fmla="*/ 1697414 w 2179181"/>
              <a:gd name="connsiteY1" fmla="*/ 85890 h 516381"/>
              <a:gd name="connsiteX2" fmla="*/ 2179181 w 2179181"/>
              <a:gd name="connsiteY2" fmla="*/ 516381 h 516381"/>
              <a:gd name="connsiteX3" fmla="*/ 0 w 2179181"/>
              <a:gd name="connsiteY3" fmla="*/ 277106 h 516381"/>
              <a:gd name="connsiteX4" fmla="*/ 223079 w 2179181"/>
              <a:gd name="connsiteY4" fmla="*/ 14723 h 516381"/>
              <a:gd name="connsiteX0" fmla="*/ 223079 w 2179181"/>
              <a:gd name="connsiteY0" fmla="*/ 12890 h 514548"/>
              <a:gd name="connsiteX1" fmla="*/ 1727112 w 2179181"/>
              <a:gd name="connsiteY1" fmla="*/ 106345 h 514548"/>
              <a:gd name="connsiteX2" fmla="*/ 2179181 w 2179181"/>
              <a:gd name="connsiteY2" fmla="*/ 514548 h 514548"/>
              <a:gd name="connsiteX3" fmla="*/ 0 w 2179181"/>
              <a:gd name="connsiteY3" fmla="*/ 275273 h 514548"/>
              <a:gd name="connsiteX4" fmla="*/ 223079 w 2179181"/>
              <a:gd name="connsiteY4" fmla="*/ 12890 h 514548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548 h 536905"/>
              <a:gd name="connsiteX1" fmla="*/ 1727112 w 2215034"/>
              <a:gd name="connsiteY1" fmla="*/ 95003 h 536905"/>
              <a:gd name="connsiteX2" fmla="*/ 2215034 w 2215034"/>
              <a:gd name="connsiteY2" fmla="*/ 536905 h 536905"/>
              <a:gd name="connsiteX3" fmla="*/ 0 w 2215034"/>
              <a:gd name="connsiteY3" fmla="*/ 263931 h 536905"/>
              <a:gd name="connsiteX4" fmla="*/ 223079 w 2215034"/>
              <a:gd name="connsiteY4" fmla="*/ 1548 h 536905"/>
              <a:gd name="connsiteX0" fmla="*/ 223079 w 2215034"/>
              <a:gd name="connsiteY0" fmla="*/ 2074 h 537431"/>
              <a:gd name="connsiteX1" fmla="*/ 1727112 w 2215034"/>
              <a:gd name="connsiteY1" fmla="*/ 95529 h 537431"/>
              <a:gd name="connsiteX2" fmla="*/ 2215034 w 2215034"/>
              <a:gd name="connsiteY2" fmla="*/ 537431 h 537431"/>
              <a:gd name="connsiteX3" fmla="*/ 0 w 2215034"/>
              <a:gd name="connsiteY3" fmla="*/ 264457 h 537431"/>
              <a:gd name="connsiteX4" fmla="*/ 223079 w 2215034"/>
              <a:gd name="connsiteY4" fmla="*/ 2074 h 537431"/>
              <a:gd name="connsiteX0" fmla="*/ 225528 w 2217483"/>
              <a:gd name="connsiteY0" fmla="*/ 2074 h 537431"/>
              <a:gd name="connsiteX1" fmla="*/ 1729561 w 2217483"/>
              <a:gd name="connsiteY1" fmla="*/ 95529 h 537431"/>
              <a:gd name="connsiteX2" fmla="*/ 2217483 w 2217483"/>
              <a:gd name="connsiteY2" fmla="*/ 537431 h 537431"/>
              <a:gd name="connsiteX3" fmla="*/ 0 w 2217483"/>
              <a:gd name="connsiteY3" fmla="*/ 279037 h 537431"/>
              <a:gd name="connsiteX4" fmla="*/ 225528 w 2217483"/>
              <a:gd name="connsiteY4" fmla="*/ 2074 h 537431"/>
              <a:gd name="connsiteX0" fmla="*/ 257497 w 2217483"/>
              <a:gd name="connsiteY0" fmla="*/ 2142 h 535589"/>
              <a:gd name="connsiteX1" fmla="*/ 1729561 w 2217483"/>
              <a:gd name="connsiteY1" fmla="*/ 93687 h 535589"/>
              <a:gd name="connsiteX2" fmla="*/ 2217483 w 2217483"/>
              <a:gd name="connsiteY2" fmla="*/ 535589 h 535589"/>
              <a:gd name="connsiteX3" fmla="*/ 0 w 2217483"/>
              <a:gd name="connsiteY3" fmla="*/ 277195 h 535589"/>
              <a:gd name="connsiteX4" fmla="*/ 257497 w 2217483"/>
              <a:gd name="connsiteY4" fmla="*/ 2142 h 535589"/>
              <a:gd name="connsiteX0" fmla="*/ 0 w 2272798"/>
              <a:gd name="connsiteY0" fmla="*/ 1461 h 561926"/>
              <a:gd name="connsiteX1" fmla="*/ 1784876 w 2272798"/>
              <a:gd name="connsiteY1" fmla="*/ 120024 h 561926"/>
              <a:gd name="connsiteX2" fmla="*/ 2272798 w 2272798"/>
              <a:gd name="connsiteY2" fmla="*/ 561926 h 561926"/>
              <a:gd name="connsiteX3" fmla="*/ 55315 w 2272798"/>
              <a:gd name="connsiteY3" fmla="*/ 303532 h 561926"/>
              <a:gd name="connsiteX4" fmla="*/ 0 w 2272798"/>
              <a:gd name="connsiteY4" fmla="*/ 1461 h 561926"/>
              <a:gd name="connsiteX0" fmla="*/ 257212 w 2530010"/>
              <a:gd name="connsiteY0" fmla="*/ 1461 h 561926"/>
              <a:gd name="connsiteX1" fmla="*/ 2042088 w 2530010"/>
              <a:gd name="connsiteY1" fmla="*/ 120024 h 561926"/>
              <a:gd name="connsiteX2" fmla="*/ 2530010 w 2530010"/>
              <a:gd name="connsiteY2" fmla="*/ 561926 h 561926"/>
              <a:gd name="connsiteX3" fmla="*/ 0 w 2530010"/>
              <a:gd name="connsiteY3" fmla="*/ 285680 h 561926"/>
              <a:gd name="connsiteX4" fmla="*/ 257212 w 2530010"/>
              <a:gd name="connsiteY4" fmla="*/ 1461 h 561926"/>
              <a:gd name="connsiteX0" fmla="*/ 257212 w 2717039"/>
              <a:gd name="connsiteY0" fmla="*/ 1461 h 675420"/>
              <a:gd name="connsiteX1" fmla="*/ 2042088 w 2717039"/>
              <a:gd name="connsiteY1" fmla="*/ 120024 h 675420"/>
              <a:gd name="connsiteX2" fmla="*/ 2717039 w 2717039"/>
              <a:gd name="connsiteY2" fmla="*/ 675420 h 675420"/>
              <a:gd name="connsiteX3" fmla="*/ 0 w 2717039"/>
              <a:gd name="connsiteY3" fmla="*/ 285680 h 675420"/>
              <a:gd name="connsiteX4" fmla="*/ 257212 w 2717039"/>
              <a:gd name="connsiteY4" fmla="*/ 1461 h 675420"/>
              <a:gd name="connsiteX0" fmla="*/ 257212 w 2717039"/>
              <a:gd name="connsiteY0" fmla="*/ 1012 h 674971"/>
              <a:gd name="connsiteX1" fmla="*/ 2176286 w 2717039"/>
              <a:gd name="connsiteY1" fmla="*/ 156711 h 674971"/>
              <a:gd name="connsiteX2" fmla="*/ 2717039 w 2717039"/>
              <a:gd name="connsiteY2" fmla="*/ 674971 h 674971"/>
              <a:gd name="connsiteX3" fmla="*/ 0 w 2717039"/>
              <a:gd name="connsiteY3" fmla="*/ 285231 h 674971"/>
              <a:gd name="connsiteX4" fmla="*/ 257212 w 2717039"/>
              <a:gd name="connsiteY4" fmla="*/ 1012 h 674971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2770 w 2688687"/>
              <a:gd name="connsiteY0" fmla="*/ 891 h 643477"/>
              <a:gd name="connsiteX1" fmla="*/ 2176286 w 2688687"/>
              <a:gd name="connsiteY1" fmla="*/ 151865 h 643477"/>
              <a:gd name="connsiteX2" fmla="*/ 2688687 w 2688687"/>
              <a:gd name="connsiteY2" fmla="*/ 643477 h 643477"/>
              <a:gd name="connsiteX3" fmla="*/ 0 w 2688687"/>
              <a:gd name="connsiteY3" fmla="*/ 280385 h 643477"/>
              <a:gd name="connsiteX4" fmla="*/ 252770 w 2688687"/>
              <a:gd name="connsiteY4" fmla="*/ 891 h 643477"/>
              <a:gd name="connsiteX0" fmla="*/ 252770 w 2688687"/>
              <a:gd name="connsiteY0" fmla="*/ 4006 h 646592"/>
              <a:gd name="connsiteX1" fmla="*/ 2176286 w 2688687"/>
              <a:gd name="connsiteY1" fmla="*/ 154980 h 646592"/>
              <a:gd name="connsiteX2" fmla="*/ 2688687 w 2688687"/>
              <a:gd name="connsiteY2" fmla="*/ 646592 h 646592"/>
              <a:gd name="connsiteX3" fmla="*/ 0 w 2688687"/>
              <a:gd name="connsiteY3" fmla="*/ 283500 h 646592"/>
              <a:gd name="connsiteX4" fmla="*/ 252770 w 2688687"/>
              <a:gd name="connsiteY4" fmla="*/ 4006 h 64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87" h="646592">
                <a:moveTo>
                  <a:pt x="252770" y="4006"/>
                </a:moveTo>
                <a:cubicBezTo>
                  <a:pt x="933000" y="-23316"/>
                  <a:pt x="1888741" y="95937"/>
                  <a:pt x="2176286" y="154980"/>
                </a:cubicBezTo>
                <a:lnTo>
                  <a:pt x="2688687" y="646592"/>
                </a:lnTo>
                <a:cubicBezTo>
                  <a:pt x="2247481" y="540270"/>
                  <a:pt x="1439140" y="273050"/>
                  <a:pt x="0" y="283500"/>
                </a:cubicBezTo>
                <a:lnTo>
                  <a:pt x="252770" y="4006"/>
                </a:lnTo>
                <a:close/>
              </a:path>
            </a:pathLst>
          </a:custGeom>
          <a:solidFill>
            <a:srgbClr val="5BC5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88CBB9-4F2B-DD6E-077E-A607D838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405DEC7-66C4-DA51-0AC0-79CDCDCF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08353B1-158C-0041-674C-46C7C184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184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5E93E04-D64D-F16D-5D98-5819E2A3AB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5831D53-EE19-06B9-0763-843989DC37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7350" y="1720704"/>
            <a:ext cx="5829300" cy="135157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95AA6D8-B70B-0515-58F2-5C961DAC52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4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88EDFA-6044-FCFC-92BA-1C6BFE14C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5831D53-EE19-06B9-0763-843989DC37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462" y="1776909"/>
            <a:ext cx="8553649" cy="151493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9520BE5-A9AC-4CE9-C092-BAA47B7FD5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44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1BE259E-88AB-BB2B-BAA5-9AF1880F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80060"/>
            <a:ext cx="7543800" cy="5486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097280"/>
            <a:ext cx="7543800" cy="3291840"/>
          </a:xfrm>
        </p:spPr>
        <p:txBody>
          <a:bodyPr>
            <a:normAutofit/>
          </a:bodyPr>
          <a:lstStyle>
            <a:lvl1pPr marL="214313" indent="-214313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  <a:lvl2pPr marL="385763" indent="-214313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2pPr>
            <a:lvl3pPr marL="557213" indent="-214313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3pPr>
            <a:lvl4pPr marL="728663" indent="-214313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900113" indent="-214313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FE2746-CBB4-791D-92ED-7D4BA96D0C98}"/>
              </a:ext>
            </a:extLst>
          </p:cNvPr>
          <p:cNvGrpSpPr/>
          <p:nvPr/>
        </p:nvGrpSpPr>
        <p:grpSpPr>
          <a:xfrm>
            <a:off x="602389" y="0"/>
            <a:ext cx="7939222" cy="5143500"/>
            <a:chOff x="803185" y="0"/>
            <a:chExt cx="10585629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72F8CD-9781-5B69-6A2F-ACD2927779DB}"/>
                </a:ext>
              </a:extLst>
            </p:cNvPr>
            <p:cNvCxnSpPr/>
            <p:nvPr/>
          </p:nvCxnSpPr>
          <p:spPr>
            <a:xfrm>
              <a:off x="804672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209B7C8-C55B-17E4-6C60-9C15BB7A632E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393192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F0942E2-D6E0-4A3B-CF5E-C7A8F0B917C5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814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5B6906-9443-FEB0-23E3-78142F3660A8}"/>
                </a:ext>
              </a:extLst>
            </p:cNvPr>
            <p:cNvCxnSpPr>
              <a:cxnSpLocks/>
            </p:cNvCxnSpPr>
            <p:nvPr/>
          </p:nvCxnSpPr>
          <p:spPr>
            <a:xfrm>
              <a:off x="803185" y="6452119"/>
              <a:ext cx="105841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7006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0" y="240030"/>
            <a:ext cx="5143500" cy="699516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3017520" cy="5143500"/>
          </a:xfr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60420" y="1035558"/>
            <a:ext cx="5143500" cy="37376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6BBA9B-B728-DC67-AD0E-8B0CD6B2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10515" y="0"/>
            <a:ext cx="0" cy="51435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D3AF4A-6CE8-D602-8B43-2DBEE16BF05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7819486" y="3515322"/>
            <a:ext cx="203001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67E8268-A223-BA56-F272-53477C7091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 flipH="1">
            <a:off x="7719424" y="1194718"/>
            <a:ext cx="2230142" cy="273844"/>
          </a:xfrm>
        </p:spPr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4F7843C-45BC-E180-EC40-8C80397FBC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DE90F28-AFBB-4AB2-AA79-6D3F72ED1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7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031EB1F4-3743-074B-A53B-05DAC1D95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9119" y="-32032"/>
            <a:ext cx="5434881" cy="5175532"/>
          </a:xfrm>
          <a:custGeom>
            <a:avLst/>
            <a:gdLst>
              <a:gd name="connsiteX0" fmla="*/ 0 w 6096000"/>
              <a:gd name="connsiteY0" fmla="*/ 0 h 6857999"/>
              <a:gd name="connsiteX1" fmla="*/ 6096000 w 6096000"/>
              <a:gd name="connsiteY1" fmla="*/ 0 h 6857999"/>
              <a:gd name="connsiteX2" fmla="*/ 6096000 w 6096000"/>
              <a:gd name="connsiteY2" fmla="*/ 6857999 h 6857999"/>
              <a:gd name="connsiteX3" fmla="*/ 0 w 6096000"/>
              <a:gd name="connsiteY3" fmla="*/ 6857999 h 6857999"/>
              <a:gd name="connsiteX4" fmla="*/ 0 w 6096000"/>
              <a:gd name="connsiteY4" fmla="*/ 0 h 6857999"/>
              <a:gd name="connsiteX0" fmla="*/ 2504661 w 6096000"/>
              <a:gd name="connsiteY0" fmla="*/ 0 h 6857999"/>
              <a:gd name="connsiteX1" fmla="*/ 6096000 w 6096000"/>
              <a:gd name="connsiteY1" fmla="*/ 0 h 6857999"/>
              <a:gd name="connsiteX2" fmla="*/ 6096000 w 6096000"/>
              <a:gd name="connsiteY2" fmla="*/ 6857999 h 6857999"/>
              <a:gd name="connsiteX3" fmla="*/ 0 w 6096000"/>
              <a:gd name="connsiteY3" fmla="*/ 6857999 h 6857999"/>
              <a:gd name="connsiteX4" fmla="*/ 2504661 w 6096000"/>
              <a:gd name="connsiteY4" fmla="*/ 0 h 6857999"/>
              <a:gd name="connsiteX0" fmla="*/ 2504661 w 6096000"/>
              <a:gd name="connsiteY0" fmla="*/ 0 h 6857999"/>
              <a:gd name="connsiteX1" fmla="*/ 6096000 w 6096000"/>
              <a:gd name="connsiteY1" fmla="*/ 0 h 6857999"/>
              <a:gd name="connsiteX2" fmla="*/ 6096000 w 6096000"/>
              <a:gd name="connsiteY2" fmla="*/ 6857999 h 6857999"/>
              <a:gd name="connsiteX3" fmla="*/ 0 w 6096000"/>
              <a:gd name="connsiteY3" fmla="*/ 6857999 h 6857999"/>
              <a:gd name="connsiteX4" fmla="*/ 2504661 w 6096000"/>
              <a:gd name="connsiteY4" fmla="*/ 0 h 6857999"/>
              <a:gd name="connsiteX0" fmla="*/ 2617215 w 6208554"/>
              <a:gd name="connsiteY0" fmla="*/ 0 h 6857999"/>
              <a:gd name="connsiteX1" fmla="*/ 6208554 w 6208554"/>
              <a:gd name="connsiteY1" fmla="*/ 0 h 6857999"/>
              <a:gd name="connsiteX2" fmla="*/ 6208554 w 6208554"/>
              <a:gd name="connsiteY2" fmla="*/ 6857999 h 6857999"/>
              <a:gd name="connsiteX3" fmla="*/ 112554 w 6208554"/>
              <a:gd name="connsiteY3" fmla="*/ 6857999 h 6857999"/>
              <a:gd name="connsiteX4" fmla="*/ 2617215 w 6208554"/>
              <a:gd name="connsiteY4" fmla="*/ 0 h 6857999"/>
              <a:gd name="connsiteX0" fmla="*/ 4257744 w 7849083"/>
              <a:gd name="connsiteY0" fmla="*/ 0 h 6866708"/>
              <a:gd name="connsiteX1" fmla="*/ 7849083 w 7849083"/>
              <a:gd name="connsiteY1" fmla="*/ 0 h 6866708"/>
              <a:gd name="connsiteX2" fmla="*/ 7849083 w 7849083"/>
              <a:gd name="connsiteY2" fmla="*/ 6857999 h 6866708"/>
              <a:gd name="connsiteX3" fmla="*/ 28786 w 7849083"/>
              <a:gd name="connsiteY3" fmla="*/ 6866708 h 6866708"/>
              <a:gd name="connsiteX4" fmla="*/ 4257744 w 7849083"/>
              <a:gd name="connsiteY4" fmla="*/ 0 h 6866708"/>
              <a:gd name="connsiteX0" fmla="*/ 5622172 w 7837557"/>
              <a:gd name="connsiteY0" fmla="*/ 52252 h 6866708"/>
              <a:gd name="connsiteX1" fmla="*/ 7837557 w 7837557"/>
              <a:gd name="connsiteY1" fmla="*/ 0 h 6866708"/>
              <a:gd name="connsiteX2" fmla="*/ 7837557 w 7837557"/>
              <a:gd name="connsiteY2" fmla="*/ 6857999 h 6866708"/>
              <a:gd name="connsiteX3" fmla="*/ 17260 w 7837557"/>
              <a:gd name="connsiteY3" fmla="*/ 6866708 h 6866708"/>
              <a:gd name="connsiteX4" fmla="*/ 5622172 w 7837557"/>
              <a:gd name="connsiteY4" fmla="*/ 52252 h 6866708"/>
              <a:gd name="connsiteX0" fmla="*/ 5627109 w 7842494"/>
              <a:gd name="connsiteY0" fmla="*/ 52252 h 6866708"/>
              <a:gd name="connsiteX1" fmla="*/ 7842494 w 7842494"/>
              <a:gd name="connsiteY1" fmla="*/ 0 h 6866708"/>
              <a:gd name="connsiteX2" fmla="*/ 7842494 w 7842494"/>
              <a:gd name="connsiteY2" fmla="*/ 6857999 h 6866708"/>
              <a:gd name="connsiteX3" fmla="*/ 22197 w 7842494"/>
              <a:gd name="connsiteY3" fmla="*/ 6866708 h 6866708"/>
              <a:gd name="connsiteX4" fmla="*/ 5627109 w 7842494"/>
              <a:gd name="connsiteY4" fmla="*/ 52252 h 6866708"/>
              <a:gd name="connsiteX0" fmla="*/ 5604912 w 7820297"/>
              <a:gd name="connsiteY0" fmla="*/ 52252 h 6866708"/>
              <a:gd name="connsiteX1" fmla="*/ 7820297 w 7820297"/>
              <a:gd name="connsiteY1" fmla="*/ 0 h 6866708"/>
              <a:gd name="connsiteX2" fmla="*/ 7820297 w 7820297"/>
              <a:gd name="connsiteY2" fmla="*/ 6857999 h 6866708"/>
              <a:gd name="connsiteX3" fmla="*/ 0 w 7820297"/>
              <a:gd name="connsiteY3" fmla="*/ 6866708 h 6866708"/>
              <a:gd name="connsiteX4" fmla="*/ 5604912 w 7820297"/>
              <a:gd name="connsiteY4" fmla="*/ 52252 h 6866708"/>
              <a:gd name="connsiteX0" fmla="*/ 5482992 w 7698377"/>
              <a:gd name="connsiteY0" fmla="*/ 52252 h 6866708"/>
              <a:gd name="connsiteX1" fmla="*/ 7698377 w 7698377"/>
              <a:gd name="connsiteY1" fmla="*/ 0 h 6866708"/>
              <a:gd name="connsiteX2" fmla="*/ 7698377 w 7698377"/>
              <a:gd name="connsiteY2" fmla="*/ 6857999 h 6866708"/>
              <a:gd name="connsiteX3" fmla="*/ 0 w 7698377"/>
              <a:gd name="connsiteY3" fmla="*/ 6866708 h 6866708"/>
              <a:gd name="connsiteX4" fmla="*/ 5482992 w 7698377"/>
              <a:gd name="connsiteY4" fmla="*/ 52252 h 6866708"/>
              <a:gd name="connsiteX0" fmla="*/ 5482992 w 7698377"/>
              <a:gd name="connsiteY0" fmla="*/ 52252 h 6866708"/>
              <a:gd name="connsiteX1" fmla="*/ 7698377 w 7698377"/>
              <a:gd name="connsiteY1" fmla="*/ 0 h 6866708"/>
              <a:gd name="connsiteX2" fmla="*/ 7698377 w 7698377"/>
              <a:gd name="connsiteY2" fmla="*/ 6857999 h 6866708"/>
              <a:gd name="connsiteX3" fmla="*/ 0 w 7698377"/>
              <a:gd name="connsiteY3" fmla="*/ 6866708 h 6866708"/>
              <a:gd name="connsiteX4" fmla="*/ 5482992 w 7698377"/>
              <a:gd name="connsiteY4" fmla="*/ 52252 h 6866708"/>
              <a:gd name="connsiteX0" fmla="*/ 6144843 w 7698377"/>
              <a:gd name="connsiteY0" fmla="*/ 17418 h 6866708"/>
              <a:gd name="connsiteX1" fmla="*/ 7698377 w 7698377"/>
              <a:gd name="connsiteY1" fmla="*/ 0 h 6866708"/>
              <a:gd name="connsiteX2" fmla="*/ 7698377 w 7698377"/>
              <a:gd name="connsiteY2" fmla="*/ 6857999 h 6866708"/>
              <a:gd name="connsiteX3" fmla="*/ 0 w 7698377"/>
              <a:gd name="connsiteY3" fmla="*/ 6866708 h 6866708"/>
              <a:gd name="connsiteX4" fmla="*/ 6144843 w 7698377"/>
              <a:gd name="connsiteY4" fmla="*/ 17418 h 6866708"/>
              <a:gd name="connsiteX0" fmla="*/ 5909711 w 7463245"/>
              <a:gd name="connsiteY0" fmla="*/ 17418 h 6910251"/>
              <a:gd name="connsiteX1" fmla="*/ 7463245 w 7463245"/>
              <a:gd name="connsiteY1" fmla="*/ 0 h 6910251"/>
              <a:gd name="connsiteX2" fmla="*/ 7463245 w 7463245"/>
              <a:gd name="connsiteY2" fmla="*/ 6857999 h 6910251"/>
              <a:gd name="connsiteX3" fmla="*/ 0 w 7463245"/>
              <a:gd name="connsiteY3" fmla="*/ 6910251 h 6910251"/>
              <a:gd name="connsiteX4" fmla="*/ 5909711 w 7463245"/>
              <a:gd name="connsiteY4" fmla="*/ 17418 h 6910251"/>
              <a:gd name="connsiteX0" fmla="*/ 5998921 w 7463245"/>
              <a:gd name="connsiteY0" fmla="*/ 6267 h 6910251"/>
              <a:gd name="connsiteX1" fmla="*/ 7463245 w 7463245"/>
              <a:gd name="connsiteY1" fmla="*/ 0 h 6910251"/>
              <a:gd name="connsiteX2" fmla="*/ 7463245 w 7463245"/>
              <a:gd name="connsiteY2" fmla="*/ 6857999 h 6910251"/>
              <a:gd name="connsiteX3" fmla="*/ 0 w 7463245"/>
              <a:gd name="connsiteY3" fmla="*/ 6910251 h 6910251"/>
              <a:gd name="connsiteX4" fmla="*/ 5998921 w 7463245"/>
              <a:gd name="connsiteY4" fmla="*/ 6267 h 6910251"/>
              <a:gd name="connsiteX0" fmla="*/ 5998921 w 7463245"/>
              <a:gd name="connsiteY0" fmla="*/ 6267 h 6910251"/>
              <a:gd name="connsiteX1" fmla="*/ 7463245 w 7463245"/>
              <a:gd name="connsiteY1" fmla="*/ 0 h 6910251"/>
              <a:gd name="connsiteX2" fmla="*/ 7463245 w 7463245"/>
              <a:gd name="connsiteY2" fmla="*/ 6857999 h 6910251"/>
              <a:gd name="connsiteX3" fmla="*/ 0 w 7463245"/>
              <a:gd name="connsiteY3" fmla="*/ 6910251 h 6910251"/>
              <a:gd name="connsiteX4" fmla="*/ 5998921 w 7463245"/>
              <a:gd name="connsiteY4" fmla="*/ 6267 h 6910251"/>
              <a:gd name="connsiteX0" fmla="*/ 6126512 w 7463245"/>
              <a:gd name="connsiteY0" fmla="*/ 0 h 6989045"/>
              <a:gd name="connsiteX1" fmla="*/ 7463245 w 7463245"/>
              <a:gd name="connsiteY1" fmla="*/ 78794 h 6989045"/>
              <a:gd name="connsiteX2" fmla="*/ 7463245 w 7463245"/>
              <a:gd name="connsiteY2" fmla="*/ 6936793 h 6989045"/>
              <a:gd name="connsiteX3" fmla="*/ 0 w 7463245"/>
              <a:gd name="connsiteY3" fmla="*/ 6989045 h 6989045"/>
              <a:gd name="connsiteX4" fmla="*/ 6126512 w 7463245"/>
              <a:gd name="connsiteY4" fmla="*/ 0 h 6989045"/>
              <a:gd name="connsiteX0" fmla="*/ 6126512 w 7473878"/>
              <a:gd name="connsiteY0" fmla="*/ 0 h 6989045"/>
              <a:gd name="connsiteX1" fmla="*/ 7473878 w 7473878"/>
              <a:gd name="connsiteY1" fmla="*/ 4367 h 6989045"/>
              <a:gd name="connsiteX2" fmla="*/ 7463245 w 7473878"/>
              <a:gd name="connsiteY2" fmla="*/ 6936793 h 6989045"/>
              <a:gd name="connsiteX3" fmla="*/ 0 w 7473878"/>
              <a:gd name="connsiteY3" fmla="*/ 6989045 h 6989045"/>
              <a:gd name="connsiteX4" fmla="*/ 6126512 w 7473878"/>
              <a:gd name="connsiteY4" fmla="*/ 0 h 6989045"/>
              <a:gd name="connsiteX0" fmla="*/ 6062717 w 7410083"/>
              <a:gd name="connsiteY0" fmla="*/ 0 h 7010310"/>
              <a:gd name="connsiteX1" fmla="*/ 7410083 w 7410083"/>
              <a:gd name="connsiteY1" fmla="*/ 4367 h 7010310"/>
              <a:gd name="connsiteX2" fmla="*/ 7399450 w 7410083"/>
              <a:gd name="connsiteY2" fmla="*/ 6936793 h 7010310"/>
              <a:gd name="connsiteX3" fmla="*/ 0 w 7410083"/>
              <a:gd name="connsiteY3" fmla="*/ 7010310 h 7010310"/>
              <a:gd name="connsiteX4" fmla="*/ 6062717 w 7410083"/>
              <a:gd name="connsiteY4" fmla="*/ 0 h 7010310"/>
              <a:gd name="connsiteX0" fmla="*/ 6062717 w 7410083"/>
              <a:gd name="connsiteY0" fmla="*/ 0 h 7010310"/>
              <a:gd name="connsiteX1" fmla="*/ 7410083 w 7410083"/>
              <a:gd name="connsiteY1" fmla="*/ 4367 h 7010310"/>
              <a:gd name="connsiteX2" fmla="*/ 7399450 w 7410083"/>
              <a:gd name="connsiteY2" fmla="*/ 6936793 h 7010310"/>
              <a:gd name="connsiteX3" fmla="*/ 0 w 7410083"/>
              <a:gd name="connsiteY3" fmla="*/ 7010310 h 7010310"/>
              <a:gd name="connsiteX4" fmla="*/ 6062717 w 7410083"/>
              <a:gd name="connsiteY4" fmla="*/ 0 h 701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0083" h="7010310">
                <a:moveTo>
                  <a:pt x="6062717" y="0"/>
                </a:moveTo>
                <a:lnTo>
                  <a:pt x="7410083" y="4367"/>
                </a:lnTo>
                <a:cubicBezTo>
                  <a:pt x="7406539" y="2315176"/>
                  <a:pt x="7402994" y="4625984"/>
                  <a:pt x="7399450" y="6936793"/>
                </a:cubicBezTo>
                <a:lnTo>
                  <a:pt x="0" y="7010310"/>
                </a:lnTo>
                <a:cubicBezTo>
                  <a:pt x="703040" y="4810424"/>
                  <a:pt x="2321429" y="1971799"/>
                  <a:pt x="6062717" y="0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1195"/>
            </a:lvl1pPr>
            <a:lvl2pPr marL="170764" indent="0">
              <a:buNone/>
              <a:defRPr sz="1046"/>
            </a:lvl2pPr>
            <a:lvl3pPr marL="341528" indent="0">
              <a:buNone/>
              <a:defRPr sz="896"/>
            </a:lvl3pPr>
            <a:lvl4pPr marL="512293" indent="0">
              <a:buNone/>
              <a:defRPr sz="747"/>
            </a:lvl4pPr>
            <a:lvl5pPr marL="683057" indent="0">
              <a:buNone/>
              <a:defRPr sz="747"/>
            </a:lvl5pPr>
            <a:lvl6pPr marL="853821" indent="0">
              <a:buNone/>
              <a:defRPr sz="747"/>
            </a:lvl6pPr>
            <a:lvl7pPr marL="1024585" indent="0">
              <a:buNone/>
              <a:defRPr sz="747"/>
            </a:lvl7pPr>
            <a:lvl8pPr marL="1195349" indent="0">
              <a:buNone/>
              <a:defRPr sz="747"/>
            </a:lvl8pPr>
            <a:lvl9pPr marL="1366114" indent="0">
              <a:buNone/>
              <a:defRPr sz="747"/>
            </a:lvl9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6C1AE4B-581D-744A-A635-41173F676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941" y="1917255"/>
            <a:ext cx="2949178" cy="654495"/>
          </a:xfrm>
        </p:spPr>
        <p:txBody>
          <a:bodyPr anchor="b">
            <a:normAutofit/>
          </a:bodyPr>
          <a:lstStyle>
            <a:lvl1pPr>
              <a:defRPr sz="3576" b="1" i="0">
                <a:solidFill>
                  <a:srgbClr val="004B85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fr-FR"/>
              <a:t>Page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2D22D806-13C1-1F45-8700-FC58EC45E3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9941" y="2632328"/>
            <a:ext cx="2949178" cy="372172"/>
          </a:xfrm>
        </p:spPr>
        <p:txBody>
          <a:bodyPr>
            <a:normAutofit/>
          </a:bodyPr>
          <a:lstStyle>
            <a:lvl1pPr marL="0" indent="0">
              <a:buNone/>
              <a:defRPr sz="2384" b="0" i="0">
                <a:solidFill>
                  <a:srgbClr val="5BC5F2"/>
                </a:solidFill>
                <a:latin typeface="Rubik Bold" pitchFamily="2" charset="-79"/>
                <a:cs typeface="Rubik Bold" pitchFamily="2" charset="-79"/>
              </a:defRPr>
            </a:lvl1pPr>
            <a:lvl2pPr marL="340623" indent="0">
              <a:buNone/>
              <a:defRPr sz="1043"/>
            </a:lvl2pPr>
            <a:lvl3pPr marL="681247" indent="0">
              <a:buNone/>
              <a:defRPr sz="894"/>
            </a:lvl3pPr>
            <a:lvl4pPr marL="1021870" indent="0">
              <a:buNone/>
              <a:defRPr sz="745"/>
            </a:lvl4pPr>
            <a:lvl5pPr marL="1362493" indent="0">
              <a:buNone/>
              <a:defRPr sz="745"/>
            </a:lvl5pPr>
            <a:lvl6pPr marL="1703117" indent="0">
              <a:buNone/>
              <a:defRPr sz="745"/>
            </a:lvl6pPr>
            <a:lvl7pPr marL="2043740" indent="0">
              <a:buNone/>
              <a:defRPr sz="745"/>
            </a:lvl7pPr>
            <a:lvl8pPr marL="2384363" indent="0">
              <a:buNone/>
              <a:defRPr sz="745"/>
            </a:lvl8pPr>
            <a:lvl9pPr marL="2724987" indent="0">
              <a:buNone/>
              <a:defRPr sz="745"/>
            </a:lvl9pPr>
          </a:lstStyle>
          <a:p>
            <a:pPr lvl="0"/>
            <a:r>
              <a:rPr lang="fr-FR"/>
              <a:t>Sous titre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5C10FCD-F3F7-5A4B-A01C-E91ECC876A6D}"/>
              </a:ext>
            </a:extLst>
          </p:cNvPr>
          <p:cNvSpPr/>
          <p:nvPr userDrawn="1"/>
        </p:nvSpPr>
        <p:spPr>
          <a:xfrm>
            <a:off x="3638940" y="-32031"/>
            <a:ext cx="4745119" cy="5253225"/>
          </a:xfrm>
          <a:custGeom>
            <a:avLst/>
            <a:gdLst>
              <a:gd name="connsiteX0" fmla="*/ 0 w 384995"/>
              <a:gd name="connsiteY0" fmla="*/ 0 h 6188927"/>
              <a:gd name="connsiteX1" fmla="*/ 384995 w 384995"/>
              <a:gd name="connsiteY1" fmla="*/ 0 h 6188927"/>
              <a:gd name="connsiteX2" fmla="*/ 384995 w 384995"/>
              <a:gd name="connsiteY2" fmla="*/ 6188927 h 6188927"/>
              <a:gd name="connsiteX3" fmla="*/ 0 w 384995"/>
              <a:gd name="connsiteY3" fmla="*/ 6188927 h 6188927"/>
              <a:gd name="connsiteX4" fmla="*/ 0 w 384995"/>
              <a:gd name="connsiteY4" fmla="*/ 0 h 6188927"/>
              <a:gd name="connsiteX0" fmla="*/ 0 w 6094419"/>
              <a:gd name="connsiteY0" fmla="*/ 635620 h 6824547"/>
              <a:gd name="connsiteX1" fmla="*/ 6094419 w 6094419"/>
              <a:gd name="connsiteY1" fmla="*/ 0 h 6824547"/>
              <a:gd name="connsiteX2" fmla="*/ 384995 w 6094419"/>
              <a:gd name="connsiteY2" fmla="*/ 6824547 h 6824547"/>
              <a:gd name="connsiteX3" fmla="*/ 0 w 6094419"/>
              <a:gd name="connsiteY3" fmla="*/ 6824547 h 6824547"/>
              <a:gd name="connsiteX4" fmla="*/ 0 w 6094419"/>
              <a:gd name="connsiteY4" fmla="*/ 635620 h 6824547"/>
              <a:gd name="connsiteX0" fmla="*/ 5040351 w 6094419"/>
              <a:gd name="connsiteY0" fmla="*/ 0 h 6846849"/>
              <a:gd name="connsiteX1" fmla="*/ 6094419 w 6094419"/>
              <a:gd name="connsiteY1" fmla="*/ 22302 h 6846849"/>
              <a:gd name="connsiteX2" fmla="*/ 384995 w 6094419"/>
              <a:gd name="connsiteY2" fmla="*/ 6846849 h 6846849"/>
              <a:gd name="connsiteX3" fmla="*/ 0 w 6094419"/>
              <a:gd name="connsiteY3" fmla="*/ 6846849 h 6846849"/>
              <a:gd name="connsiteX4" fmla="*/ 5040351 w 6094419"/>
              <a:gd name="connsiteY4" fmla="*/ 0 h 6846849"/>
              <a:gd name="connsiteX0" fmla="*/ 4761571 w 6094419"/>
              <a:gd name="connsiteY0" fmla="*/ 44605 h 6824547"/>
              <a:gd name="connsiteX1" fmla="*/ 6094419 w 6094419"/>
              <a:gd name="connsiteY1" fmla="*/ 0 h 6824547"/>
              <a:gd name="connsiteX2" fmla="*/ 384995 w 6094419"/>
              <a:gd name="connsiteY2" fmla="*/ 6824547 h 6824547"/>
              <a:gd name="connsiteX3" fmla="*/ 0 w 6094419"/>
              <a:gd name="connsiteY3" fmla="*/ 6824547 h 6824547"/>
              <a:gd name="connsiteX4" fmla="*/ 4761571 w 6094419"/>
              <a:gd name="connsiteY4" fmla="*/ 44605 h 6824547"/>
              <a:gd name="connsiteX0" fmla="*/ 4761571 w 6094419"/>
              <a:gd name="connsiteY0" fmla="*/ 44605 h 6824547"/>
              <a:gd name="connsiteX1" fmla="*/ 6094419 w 6094419"/>
              <a:gd name="connsiteY1" fmla="*/ 0 h 6824547"/>
              <a:gd name="connsiteX2" fmla="*/ 284634 w 6094419"/>
              <a:gd name="connsiteY2" fmla="*/ 6768791 h 6824547"/>
              <a:gd name="connsiteX3" fmla="*/ 0 w 6094419"/>
              <a:gd name="connsiteY3" fmla="*/ 6824547 h 6824547"/>
              <a:gd name="connsiteX4" fmla="*/ 4761571 w 6094419"/>
              <a:gd name="connsiteY4" fmla="*/ 44605 h 6824547"/>
              <a:gd name="connsiteX0" fmla="*/ 4761571 w 6094419"/>
              <a:gd name="connsiteY0" fmla="*/ 44605 h 6824547"/>
              <a:gd name="connsiteX1" fmla="*/ 6094419 w 6094419"/>
              <a:gd name="connsiteY1" fmla="*/ 0 h 6824547"/>
              <a:gd name="connsiteX2" fmla="*/ 351541 w 6094419"/>
              <a:gd name="connsiteY2" fmla="*/ 6590371 h 6824547"/>
              <a:gd name="connsiteX3" fmla="*/ 0 w 6094419"/>
              <a:gd name="connsiteY3" fmla="*/ 6824547 h 6824547"/>
              <a:gd name="connsiteX4" fmla="*/ 4761571 w 6094419"/>
              <a:gd name="connsiteY4" fmla="*/ 44605 h 6824547"/>
              <a:gd name="connsiteX0" fmla="*/ 4761571 w 6094419"/>
              <a:gd name="connsiteY0" fmla="*/ 44605 h 6824547"/>
              <a:gd name="connsiteX1" fmla="*/ 6094419 w 6094419"/>
              <a:gd name="connsiteY1" fmla="*/ 0 h 6824547"/>
              <a:gd name="connsiteX2" fmla="*/ 228878 w 6094419"/>
              <a:gd name="connsiteY2" fmla="*/ 6824547 h 6824547"/>
              <a:gd name="connsiteX3" fmla="*/ 0 w 6094419"/>
              <a:gd name="connsiteY3" fmla="*/ 6824547 h 6824547"/>
              <a:gd name="connsiteX4" fmla="*/ 4761571 w 6094419"/>
              <a:gd name="connsiteY4" fmla="*/ 44605 h 6824547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328595"/>
              <a:gd name="connsiteY0" fmla="*/ 144966 h 6936059"/>
              <a:gd name="connsiteX1" fmla="*/ 6328595 w 6328595"/>
              <a:gd name="connsiteY1" fmla="*/ 0 h 6936059"/>
              <a:gd name="connsiteX2" fmla="*/ 295786 w 6328595"/>
              <a:gd name="connsiteY2" fmla="*/ 6924908 h 6936059"/>
              <a:gd name="connsiteX3" fmla="*/ 0 w 6328595"/>
              <a:gd name="connsiteY3" fmla="*/ 6936059 h 6936059"/>
              <a:gd name="connsiteX4" fmla="*/ 4828479 w 6328595"/>
              <a:gd name="connsiteY4" fmla="*/ 144966 h 6936059"/>
              <a:gd name="connsiteX0" fmla="*/ 4995748 w 6328595"/>
              <a:gd name="connsiteY0" fmla="*/ 0 h 6958362"/>
              <a:gd name="connsiteX1" fmla="*/ 6328595 w 6328595"/>
              <a:gd name="connsiteY1" fmla="*/ 22303 h 6958362"/>
              <a:gd name="connsiteX2" fmla="*/ 295786 w 6328595"/>
              <a:gd name="connsiteY2" fmla="*/ 6947211 h 6958362"/>
              <a:gd name="connsiteX3" fmla="*/ 0 w 6328595"/>
              <a:gd name="connsiteY3" fmla="*/ 6958362 h 6958362"/>
              <a:gd name="connsiteX4" fmla="*/ 4995748 w 6328595"/>
              <a:gd name="connsiteY4" fmla="*/ 0 h 695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8595" h="6958362">
                <a:moveTo>
                  <a:pt x="4995748" y="0"/>
                </a:moveTo>
                <a:lnTo>
                  <a:pt x="6328595" y="22303"/>
                </a:lnTo>
                <a:cubicBezTo>
                  <a:pt x="1786332" y="2531327"/>
                  <a:pt x="712098" y="5698275"/>
                  <a:pt x="295786" y="6947211"/>
                </a:cubicBezTo>
                <a:lnTo>
                  <a:pt x="0" y="6958362"/>
                </a:lnTo>
                <a:cubicBezTo>
                  <a:pt x="784303" y="3624147"/>
                  <a:pt x="3642733" y="947854"/>
                  <a:pt x="4995748" y="0"/>
                </a:cubicBezTo>
                <a:close/>
              </a:path>
            </a:pathLst>
          </a:custGeom>
          <a:solidFill>
            <a:srgbClr val="0025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4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FC5A55-59E8-0F1E-7530-8B107B86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D3DD0B-B28C-1D27-0988-F7CABEA30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EFC8F377-BE23-218D-FD73-CE6D54A29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9722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54E4B-B143-9470-D485-DBA0EB4F1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6E324-7D09-9EC9-BF1C-437CBC068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93038-8E09-9575-D6F1-83D466121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ECAE0-E03B-917F-E2CC-E55A20C3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26ABE-1496-6A50-6483-D03FBC8A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7D3-2E94-4D67-AF5C-C2E9806D0F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4510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4DB60-549E-F7B6-599F-58E28663C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C4D7A-7005-4D0C-F219-EB5B0B778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C8BA0-D58D-4186-822E-D1E15CCED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D57CF-8BEC-59AC-381D-212C11EF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5CC6-99A2-CEFA-B2CF-CF252E00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7D3-2E94-4D67-AF5C-C2E9806D0F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132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AC96-9E1F-EA42-4C4C-1AA8DCB2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4BB0F-6B4B-38B5-7490-980784E97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3EF1C-656F-4DD4-3888-C2FA39FB7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597C3-39CA-A33A-F321-A6D3FED5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84FC1-AEB7-ED28-075F-9CFB07DE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7D3-2E94-4D67-AF5C-C2E9806D0F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6046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97A06-3DBF-3D5D-4C70-11B6A014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C3518-E181-7DD7-7A2F-D41313A28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FD16C-BE04-0CF6-A2FA-AC5C168F0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B8C02-FF10-3165-C551-0EB61A54E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F1C0C-FF4D-50ED-C336-C10CD50F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D5F85-B1DB-F29E-792E-954AB855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7D3-2E94-4D67-AF5C-C2E9806D0F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1829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7660B-C546-6285-91DB-0F26550E2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EC2F9-D5E7-F0E1-0361-AB499A78C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9F805-C9B5-FE06-7E16-A8AD89CEC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59707-6120-331D-0896-5A6DAAD41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3D669-C147-410E-E877-F853E59C5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CF0836-151A-01C1-506D-159F0930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6A8D8C-A97B-62F0-12EA-867D9D75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AF9A3-4AFA-1DCC-4E0D-046A57F4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7D3-2E94-4D67-AF5C-C2E9806D0F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072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C261-17A8-57A7-90EE-7AF4BE8D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E40980-1DD6-FFAF-2B82-24DCB7219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C678A-2E44-7BAF-76E9-139E9D57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7EBB2-EBFD-F175-2F2F-3DAF2DC9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7D3-2E94-4D67-AF5C-C2E9806D0F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2345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E6F2-CD84-22C4-2286-FFE35870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17FD6-BF5D-403B-B3E5-69A87B390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A3750-01FE-26DE-5BF7-1B59F293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7D3-2E94-4D67-AF5C-C2E9806D0F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4854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3EB1-DE0A-27C8-BA54-2C854384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A7405-77A9-54D7-89DD-46D785549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732FD-2092-8676-A5FD-D1B547AC2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2BCE5-B5FA-6B2D-0167-A83DDCA4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1CB0B-3BBB-28AD-5857-DF485E49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B158D-684E-D20E-C47B-960BE2EA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7D3-2E94-4D67-AF5C-C2E9806D0F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316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FC1B-2503-154D-4B23-EB58272F3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9097C-3E89-D6C0-858C-8F935F158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FA94F-960E-A02A-E087-5DE51903F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0E507-CCD9-E622-80E5-EAA8F1682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909FD-4065-E0C0-B6DA-2D33B14C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68C0A-96DA-9118-8D63-4D19153B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7D3-2E94-4D67-AF5C-C2E9806D0F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320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12A9-545F-CB5B-3A41-C40880DF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89E17-5DD6-036E-69F5-0B5CD5A42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2EB24-DAF8-8A26-DB54-A468C0EB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628FE-6DEF-7188-4C59-218187F3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B80E7-E160-1829-5FC5-351D4722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7D3-2E94-4D67-AF5C-C2E9806D0F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24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8394B4B-4343-02F2-F479-A470991D35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78BF44-B590-31FC-0693-E9EEA008D2B2}"/>
              </a:ext>
            </a:extLst>
          </p:cNvPr>
          <p:cNvSpPr/>
          <p:nvPr userDrawn="1"/>
        </p:nvSpPr>
        <p:spPr>
          <a:xfrm rot="19006401">
            <a:off x="-443906" y="107655"/>
            <a:ext cx="2688687" cy="646592"/>
          </a:xfrm>
          <a:custGeom>
            <a:avLst/>
            <a:gdLst>
              <a:gd name="connsiteX0" fmla="*/ 0 w 1291472"/>
              <a:gd name="connsiteY0" fmla="*/ 0 h 378715"/>
              <a:gd name="connsiteX1" fmla="*/ 1291472 w 1291472"/>
              <a:gd name="connsiteY1" fmla="*/ 0 h 378715"/>
              <a:gd name="connsiteX2" fmla="*/ 1291472 w 1291472"/>
              <a:gd name="connsiteY2" fmla="*/ 378715 h 378715"/>
              <a:gd name="connsiteX3" fmla="*/ 0 w 1291472"/>
              <a:gd name="connsiteY3" fmla="*/ 378715 h 378715"/>
              <a:gd name="connsiteX4" fmla="*/ 0 w 1291472"/>
              <a:gd name="connsiteY4" fmla="*/ 0 h 378715"/>
              <a:gd name="connsiteX0" fmla="*/ 0 w 1773239"/>
              <a:gd name="connsiteY0" fmla="*/ 0 h 430491"/>
              <a:gd name="connsiteX1" fmla="*/ 1291472 w 1773239"/>
              <a:gd name="connsiteY1" fmla="*/ 0 h 430491"/>
              <a:gd name="connsiteX2" fmla="*/ 1773239 w 1773239"/>
              <a:gd name="connsiteY2" fmla="*/ 430491 h 430491"/>
              <a:gd name="connsiteX3" fmla="*/ 0 w 1773239"/>
              <a:gd name="connsiteY3" fmla="*/ 378715 h 430491"/>
              <a:gd name="connsiteX4" fmla="*/ 0 w 1773239"/>
              <a:gd name="connsiteY4" fmla="*/ 0 h 430491"/>
              <a:gd name="connsiteX0" fmla="*/ 0 w 1916247"/>
              <a:gd name="connsiteY0" fmla="*/ 0 h 526098"/>
              <a:gd name="connsiteX1" fmla="*/ 1434480 w 1916247"/>
              <a:gd name="connsiteY1" fmla="*/ 95607 h 526098"/>
              <a:gd name="connsiteX2" fmla="*/ 1916247 w 1916247"/>
              <a:gd name="connsiteY2" fmla="*/ 526098 h 526098"/>
              <a:gd name="connsiteX3" fmla="*/ 143008 w 1916247"/>
              <a:gd name="connsiteY3" fmla="*/ 474322 h 526098"/>
              <a:gd name="connsiteX4" fmla="*/ 0 w 1916247"/>
              <a:gd name="connsiteY4" fmla="*/ 0 h 526098"/>
              <a:gd name="connsiteX0" fmla="*/ 262934 w 2179181"/>
              <a:gd name="connsiteY0" fmla="*/ 0 h 526098"/>
              <a:gd name="connsiteX1" fmla="*/ 1697414 w 2179181"/>
              <a:gd name="connsiteY1" fmla="*/ 95607 h 526098"/>
              <a:gd name="connsiteX2" fmla="*/ 2179181 w 2179181"/>
              <a:gd name="connsiteY2" fmla="*/ 526098 h 526098"/>
              <a:gd name="connsiteX3" fmla="*/ 0 w 2179181"/>
              <a:gd name="connsiteY3" fmla="*/ 286823 h 526098"/>
              <a:gd name="connsiteX4" fmla="*/ 262934 w 2179181"/>
              <a:gd name="connsiteY4" fmla="*/ 0 h 526098"/>
              <a:gd name="connsiteX0" fmla="*/ 221528 w 2179181"/>
              <a:gd name="connsiteY0" fmla="*/ 0 h 458096"/>
              <a:gd name="connsiteX1" fmla="*/ 1697414 w 2179181"/>
              <a:gd name="connsiteY1" fmla="*/ 27605 h 458096"/>
              <a:gd name="connsiteX2" fmla="*/ 2179181 w 2179181"/>
              <a:gd name="connsiteY2" fmla="*/ 458096 h 458096"/>
              <a:gd name="connsiteX3" fmla="*/ 0 w 2179181"/>
              <a:gd name="connsiteY3" fmla="*/ 218821 h 458096"/>
              <a:gd name="connsiteX4" fmla="*/ 221528 w 2179181"/>
              <a:gd name="connsiteY4" fmla="*/ 0 h 458096"/>
              <a:gd name="connsiteX0" fmla="*/ 221528 w 2179181"/>
              <a:gd name="connsiteY0" fmla="*/ 20351 h 478447"/>
              <a:gd name="connsiteX1" fmla="*/ 1697414 w 2179181"/>
              <a:gd name="connsiteY1" fmla="*/ 47956 h 478447"/>
              <a:gd name="connsiteX2" fmla="*/ 2179181 w 2179181"/>
              <a:gd name="connsiteY2" fmla="*/ 478447 h 478447"/>
              <a:gd name="connsiteX3" fmla="*/ 0 w 2179181"/>
              <a:gd name="connsiteY3" fmla="*/ 239172 h 478447"/>
              <a:gd name="connsiteX4" fmla="*/ 221528 w 2179181"/>
              <a:gd name="connsiteY4" fmla="*/ 20351 h 478447"/>
              <a:gd name="connsiteX0" fmla="*/ 223079 w 2179181"/>
              <a:gd name="connsiteY0" fmla="*/ 14723 h 516381"/>
              <a:gd name="connsiteX1" fmla="*/ 1697414 w 2179181"/>
              <a:gd name="connsiteY1" fmla="*/ 85890 h 516381"/>
              <a:gd name="connsiteX2" fmla="*/ 2179181 w 2179181"/>
              <a:gd name="connsiteY2" fmla="*/ 516381 h 516381"/>
              <a:gd name="connsiteX3" fmla="*/ 0 w 2179181"/>
              <a:gd name="connsiteY3" fmla="*/ 277106 h 516381"/>
              <a:gd name="connsiteX4" fmla="*/ 223079 w 2179181"/>
              <a:gd name="connsiteY4" fmla="*/ 14723 h 516381"/>
              <a:gd name="connsiteX0" fmla="*/ 223079 w 2179181"/>
              <a:gd name="connsiteY0" fmla="*/ 12890 h 514548"/>
              <a:gd name="connsiteX1" fmla="*/ 1727112 w 2179181"/>
              <a:gd name="connsiteY1" fmla="*/ 106345 h 514548"/>
              <a:gd name="connsiteX2" fmla="*/ 2179181 w 2179181"/>
              <a:gd name="connsiteY2" fmla="*/ 514548 h 514548"/>
              <a:gd name="connsiteX3" fmla="*/ 0 w 2179181"/>
              <a:gd name="connsiteY3" fmla="*/ 275273 h 514548"/>
              <a:gd name="connsiteX4" fmla="*/ 223079 w 2179181"/>
              <a:gd name="connsiteY4" fmla="*/ 12890 h 514548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548 h 536905"/>
              <a:gd name="connsiteX1" fmla="*/ 1727112 w 2215034"/>
              <a:gd name="connsiteY1" fmla="*/ 95003 h 536905"/>
              <a:gd name="connsiteX2" fmla="*/ 2215034 w 2215034"/>
              <a:gd name="connsiteY2" fmla="*/ 536905 h 536905"/>
              <a:gd name="connsiteX3" fmla="*/ 0 w 2215034"/>
              <a:gd name="connsiteY3" fmla="*/ 263931 h 536905"/>
              <a:gd name="connsiteX4" fmla="*/ 223079 w 2215034"/>
              <a:gd name="connsiteY4" fmla="*/ 1548 h 536905"/>
              <a:gd name="connsiteX0" fmla="*/ 223079 w 2215034"/>
              <a:gd name="connsiteY0" fmla="*/ 2074 h 537431"/>
              <a:gd name="connsiteX1" fmla="*/ 1727112 w 2215034"/>
              <a:gd name="connsiteY1" fmla="*/ 95529 h 537431"/>
              <a:gd name="connsiteX2" fmla="*/ 2215034 w 2215034"/>
              <a:gd name="connsiteY2" fmla="*/ 537431 h 537431"/>
              <a:gd name="connsiteX3" fmla="*/ 0 w 2215034"/>
              <a:gd name="connsiteY3" fmla="*/ 264457 h 537431"/>
              <a:gd name="connsiteX4" fmla="*/ 223079 w 2215034"/>
              <a:gd name="connsiteY4" fmla="*/ 2074 h 537431"/>
              <a:gd name="connsiteX0" fmla="*/ 225528 w 2217483"/>
              <a:gd name="connsiteY0" fmla="*/ 2074 h 537431"/>
              <a:gd name="connsiteX1" fmla="*/ 1729561 w 2217483"/>
              <a:gd name="connsiteY1" fmla="*/ 95529 h 537431"/>
              <a:gd name="connsiteX2" fmla="*/ 2217483 w 2217483"/>
              <a:gd name="connsiteY2" fmla="*/ 537431 h 537431"/>
              <a:gd name="connsiteX3" fmla="*/ 0 w 2217483"/>
              <a:gd name="connsiteY3" fmla="*/ 279037 h 537431"/>
              <a:gd name="connsiteX4" fmla="*/ 225528 w 2217483"/>
              <a:gd name="connsiteY4" fmla="*/ 2074 h 537431"/>
              <a:gd name="connsiteX0" fmla="*/ 257497 w 2217483"/>
              <a:gd name="connsiteY0" fmla="*/ 2142 h 535589"/>
              <a:gd name="connsiteX1" fmla="*/ 1729561 w 2217483"/>
              <a:gd name="connsiteY1" fmla="*/ 93687 h 535589"/>
              <a:gd name="connsiteX2" fmla="*/ 2217483 w 2217483"/>
              <a:gd name="connsiteY2" fmla="*/ 535589 h 535589"/>
              <a:gd name="connsiteX3" fmla="*/ 0 w 2217483"/>
              <a:gd name="connsiteY3" fmla="*/ 277195 h 535589"/>
              <a:gd name="connsiteX4" fmla="*/ 257497 w 2217483"/>
              <a:gd name="connsiteY4" fmla="*/ 2142 h 535589"/>
              <a:gd name="connsiteX0" fmla="*/ 0 w 2272798"/>
              <a:gd name="connsiteY0" fmla="*/ 1461 h 561926"/>
              <a:gd name="connsiteX1" fmla="*/ 1784876 w 2272798"/>
              <a:gd name="connsiteY1" fmla="*/ 120024 h 561926"/>
              <a:gd name="connsiteX2" fmla="*/ 2272798 w 2272798"/>
              <a:gd name="connsiteY2" fmla="*/ 561926 h 561926"/>
              <a:gd name="connsiteX3" fmla="*/ 55315 w 2272798"/>
              <a:gd name="connsiteY3" fmla="*/ 303532 h 561926"/>
              <a:gd name="connsiteX4" fmla="*/ 0 w 2272798"/>
              <a:gd name="connsiteY4" fmla="*/ 1461 h 561926"/>
              <a:gd name="connsiteX0" fmla="*/ 257212 w 2530010"/>
              <a:gd name="connsiteY0" fmla="*/ 1461 h 561926"/>
              <a:gd name="connsiteX1" fmla="*/ 2042088 w 2530010"/>
              <a:gd name="connsiteY1" fmla="*/ 120024 h 561926"/>
              <a:gd name="connsiteX2" fmla="*/ 2530010 w 2530010"/>
              <a:gd name="connsiteY2" fmla="*/ 561926 h 561926"/>
              <a:gd name="connsiteX3" fmla="*/ 0 w 2530010"/>
              <a:gd name="connsiteY3" fmla="*/ 285680 h 561926"/>
              <a:gd name="connsiteX4" fmla="*/ 257212 w 2530010"/>
              <a:gd name="connsiteY4" fmla="*/ 1461 h 561926"/>
              <a:gd name="connsiteX0" fmla="*/ 257212 w 2717039"/>
              <a:gd name="connsiteY0" fmla="*/ 1461 h 675420"/>
              <a:gd name="connsiteX1" fmla="*/ 2042088 w 2717039"/>
              <a:gd name="connsiteY1" fmla="*/ 120024 h 675420"/>
              <a:gd name="connsiteX2" fmla="*/ 2717039 w 2717039"/>
              <a:gd name="connsiteY2" fmla="*/ 675420 h 675420"/>
              <a:gd name="connsiteX3" fmla="*/ 0 w 2717039"/>
              <a:gd name="connsiteY3" fmla="*/ 285680 h 675420"/>
              <a:gd name="connsiteX4" fmla="*/ 257212 w 2717039"/>
              <a:gd name="connsiteY4" fmla="*/ 1461 h 675420"/>
              <a:gd name="connsiteX0" fmla="*/ 257212 w 2717039"/>
              <a:gd name="connsiteY0" fmla="*/ 1012 h 674971"/>
              <a:gd name="connsiteX1" fmla="*/ 2176286 w 2717039"/>
              <a:gd name="connsiteY1" fmla="*/ 156711 h 674971"/>
              <a:gd name="connsiteX2" fmla="*/ 2717039 w 2717039"/>
              <a:gd name="connsiteY2" fmla="*/ 674971 h 674971"/>
              <a:gd name="connsiteX3" fmla="*/ 0 w 2717039"/>
              <a:gd name="connsiteY3" fmla="*/ 285231 h 674971"/>
              <a:gd name="connsiteX4" fmla="*/ 257212 w 2717039"/>
              <a:gd name="connsiteY4" fmla="*/ 1012 h 674971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2770 w 2688687"/>
              <a:gd name="connsiteY0" fmla="*/ 891 h 643477"/>
              <a:gd name="connsiteX1" fmla="*/ 2176286 w 2688687"/>
              <a:gd name="connsiteY1" fmla="*/ 151865 h 643477"/>
              <a:gd name="connsiteX2" fmla="*/ 2688687 w 2688687"/>
              <a:gd name="connsiteY2" fmla="*/ 643477 h 643477"/>
              <a:gd name="connsiteX3" fmla="*/ 0 w 2688687"/>
              <a:gd name="connsiteY3" fmla="*/ 280385 h 643477"/>
              <a:gd name="connsiteX4" fmla="*/ 252770 w 2688687"/>
              <a:gd name="connsiteY4" fmla="*/ 891 h 643477"/>
              <a:gd name="connsiteX0" fmla="*/ 252770 w 2688687"/>
              <a:gd name="connsiteY0" fmla="*/ 4006 h 646592"/>
              <a:gd name="connsiteX1" fmla="*/ 2176286 w 2688687"/>
              <a:gd name="connsiteY1" fmla="*/ 154980 h 646592"/>
              <a:gd name="connsiteX2" fmla="*/ 2688687 w 2688687"/>
              <a:gd name="connsiteY2" fmla="*/ 646592 h 646592"/>
              <a:gd name="connsiteX3" fmla="*/ 0 w 2688687"/>
              <a:gd name="connsiteY3" fmla="*/ 283500 h 646592"/>
              <a:gd name="connsiteX4" fmla="*/ 252770 w 2688687"/>
              <a:gd name="connsiteY4" fmla="*/ 4006 h 64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87" h="646592">
                <a:moveTo>
                  <a:pt x="252770" y="4006"/>
                </a:moveTo>
                <a:cubicBezTo>
                  <a:pt x="933000" y="-23316"/>
                  <a:pt x="1888741" y="95937"/>
                  <a:pt x="2176286" y="154980"/>
                </a:cubicBezTo>
                <a:lnTo>
                  <a:pt x="2688687" y="646592"/>
                </a:lnTo>
                <a:cubicBezTo>
                  <a:pt x="2247481" y="540270"/>
                  <a:pt x="1439140" y="273050"/>
                  <a:pt x="0" y="283500"/>
                </a:cubicBezTo>
                <a:lnTo>
                  <a:pt x="252770" y="4006"/>
                </a:lnTo>
                <a:close/>
              </a:path>
            </a:pathLst>
          </a:custGeom>
          <a:solidFill>
            <a:srgbClr val="0021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E1C0437-C1E0-3931-ADE2-B2D5A7025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430" y="273844"/>
            <a:ext cx="74979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rgbClr val="002174"/>
                </a:solidFill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11B8A01E-4013-45AE-C998-9DF888C2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0C65B274-B844-990F-490C-087243AA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8BBEC655-C9D0-0648-B4E7-0A9F4A6DE6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71475" y="1385888"/>
            <a:ext cx="840105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Clr>
                <a:srgbClr val="002174"/>
              </a:buClr>
              <a:buSzPct val="200000"/>
              <a:buFont typeface="Arial" panose="020B0604020202020204" pitchFamily="34" charset="0"/>
              <a:buChar char="•"/>
              <a:defRPr sz="14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  <a:lvl2pPr marL="512073" indent="-171450">
              <a:buClr>
                <a:srgbClr val="002174"/>
              </a:buClr>
              <a:buFont typeface="Wingdings" panose="05000000000000000000" pitchFamily="2" charset="2"/>
              <a:buChar char="ü"/>
              <a:defRPr sz="12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2pPr>
            <a:lvl3pPr marL="852696" indent="-171450">
              <a:buClr>
                <a:srgbClr val="002174"/>
              </a:buClr>
              <a:buFont typeface="Arial" panose="020B0604020202020204" pitchFamily="34" charset="0"/>
              <a:buChar char="•"/>
              <a:defRPr sz="10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3pPr>
            <a:lvl4pPr marL="1193320" indent="-171450">
              <a:buClr>
                <a:srgbClr val="002174"/>
              </a:buClr>
              <a:buFont typeface="Arial" panose="020B0604020202020204" pitchFamily="34" charset="0"/>
              <a:buChar char="•"/>
              <a:defRPr sz="8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4pPr>
            <a:lvl5pPr marL="1533943" indent="-171450">
              <a:buClr>
                <a:srgbClr val="002174"/>
              </a:buClr>
              <a:buFont typeface="Arial" panose="020B0604020202020204" pitchFamily="34" charset="0"/>
              <a:buChar char="•"/>
              <a:defRPr sz="6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C9C67834-08D6-7C76-B3F3-960C7B38D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494C187A-6245-77FE-751A-A081918AB1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965067"/>
            <a:ext cx="6858000" cy="302949"/>
          </a:xfrm>
        </p:spPr>
        <p:txBody>
          <a:bodyPr>
            <a:normAutofit/>
          </a:bodyPr>
          <a:lstStyle>
            <a:lvl1pPr marL="0" indent="0" algn="ctr">
              <a:buNone/>
              <a:defRPr sz="1639">
                <a:solidFill>
                  <a:srgbClr val="5BC5F2"/>
                </a:solidFill>
                <a:latin typeface="Rubik Bold" pitchFamily="2" charset="-79"/>
                <a:cs typeface="Rubik Bold" pitchFamily="2" charset="-79"/>
              </a:defRPr>
            </a:lvl1pPr>
            <a:lvl2pPr marL="340623" indent="0" algn="ctr">
              <a:buNone/>
              <a:defRPr sz="1490"/>
            </a:lvl2pPr>
            <a:lvl3pPr marL="681247" indent="0" algn="ctr">
              <a:buNone/>
              <a:defRPr sz="1341"/>
            </a:lvl3pPr>
            <a:lvl4pPr marL="1021870" indent="0" algn="ctr">
              <a:buNone/>
              <a:defRPr sz="1192"/>
            </a:lvl4pPr>
            <a:lvl5pPr marL="1362493" indent="0" algn="ctr">
              <a:buNone/>
              <a:defRPr sz="1192"/>
            </a:lvl5pPr>
            <a:lvl6pPr marL="1703117" indent="0" algn="ctr">
              <a:buNone/>
              <a:defRPr sz="1192"/>
            </a:lvl6pPr>
            <a:lvl7pPr marL="2043740" indent="0" algn="ctr">
              <a:buNone/>
              <a:defRPr sz="1192"/>
            </a:lvl7pPr>
            <a:lvl8pPr marL="2384363" indent="0" algn="ctr">
              <a:buNone/>
              <a:defRPr sz="1192"/>
            </a:lvl8pPr>
            <a:lvl9pPr marL="2724987" indent="0" algn="ctr">
              <a:buNone/>
              <a:defRPr sz="1192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620912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F8A6DE-2FDE-7E42-5454-2320D6E7E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A31624-2521-8F01-8268-BC7AC0093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DE0FE-4CE2-71E3-C956-410C0437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F9501-ED0B-6E8C-1331-405B756C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10637-4777-E53E-B27B-FB3C661B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7D3-2E94-4D67-AF5C-C2E9806D0F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9626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9138A-8830-8ED7-6808-6B38422A8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3157E-F331-00A2-67C5-AEAAD6EC1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A64BC-F0AA-9CDC-615B-2F685F309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6AD6B-5143-B281-3915-BE312CC91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1A7A7-B759-1A0F-6264-3DDBEC4D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C2EF-C892-469E-9A72-68B1CD425B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7675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0AA9-BD7C-8A63-563A-B904BE7C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5377B-49B2-E8B5-C4AF-F46D97784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E77EA-58F6-1EFC-257B-5A10787F8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F9A55-B800-4AF4-431C-398F0543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8C022-DA4D-B80B-34C7-7DB75DD6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C2EF-C892-469E-9A72-68B1CD425B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87938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47BA-2703-B239-36E8-14BD94117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A2130-FBF9-A93E-C8F4-60334FAA9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A4B8A-CD30-7E55-E44C-17D7BED7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68384-D6BB-4B29-AE14-1BF2D8C7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34C02-1A66-697B-CBC1-3F94F1C9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C2EF-C892-469E-9A72-68B1CD425B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475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F960-5702-6CCD-8FDC-6CFBFA5D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C333A-31F0-CC8F-89CA-5D7B6583C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4F3D8-F64C-21C6-D19B-8A5C9F19D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DA98B-FCF2-B29E-964E-2522798F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B1D49-9639-916D-A862-F73F7265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AB720-5B24-CF88-DD6D-DB6B7B63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C2EF-C892-469E-9A72-68B1CD425B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0591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A23CE-47E2-3EEF-3B1C-3FB6CD03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CD00C-5670-7262-C896-A660B066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76D4C-5C81-7C38-56BD-E7FFAFDF6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6025F-3B7D-1B3F-1646-828A3549A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E453AB-E192-4945-E969-19D6B86E8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31A27C-4105-887C-5AF0-0442080DE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42F15C-2BCC-5A9C-918A-861D64CF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E4E6F9-3D9E-C356-186E-3E3F8218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C2EF-C892-469E-9A72-68B1CD425B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904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05E4-BEAB-E01E-22C4-A472E295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B6684-382F-FBE6-DCEB-F90A67B9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A34B8-FCD0-DBBE-62A6-E29B1ACEB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26741-E8C3-8DB6-BB5F-6AD1AA333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C2EF-C892-469E-9A72-68B1CD425B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3851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24BDA-7A13-2C1E-60D2-01416BE5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E0103-FC6C-5B3C-E014-8739BC04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6C082-559F-D164-E83E-BE81BBED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C2EF-C892-469E-9A72-68B1CD425B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2701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A78A-D000-CA29-9E50-414E6C43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AD7-A4C4-E53E-361F-82042816C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6044C-D85B-8D3D-D7F7-C0EBC5473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7F7B8-FD37-E334-A3D7-32FFCCAF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7BA89-6D1D-FF0D-B226-4E7CF918A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58E0D-7407-CB9E-4115-584ABAF2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C2EF-C892-469E-9A72-68B1CD425B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8484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3BEB-6437-985B-A43B-45AD7037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FFE78F-3272-786B-CD66-8FE2705FDC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C7AAF-92C0-B29B-42AB-C01DDD2F6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C46AD-6F3A-E370-E989-B767F73A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70D82-E94B-18E7-DC38-0C6843B0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D2BBF-9B01-A8AC-0AB1-D53A6371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C2EF-C892-469E-9A72-68B1CD425B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826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8394B4B-4343-02F2-F479-A470991D35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E1C0437-C1E0-3931-ADE2-B2D5A7025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430" y="273844"/>
            <a:ext cx="74979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rgbClr val="002174"/>
                </a:solidFill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11B8A01E-4013-45AE-C998-9DF888C2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0C65B274-B844-990F-490C-087243AA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8BBEC655-C9D0-0648-B4E7-0A9F4A6DE6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71475" y="1385888"/>
            <a:ext cx="840105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Clr>
                <a:srgbClr val="002174"/>
              </a:buClr>
              <a:buSzPct val="200000"/>
              <a:buFont typeface="Arial" panose="020B0604020202020204" pitchFamily="34" charset="0"/>
              <a:buChar char="•"/>
              <a:defRPr sz="14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  <a:lvl2pPr marL="512073" indent="-171450">
              <a:buClr>
                <a:srgbClr val="002174"/>
              </a:buClr>
              <a:buFont typeface="Wingdings" panose="05000000000000000000" pitchFamily="2" charset="2"/>
              <a:buChar char="ü"/>
              <a:defRPr sz="12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2pPr>
            <a:lvl3pPr marL="852696" indent="-171450">
              <a:buClr>
                <a:srgbClr val="002174"/>
              </a:buClr>
              <a:buFont typeface="Arial" panose="020B0604020202020204" pitchFamily="34" charset="0"/>
              <a:buChar char="•"/>
              <a:defRPr sz="10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3pPr>
            <a:lvl4pPr marL="1193320" indent="-171450">
              <a:buClr>
                <a:srgbClr val="002174"/>
              </a:buClr>
              <a:buFont typeface="Arial" panose="020B0604020202020204" pitchFamily="34" charset="0"/>
              <a:buChar char="•"/>
              <a:defRPr sz="8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4pPr>
            <a:lvl5pPr marL="1533943" indent="-171450">
              <a:buClr>
                <a:srgbClr val="002174"/>
              </a:buClr>
              <a:buFont typeface="Arial" panose="020B0604020202020204" pitchFamily="34" charset="0"/>
              <a:buChar char="•"/>
              <a:defRPr sz="6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C9C67834-08D6-7C76-B3F3-960C7B38D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1F62662-89C6-852E-7B5D-F45FC90AFC41}"/>
              </a:ext>
            </a:extLst>
          </p:cNvPr>
          <p:cNvSpPr/>
          <p:nvPr userDrawn="1"/>
        </p:nvSpPr>
        <p:spPr>
          <a:xfrm rot="19006401">
            <a:off x="-443906" y="107655"/>
            <a:ext cx="2688687" cy="646592"/>
          </a:xfrm>
          <a:custGeom>
            <a:avLst/>
            <a:gdLst>
              <a:gd name="connsiteX0" fmla="*/ 0 w 1291472"/>
              <a:gd name="connsiteY0" fmla="*/ 0 h 378715"/>
              <a:gd name="connsiteX1" fmla="*/ 1291472 w 1291472"/>
              <a:gd name="connsiteY1" fmla="*/ 0 h 378715"/>
              <a:gd name="connsiteX2" fmla="*/ 1291472 w 1291472"/>
              <a:gd name="connsiteY2" fmla="*/ 378715 h 378715"/>
              <a:gd name="connsiteX3" fmla="*/ 0 w 1291472"/>
              <a:gd name="connsiteY3" fmla="*/ 378715 h 378715"/>
              <a:gd name="connsiteX4" fmla="*/ 0 w 1291472"/>
              <a:gd name="connsiteY4" fmla="*/ 0 h 378715"/>
              <a:gd name="connsiteX0" fmla="*/ 0 w 1773239"/>
              <a:gd name="connsiteY0" fmla="*/ 0 h 430491"/>
              <a:gd name="connsiteX1" fmla="*/ 1291472 w 1773239"/>
              <a:gd name="connsiteY1" fmla="*/ 0 h 430491"/>
              <a:gd name="connsiteX2" fmla="*/ 1773239 w 1773239"/>
              <a:gd name="connsiteY2" fmla="*/ 430491 h 430491"/>
              <a:gd name="connsiteX3" fmla="*/ 0 w 1773239"/>
              <a:gd name="connsiteY3" fmla="*/ 378715 h 430491"/>
              <a:gd name="connsiteX4" fmla="*/ 0 w 1773239"/>
              <a:gd name="connsiteY4" fmla="*/ 0 h 430491"/>
              <a:gd name="connsiteX0" fmla="*/ 0 w 1916247"/>
              <a:gd name="connsiteY0" fmla="*/ 0 h 526098"/>
              <a:gd name="connsiteX1" fmla="*/ 1434480 w 1916247"/>
              <a:gd name="connsiteY1" fmla="*/ 95607 h 526098"/>
              <a:gd name="connsiteX2" fmla="*/ 1916247 w 1916247"/>
              <a:gd name="connsiteY2" fmla="*/ 526098 h 526098"/>
              <a:gd name="connsiteX3" fmla="*/ 143008 w 1916247"/>
              <a:gd name="connsiteY3" fmla="*/ 474322 h 526098"/>
              <a:gd name="connsiteX4" fmla="*/ 0 w 1916247"/>
              <a:gd name="connsiteY4" fmla="*/ 0 h 526098"/>
              <a:gd name="connsiteX0" fmla="*/ 262934 w 2179181"/>
              <a:gd name="connsiteY0" fmla="*/ 0 h 526098"/>
              <a:gd name="connsiteX1" fmla="*/ 1697414 w 2179181"/>
              <a:gd name="connsiteY1" fmla="*/ 95607 h 526098"/>
              <a:gd name="connsiteX2" fmla="*/ 2179181 w 2179181"/>
              <a:gd name="connsiteY2" fmla="*/ 526098 h 526098"/>
              <a:gd name="connsiteX3" fmla="*/ 0 w 2179181"/>
              <a:gd name="connsiteY3" fmla="*/ 286823 h 526098"/>
              <a:gd name="connsiteX4" fmla="*/ 262934 w 2179181"/>
              <a:gd name="connsiteY4" fmla="*/ 0 h 526098"/>
              <a:gd name="connsiteX0" fmla="*/ 221528 w 2179181"/>
              <a:gd name="connsiteY0" fmla="*/ 0 h 458096"/>
              <a:gd name="connsiteX1" fmla="*/ 1697414 w 2179181"/>
              <a:gd name="connsiteY1" fmla="*/ 27605 h 458096"/>
              <a:gd name="connsiteX2" fmla="*/ 2179181 w 2179181"/>
              <a:gd name="connsiteY2" fmla="*/ 458096 h 458096"/>
              <a:gd name="connsiteX3" fmla="*/ 0 w 2179181"/>
              <a:gd name="connsiteY3" fmla="*/ 218821 h 458096"/>
              <a:gd name="connsiteX4" fmla="*/ 221528 w 2179181"/>
              <a:gd name="connsiteY4" fmla="*/ 0 h 458096"/>
              <a:gd name="connsiteX0" fmla="*/ 221528 w 2179181"/>
              <a:gd name="connsiteY0" fmla="*/ 20351 h 478447"/>
              <a:gd name="connsiteX1" fmla="*/ 1697414 w 2179181"/>
              <a:gd name="connsiteY1" fmla="*/ 47956 h 478447"/>
              <a:gd name="connsiteX2" fmla="*/ 2179181 w 2179181"/>
              <a:gd name="connsiteY2" fmla="*/ 478447 h 478447"/>
              <a:gd name="connsiteX3" fmla="*/ 0 w 2179181"/>
              <a:gd name="connsiteY3" fmla="*/ 239172 h 478447"/>
              <a:gd name="connsiteX4" fmla="*/ 221528 w 2179181"/>
              <a:gd name="connsiteY4" fmla="*/ 20351 h 478447"/>
              <a:gd name="connsiteX0" fmla="*/ 223079 w 2179181"/>
              <a:gd name="connsiteY0" fmla="*/ 14723 h 516381"/>
              <a:gd name="connsiteX1" fmla="*/ 1697414 w 2179181"/>
              <a:gd name="connsiteY1" fmla="*/ 85890 h 516381"/>
              <a:gd name="connsiteX2" fmla="*/ 2179181 w 2179181"/>
              <a:gd name="connsiteY2" fmla="*/ 516381 h 516381"/>
              <a:gd name="connsiteX3" fmla="*/ 0 w 2179181"/>
              <a:gd name="connsiteY3" fmla="*/ 277106 h 516381"/>
              <a:gd name="connsiteX4" fmla="*/ 223079 w 2179181"/>
              <a:gd name="connsiteY4" fmla="*/ 14723 h 516381"/>
              <a:gd name="connsiteX0" fmla="*/ 223079 w 2179181"/>
              <a:gd name="connsiteY0" fmla="*/ 12890 h 514548"/>
              <a:gd name="connsiteX1" fmla="*/ 1727112 w 2179181"/>
              <a:gd name="connsiteY1" fmla="*/ 106345 h 514548"/>
              <a:gd name="connsiteX2" fmla="*/ 2179181 w 2179181"/>
              <a:gd name="connsiteY2" fmla="*/ 514548 h 514548"/>
              <a:gd name="connsiteX3" fmla="*/ 0 w 2179181"/>
              <a:gd name="connsiteY3" fmla="*/ 275273 h 514548"/>
              <a:gd name="connsiteX4" fmla="*/ 223079 w 2179181"/>
              <a:gd name="connsiteY4" fmla="*/ 12890 h 514548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548 h 536905"/>
              <a:gd name="connsiteX1" fmla="*/ 1727112 w 2215034"/>
              <a:gd name="connsiteY1" fmla="*/ 95003 h 536905"/>
              <a:gd name="connsiteX2" fmla="*/ 2215034 w 2215034"/>
              <a:gd name="connsiteY2" fmla="*/ 536905 h 536905"/>
              <a:gd name="connsiteX3" fmla="*/ 0 w 2215034"/>
              <a:gd name="connsiteY3" fmla="*/ 263931 h 536905"/>
              <a:gd name="connsiteX4" fmla="*/ 223079 w 2215034"/>
              <a:gd name="connsiteY4" fmla="*/ 1548 h 536905"/>
              <a:gd name="connsiteX0" fmla="*/ 223079 w 2215034"/>
              <a:gd name="connsiteY0" fmla="*/ 2074 h 537431"/>
              <a:gd name="connsiteX1" fmla="*/ 1727112 w 2215034"/>
              <a:gd name="connsiteY1" fmla="*/ 95529 h 537431"/>
              <a:gd name="connsiteX2" fmla="*/ 2215034 w 2215034"/>
              <a:gd name="connsiteY2" fmla="*/ 537431 h 537431"/>
              <a:gd name="connsiteX3" fmla="*/ 0 w 2215034"/>
              <a:gd name="connsiteY3" fmla="*/ 264457 h 537431"/>
              <a:gd name="connsiteX4" fmla="*/ 223079 w 2215034"/>
              <a:gd name="connsiteY4" fmla="*/ 2074 h 537431"/>
              <a:gd name="connsiteX0" fmla="*/ 225528 w 2217483"/>
              <a:gd name="connsiteY0" fmla="*/ 2074 h 537431"/>
              <a:gd name="connsiteX1" fmla="*/ 1729561 w 2217483"/>
              <a:gd name="connsiteY1" fmla="*/ 95529 h 537431"/>
              <a:gd name="connsiteX2" fmla="*/ 2217483 w 2217483"/>
              <a:gd name="connsiteY2" fmla="*/ 537431 h 537431"/>
              <a:gd name="connsiteX3" fmla="*/ 0 w 2217483"/>
              <a:gd name="connsiteY3" fmla="*/ 279037 h 537431"/>
              <a:gd name="connsiteX4" fmla="*/ 225528 w 2217483"/>
              <a:gd name="connsiteY4" fmla="*/ 2074 h 537431"/>
              <a:gd name="connsiteX0" fmla="*/ 257497 w 2217483"/>
              <a:gd name="connsiteY0" fmla="*/ 2142 h 535589"/>
              <a:gd name="connsiteX1" fmla="*/ 1729561 w 2217483"/>
              <a:gd name="connsiteY1" fmla="*/ 93687 h 535589"/>
              <a:gd name="connsiteX2" fmla="*/ 2217483 w 2217483"/>
              <a:gd name="connsiteY2" fmla="*/ 535589 h 535589"/>
              <a:gd name="connsiteX3" fmla="*/ 0 w 2217483"/>
              <a:gd name="connsiteY3" fmla="*/ 277195 h 535589"/>
              <a:gd name="connsiteX4" fmla="*/ 257497 w 2217483"/>
              <a:gd name="connsiteY4" fmla="*/ 2142 h 535589"/>
              <a:gd name="connsiteX0" fmla="*/ 0 w 2272798"/>
              <a:gd name="connsiteY0" fmla="*/ 1461 h 561926"/>
              <a:gd name="connsiteX1" fmla="*/ 1784876 w 2272798"/>
              <a:gd name="connsiteY1" fmla="*/ 120024 h 561926"/>
              <a:gd name="connsiteX2" fmla="*/ 2272798 w 2272798"/>
              <a:gd name="connsiteY2" fmla="*/ 561926 h 561926"/>
              <a:gd name="connsiteX3" fmla="*/ 55315 w 2272798"/>
              <a:gd name="connsiteY3" fmla="*/ 303532 h 561926"/>
              <a:gd name="connsiteX4" fmla="*/ 0 w 2272798"/>
              <a:gd name="connsiteY4" fmla="*/ 1461 h 561926"/>
              <a:gd name="connsiteX0" fmla="*/ 257212 w 2530010"/>
              <a:gd name="connsiteY0" fmla="*/ 1461 h 561926"/>
              <a:gd name="connsiteX1" fmla="*/ 2042088 w 2530010"/>
              <a:gd name="connsiteY1" fmla="*/ 120024 h 561926"/>
              <a:gd name="connsiteX2" fmla="*/ 2530010 w 2530010"/>
              <a:gd name="connsiteY2" fmla="*/ 561926 h 561926"/>
              <a:gd name="connsiteX3" fmla="*/ 0 w 2530010"/>
              <a:gd name="connsiteY3" fmla="*/ 285680 h 561926"/>
              <a:gd name="connsiteX4" fmla="*/ 257212 w 2530010"/>
              <a:gd name="connsiteY4" fmla="*/ 1461 h 561926"/>
              <a:gd name="connsiteX0" fmla="*/ 257212 w 2717039"/>
              <a:gd name="connsiteY0" fmla="*/ 1461 h 675420"/>
              <a:gd name="connsiteX1" fmla="*/ 2042088 w 2717039"/>
              <a:gd name="connsiteY1" fmla="*/ 120024 h 675420"/>
              <a:gd name="connsiteX2" fmla="*/ 2717039 w 2717039"/>
              <a:gd name="connsiteY2" fmla="*/ 675420 h 675420"/>
              <a:gd name="connsiteX3" fmla="*/ 0 w 2717039"/>
              <a:gd name="connsiteY3" fmla="*/ 285680 h 675420"/>
              <a:gd name="connsiteX4" fmla="*/ 257212 w 2717039"/>
              <a:gd name="connsiteY4" fmla="*/ 1461 h 675420"/>
              <a:gd name="connsiteX0" fmla="*/ 257212 w 2717039"/>
              <a:gd name="connsiteY0" fmla="*/ 1012 h 674971"/>
              <a:gd name="connsiteX1" fmla="*/ 2176286 w 2717039"/>
              <a:gd name="connsiteY1" fmla="*/ 156711 h 674971"/>
              <a:gd name="connsiteX2" fmla="*/ 2717039 w 2717039"/>
              <a:gd name="connsiteY2" fmla="*/ 674971 h 674971"/>
              <a:gd name="connsiteX3" fmla="*/ 0 w 2717039"/>
              <a:gd name="connsiteY3" fmla="*/ 285231 h 674971"/>
              <a:gd name="connsiteX4" fmla="*/ 257212 w 2717039"/>
              <a:gd name="connsiteY4" fmla="*/ 1012 h 674971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2770 w 2688687"/>
              <a:gd name="connsiteY0" fmla="*/ 891 h 643477"/>
              <a:gd name="connsiteX1" fmla="*/ 2176286 w 2688687"/>
              <a:gd name="connsiteY1" fmla="*/ 151865 h 643477"/>
              <a:gd name="connsiteX2" fmla="*/ 2688687 w 2688687"/>
              <a:gd name="connsiteY2" fmla="*/ 643477 h 643477"/>
              <a:gd name="connsiteX3" fmla="*/ 0 w 2688687"/>
              <a:gd name="connsiteY3" fmla="*/ 280385 h 643477"/>
              <a:gd name="connsiteX4" fmla="*/ 252770 w 2688687"/>
              <a:gd name="connsiteY4" fmla="*/ 891 h 643477"/>
              <a:gd name="connsiteX0" fmla="*/ 252770 w 2688687"/>
              <a:gd name="connsiteY0" fmla="*/ 4006 h 646592"/>
              <a:gd name="connsiteX1" fmla="*/ 2176286 w 2688687"/>
              <a:gd name="connsiteY1" fmla="*/ 154980 h 646592"/>
              <a:gd name="connsiteX2" fmla="*/ 2688687 w 2688687"/>
              <a:gd name="connsiteY2" fmla="*/ 646592 h 646592"/>
              <a:gd name="connsiteX3" fmla="*/ 0 w 2688687"/>
              <a:gd name="connsiteY3" fmla="*/ 283500 h 646592"/>
              <a:gd name="connsiteX4" fmla="*/ 252770 w 2688687"/>
              <a:gd name="connsiteY4" fmla="*/ 4006 h 64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87" h="646592">
                <a:moveTo>
                  <a:pt x="252770" y="4006"/>
                </a:moveTo>
                <a:cubicBezTo>
                  <a:pt x="933000" y="-23316"/>
                  <a:pt x="1888741" y="95937"/>
                  <a:pt x="2176286" y="154980"/>
                </a:cubicBezTo>
                <a:lnTo>
                  <a:pt x="2688687" y="646592"/>
                </a:lnTo>
                <a:cubicBezTo>
                  <a:pt x="2247481" y="540270"/>
                  <a:pt x="1439140" y="273050"/>
                  <a:pt x="0" y="283500"/>
                </a:cubicBezTo>
                <a:lnTo>
                  <a:pt x="252770" y="4006"/>
                </a:lnTo>
                <a:close/>
              </a:path>
            </a:pathLst>
          </a:custGeom>
          <a:solidFill>
            <a:srgbClr val="FFB4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89EA7904-3A17-011D-31BF-82FE75BD66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965067"/>
            <a:ext cx="6858000" cy="302949"/>
          </a:xfrm>
        </p:spPr>
        <p:txBody>
          <a:bodyPr>
            <a:normAutofit/>
          </a:bodyPr>
          <a:lstStyle>
            <a:lvl1pPr marL="0" indent="0" algn="ctr">
              <a:buNone/>
              <a:defRPr sz="1639">
                <a:solidFill>
                  <a:srgbClr val="FFB43D"/>
                </a:solidFill>
                <a:latin typeface="Rubik Bold" pitchFamily="2" charset="-79"/>
                <a:cs typeface="Rubik Bold" pitchFamily="2" charset="-79"/>
              </a:defRPr>
            </a:lvl1pPr>
            <a:lvl2pPr marL="340623" indent="0" algn="ctr">
              <a:buNone/>
              <a:defRPr sz="1490"/>
            </a:lvl2pPr>
            <a:lvl3pPr marL="681247" indent="0" algn="ctr">
              <a:buNone/>
              <a:defRPr sz="1341"/>
            </a:lvl3pPr>
            <a:lvl4pPr marL="1021870" indent="0" algn="ctr">
              <a:buNone/>
              <a:defRPr sz="1192"/>
            </a:lvl4pPr>
            <a:lvl5pPr marL="1362493" indent="0" algn="ctr">
              <a:buNone/>
              <a:defRPr sz="1192"/>
            </a:lvl5pPr>
            <a:lvl6pPr marL="1703117" indent="0" algn="ctr">
              <a:buNone/>
              <a:defRPr sz="1192"/>
            </a:lvl6pPr>
            <a:lvl7pPr marL="2043740" indent="0" algn="ctr">
              <a:buNone/>
              <a:defRPr sz="1192"/>
            </a:lvl7pPr>
            <a:lvl8pPr marL="2384363" indent="0" algn="ctr">
              <a:buNone/>
              <a:defRPr sz="1192"/>
            </a:lvl8pPr>
            <a:lvl9pPr marL="2724987" indent="0" algn="ctr">
              <a:buNone/>
              <a:defRPr sz="1192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4315552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E958-9B17-739A-83ED-5CE9A323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E209B-65BE-00B8-BE32-AF7D8097C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C62AE-7A55-A6CA-E513-1A11792E3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4AD2B-220C-BBA0-9270-23AEC4E1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E51A5-145A-A04B-24D9-57F735EF2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C2EF-C892-469E-9A72-68B1CD425B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1780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BBA1F3-F49D-95BC-CAF4-11493E5D6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9EE17-A035-B127-6A4A-A1593F3BD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3B9F7-1972-DE25-567B-161CBEF9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07A7C-7663-5327-F676-BB07E5C7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885DC-410E-175D-1216-EDF1CD54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C2EF-C892-469E-9A72-68B1CD425B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29738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CUEIL TITRE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64BCFFE-9D4E-C24C-DA0B-301FFD066E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80"/>
            <a:ext cx="9144000" cy="514142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088C11A-7037-4F44-2F3B-A56828CBE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794760"/>
            <a:ext cx="6858000" cy="2745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341" b="1" i="0">
                <a:solidFill>
                  <a:srgbClr val="0022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fr-FR" sz="1345" b="0"/>
              <a:t>TITRE PRÉSENTATION</a:t>
            </a:r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29E17E1-B0A7-C1E5-052D-439384EAB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33F699-0AAD-ACD5-9D6B-DC259C177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681742EF-A6C1-70C1-AEBA-9D71BE4F3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9087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r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0ECDC37-0DF0-C1FC-E142-83DFD30AC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4716B34-18AA-2BDC-7484-31F5ECE88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2" y="1965400"/>
            <a:ext cx="2949178" cy="654495"/>
          </a:xfrm>
        </p:spPr>
        <p:txBody>
          <a:bodyPr anchor="b">
            <a:normAutofit/>
          </a:bodyPr>
          <a:lstStyle>
            <a:lvl1pPr>
              <a:defRPr sz="3576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fr-FR"/>
              <a:t>Page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2295D3-74F0-3D1A-2AA6-AFC18CE2B9C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2" y="2680473"/>
            <a:ext cx="2949178" cy="372172"/>
          </a:xfrm>
        </p:spPr>
        <p:txBody>
          <a:bodyPr>
            <a:normAutofit/>
          </a:bodyPr>
          <a:lstStyle>
            <a:lvl1pPr marL="0" indent="0">
              <a:buNone/>
              <a:defRPr sz="2384" b="0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1043"/>
            </a:lvl2pPr>
            <a:lvl3pPr marL="681247" indent="0">
              <a:buNone/>
              <a:defRPr sz="894"/>
            </a:lvl3pPr>
            <a:lvl4pPr marL="1021870" indent="0">
              <a:buNone/>
              <a:defRPr sz="745"/>
            </a:lvl4pPr>
            <a:lvl5pPr marL="1362493" indent="0">
              <a:buNone/>
              <a:defRPr sz="745"/>
            </a:lvl5pPr>
            <a:lvl6pPr marL="1703117" indent="0">
              <a:buNone/>
              <a:defRPr sz="745"/>
            </a:lvl6pPr>
            <a:lvl7pPr marL="2043740" indent="0">
              <a:buNone/>
              <a:defRPr sz="745"/>
            </a:lvl7pPr>
            <a:lvl8pPr marL="2384363" indent="0">
              <a:buNone/>
              <a:defRPr sz="745"/>
            </a:lvl8pPr>
            <a:lvl9pPr marL="2724987" indent="0">
              <a:buNone/>
              <a:defRPr sz="745"/>
            </a:lvl9pPr>
          </a:lstStyle>
          <a:p>
            <a:pPr lvl="0"/>
            <a:r>
              <a:rPr lang="fr-FR"/>
              <a:t>Sous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EBFAC4D-DE0A-58F9-AEB4-76755AFAAC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755030AD-493A-94CB-4F5B-ECC3D6E74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339771C4-2D29-E0CC-B2A8-2497ED549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BA82F46-4902-E2EE-E4BA-3890A3600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4827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DA0D905-1A85-834D-BC7B-B18C59B07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447" cy="561649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EAEBF955-F400-6A41-B16F-8612BEC5C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5512" y="81036"/>
            <a:ext cx="8675370" cy="994172"/>
          </a:xfrm>
        </p:spPr>
        <p:txBody>
          <a:bodyPr>
            <a:normAutofit/>
          </a:bodyPr>
          <a:lstStyle>
            <a:lvl1pPr algn="l">
              <a:defRPr sz="3204" b="0" i="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C1FCD8EA-23C0-CB43-AE60-C3556E7DE0C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275512" y="780193"/>
            <a:ext cx="7543800" cy="302949"/>
          </a:xfrm>
        </p:spPr>
        <p:txBody>
          <a:bodyPr>
            <a:normAutofit/>
          </a:bodyPr>
          <a:lstStyle>
            <a:lvl1pPr marL="0" indent="0" algn="l">
              <a:buNone/>
              <a:defRPr sz="1639">
                <a:solidFill>
                  <a:srgbClr val="5BC5F2"/>
                </a:solidFill>
                <a:latin typeface="Rubik" pitchFamily="2" charset="-79"/>
                <a:cs typeface="Rubik" pitchFamily="2" charset="-79"/>
              </a:defRPr>
            </a:lvl1pPr>
            <a:lvl2pPr marL="340623" indent="0" algn="ctr">
              <a:buNone/>
              <a:defRPr sz="1490"/>
            </a:lvl2pPr>
            <a:lvl3pPr marL="681247" indent="0" algn="ctr">
              <a:buNone/>
              <a:defRPr sz="1341"/>
            </a:lvl3pPr>
            <a:lvl4pPr marL="1021870" indent="0" algn="ctr">
              <a:buNone/>
              <a:defRPr sz="1192"/>
            </a:lvl4pPr>
            <a:lvl5pPr marL="1362493" indent="0" algn="ctr">
              <a:buNone/>
              <a:defRPr sz="1192"/>
            </a:lvl5pPr>
            <a:lvl6pPr marL="1703117" indent="0" algn="ctr">
              <a:buNone/>
              <a:defRPr sz="1192"/>
            </a:lvl6pPr>
            <a:lvl7pPr marL="2043740" indent="0" algn="ctr">
              <a:buNone/>
              <a:defRPr sz="1192"/>
            </a:lvl7pPr>
            <a:lvl8pPr marL="2384363" indent="0" algn="ctr">
              <a:buNone/>
              <a:defRPr sz="1192"/>
            </a:lvl8pPr>
            <a:lvl9pPr marL="2724987" indent="0" algn="ctr">
              <a:buNone/>
              <a:defRPr sz="1192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17F67940-1FD9-6349-BA6D-7525490A20D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00338" y="3053719"/>
            <a:ext cx="1559288" cy="316918"/>
          </a:xfrm>
        </p:spPr>
        <p:txBody>
          <a:bodyPr>
            <a:normAutofit/>
          </a:bodyPr>
          <a:lstStyle>
            <a:lvl1pPr marL="0" indent="0" algn="l">
              <a:buNone/>
              <a:defRPr sz="1195" b="0" i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PAYS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EDFFBC3F-4A11-1D4C-90FF-FF9D390B3F3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263588" y="1621156"/>
            <a:ext cx="1559288" cy="316918"/>
          </a:xfrm>
        </p:spPr>
        <p:txBody>
          <a:bodyPr>
            <a:normAutofit/>
          </a:bodyPr>
          <a:lstStyle>
            <a:lvl1pPr marL="0" indent="0" algn="l">
              <a:buNone/>
              <a:defRPr sz="1195" b="0" i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PAYS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8A5AF29D-68AC-4D44-9A0A-2CC8BCF71770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53909" y="3053719"/>
            <a:ext cx="1559288" cy="316918"/>
          </a:xfrm>
        </p:spPr>
        <p:txBody>
          <a:bodyPr>
            <a:normAutofit/>
          </a:bodyPr>
          <a:lstStyle>
            <a:lvl1pPr marL="0" indent="0" algn="r">
              <a:buNone/>
              <a:defRPr sz="1195" b="0" i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PAYS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5DC23A4-BB56-6946-BABD-AE83058D5B13}"/>
              </a:ext>
            </a:extLst>
          </p:cNvPr>
          <p:cNvSpPr/>
          <p:nvPr userDrawn="1"/>
        </p:nvSpPr>
        <p:spPr>
          <a:xfrm rot="19922658">
            <a:off x="741534" y="2344418"/>
            <a:ext cx="1486014" cy="1112400"/>
          </a:xfrm>
          <a:prstGeom prst="ellipse">
            <a:avLst/>
          </a:prstGeom>
          <a:solidFill>
            <a:srgbClr val="5BC5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86">
              <a:solidFill>
                <a:srgbClr val="01C3F5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14336DF-2DCA-5742-AB03-61890DB6FFD8}"/>
              </a:ext>
            </a:extLst>
          </p:cNvPr>
          <p:cNvSpPr/>
          <p:nvPr userDrawn="1"/>
        </p:nvSpPr>
        <p:spPr>
          <a:xfrm rot="19922658">
            <a:off x="2752976" y="1246119"/>
            <a:ext cx="1486014" cy="1112400"/>
          </a:xfrm>
          <a:prstGeom prst="ellipse">
            <a:avLst/>
          </a:prstGeom>
          <a:solidFill>
            <a:srgbClr val="5BC5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86">
              <a:solidFill>
                <a:srgbClr val="01C3F5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46AFA30-A2F9-2943-8662-853C19DD4B75}"/>
              </a:ext>
            </a:extLst>
          </p:cNvPr>
          <p:cNvSpPr/>
          <p:nvPr userDrawn="1"/>
        </p:nvSpPr>
        <p:spPr>
          <a:xfrm rot="19922658">
            <a:off x="5627821" y="2602279"/>
            <a:ext cx="1486014" cy="1112400"/>
          </a:xfrm>
          <a:prstGeom prst="ellipse">
            <a:avLst/>
          </a:prstGeom>
          <a:solidFill>
            <a:srgbClr val="5BC5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86">
              <a:solidFill>
                <a:srgbClr val="01C3F5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1E0264B-1401-11D4-8C91-7363AB783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sp>
        <p:nvSpPr>
          <p:cNvPr id="3" name="Espace réservé de la date 1">
            <a:extLst>
              <a:ext uri="{FF2B5EF4-FFF2-40B4-BE49-F238E27FC236}">
                <a16:creationId xmlns:a16="http://schemas.microsoft.com/office/drawing/2014/main" id="{CDCDB92D-E8F6-02C7-4DE0-90829E7A545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4FBA4186-BD6F-2AE3-812B-38DD8A0C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C987326-85CE-6329-2F8B-C8A960E88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443CA09-90D1-8650-A397-EBAA42B6909A}"/>
              </a:ext>
            </a:extLst>
          </p:cNvPr>
          <p:cNvSpPr/>
          <p:nvPr userDrawn="1"/>
        </p:nvSpPr>
        <p:spPr>
          <a:xfrm rot="19006401">
            <a:off x="-566960" y="262602"/>
            <a:ext cx="2688687" cy="646592"/>
          </a:xfrm>
          <a:custGeom>
            <a:avLst/>
            <a:gdLst>
              <a:gd name="connsiteX0" fmla="*/ 0 w 1291472"/>
              <a:gd name="connsiteY0" fmla="*/ 0 h 378715"/>
              <a:gd name="connsiteX1" fmla="*/ 1291472 w 1291472"/>
              <a:gd name="connsiteY1" fmla="*/ 0 h 378715"/>
              <a:gd name="connsiteX2" fmla="*/ 1291472 w 1291472"/>
              <a:gd name="connsiteY2" fmla="*/ 378715 h 378715"/>
              <a:gd name="connsiteX3" fmla="*/ 0 w 1291472"/>
              <a:gd name="connsiteY3" fmla="*/ 378715 h 378715"/>
              <a:gd name="connsiteX4" fmla="*/ 0 w 1291472"/>
              <a:gd name="connsiteY4" fmla="*/ 0 h 378715"/>
              <a:gd name="connsiteX0" fmla="*/ 0 w 1773239"/>
              <a:gd name="connsiteY0" fmla="*/ 0 h 430491"/>
              <a:gd name="connsiteX1" fmla="*/ 1291472 w 1773239"/>
              <a:gd name="connsiteY1" fmla="*/ 0 h 430491"/>
              <a:gd name="connsiteX2" fmla="*/ 1773239 w 1773239"/>
              <a:gd name="connsiteY2" fmla="*/ 430491 h 430491"/>
              <a:gd name="connsiteX3" fmla="*/ 0 w 1773239"/>
              <a:gd name="connsiteY3" fmla="*/ 378715 h 430491"/>
              <a:gd name="connsiteX4" fmla="*/ 0 w 1773239"/>
              <a:gd name="connsiteY4" fmla="*/ 0 h 430491"/>
              <a:gd name="connsiteX0" fmla="*/ 0 w 1916247"/>
              <a:gd name="connsiteY0" fmla="*/ 0 h 526098"/>
              <a:gd name="connsiteX1" fmla="*/ 1434480 w 1916247"/>
              <a:gd name="connsiteY1" fmla="*/ 95607 h 526098"/>
              <a:gd name="connsiteX2" fmla="*/ 1916247 w 1916247"/>
              <a:gd name="connsiteY2" fmla="*/ 526098 h 526098"/>
              <a:gd name="connsiteX3" fmla="*/ 143008 w 1916247"/>
              <a:gd name="connsiteY3" fmla="*/ 474322 h 526098"/>
              <a:gd name="connsiteX4" fmla="*/ 0 w 1916247"/>
              <a:gd name="connsiteY4" fmla="*/ 0 h 526098"/>
              <a:gd name="connsiteX0" fmla="*/ 262934 w 2179181"/>
              <a:gd name="connsiteY0" fmla="*/ 0 h 526098"/>
              <a:gd name="connsiteX1" fmla="*/ 1697414 w 2179181"/>
              <a:gd name="connsiteY1" fmla="*/ 95607 h 526098"/>
              <a:gd name="connsiteX2" fmla="*/ 2179181 w 2179181"/>
              <a:gd name="connsiteY2" fmla="*/ 526098 h 526098"/>
              <a:gd name="connsiteX3" fmla="*/ 0 w 2179181"/>
              <a:gd name="connsiteY3" fmla="*/ 286823 h 526098"/>
              <a:gd name="connsiteX4" fmla="*/ 262934 w 2179181"/>
              <a:gd name="connsiteY4" fmla="*/ 0 h 526098"/>
              <a:gd name="connsiteX0" fmla="*/ 221528 w 2179181"/>
              <a:gd name="connsiteY0" fmla="*/ 0 h 458096"/>
              <a:gd name="connsiteX1" fmla="*/ 1697414 w 2179181"/>
              <a:gd name="connsiteY1" fmla="*/ 27605 h 458096"/>
              <a:gd name="connsiteX2" fmla="*/ 2179181 w 2179181"/>
              <a:gd name="connsiteY2" fmla="*/ 458096 h 458096"/>
              <a:gd name="connsiteX3" fmla="*/ 0 w 2179181"/>
              <a:gd name="connsiteY3" fmla="*/ 218821 h 458096"/>
              <a:gd name="connsiteX4" fmla="*/ 221528 w 2179181"/>
              <a:gd name="connsiteY4" fmla="*/ 0 h 458096"/>
              <a:gd name="connsiteX0" fmla="*/ 221528 w 2179181"/>
              <a:gd name="connsiteY0" fmla="*/ 20351 h 478447"/>
              <a:gd name="connsiteX1" fmla="*/ 1697414 w 2179181"/>
              <a:gd name="connsiteY1" fmla="*/ 47956 h 478447"/>
              <a:gd name="connsiteX2" fmla="*/ 2179181 w 2179181"/>
              <a:gd name="connsiteY2" fmla="*/ 478447 h 478447"/>
              <a:gd name="connsiteX3" fmla="*/ 0 w 2179181"/>
              <a:gd name="connsiteY3" fmla="*/ 239172 h 478447"/>
              <a:gd name="connsiteX4" fmla="*/ 221528 w 2179181"/>
              <a:gd name="connsiteY4" fmla="*/ 20351 h 478447"/>
              <a:gd name="connsiteX0" fmla="*/ 223079 w 2179181"/>
              <a:gd name="connsiteY0" fmla="*/ 14723 h 516381"/>
              <a:gd name="connsiteX1" fmla="*/ 1697414 w 2179181"/>
              <a:gd name="connsiteY1" fmla="*/ 85890 h 516381"/>
              <a:gd name="connsiteX2" fmla="*/ 2179181 w 2179181"/>
              <a:gd name="connsiteY2" fmla="*/ 516381 h 516381"/>
              <a:gd name="connsiteX3" fmla="*/ 0 w 2179181"/>
              <a:gd name="connsiteY3" fmla="*/ 277106 h 516381"/>
              <a:gd name="connsiteX4" fmla="*/ 223079 w 2179181"/>
              <a:gd name="connsiteY4" fmla="*/ 14723 h 516381"/>
              <a:gd name="connsiteX0" fmla="*/ 223079 w 2179181"/>
              <a:gd name="connsiteY0" fmla="*/ 12890 h 514548"/>
              <a:gd name="connsiteX1" fmla="*/ 1727112 w 2179181"/>
              <a:gd name="connsiteY1" fmla="*/ 106345 h 514548"/>
              <a:gd name="connsiteX2" fmla="*/ 2179181 w 2179181"/>
              <a:gd name="connsiteY2" fmla="*/ 514548 h 514548"/>
              <a:gd name="connsiteX3" fmla="*/ 0 w 2179181"/>
              <a:gd name="connsiteY3" fmla="*/ 275273 h 514548"/>
              <a:gd name="connsiteX4" fmla="*/ 223079 w 2179181"/>
              <a:gd name="connsiteY4" fmla="*/ 12890 h 514548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548 h 536905"/>
              <a:gd name="connsiteX1" fmla="*/ 1727112 w 2215034"/>
              <a:gd name="connsiteY1" fmla="*/ 95003 h 536905"/>
              <a:gd name="connsiteX2" fmla="*/ 2215034 w 2215034"/>
              <a:gd name="connsiteY2" fmla="*/ 536905 h 536905"/>
              <a:gd name="connsiteX3" fmla="*/ 0 w 2215034"/>
              <a:gd name="connsiteY3" fmla="*/ 263931 h 536905"/>
              <a:gd name="connsiteX4" fmla="*/ 223079 w 2215034"/>
              <a:gd name="connsiteY4" fmla="*/ 1548 h 536905"/>
              <a:gd name="connsiteX0" fmla="*/ 223079 w 2215034"/>
              <a:gd name="connsiteY0" fmla="*/ 2074 h 537431"/>
              <a:gd name="connsiteX1" fmla="*/ 1727112 w 2215034"/>
              <a:gd name="connsiteY1" fmla="*/ 95529 h 537431"/>
              <a:gd name="connsiteX2" fmla="*/ 2215034 w 2215034"/>
              <a:gd name="connsiteY2" fmla="*/ 537431 h 537431"/>
              <a:gd name="connsiteX3" fmla="*/ 0 w 2215034"/>
              <a:gd name="connsiteY3" fmla="*/ 264457 h 537431"/>
              <a:gd name="connsiteX4" fmla="*/ 223079 w 2215034"/>
              <a:gd name="connsiteY4" fmla="*/ 2074 h 537431"/>
              <a:gd name="connsiteX0" fmla="*/ 225528 w 2217483"/>
              <a:gd name="connsiteY0" fmla="*/ 2074 h 537431"/>
              <a:gd name="connsiteX1" fmla="*/ 1729561 w 2217483"/>
              <a:gd name="connsiteY1" fmla="*/ 95529 h 537431"/>
              <a:gd name="connsiteX2" fmla="*/ 2217483 w 2217483"/>
              <a:gd name="connsiteY2" fmla="*/ 537431 h 537431"/>
              <a:gd name="connsiteX3" fmla="*/ 0 w 2217483"/>
              <a:gd name="connsiteY3" fmla="*/ 279037 h 537431"/>
              <a:gd name="connsiteX4" fmla="*/ 225528 w 2217483"/>
              <a:gd name="connsiteY4" fmla="*/ 2074 h 537431"/>
              <a:gd name="connsiteX0" fmla="*/ 257497 w 2217483"/>
              <a:gd name="connsiteY0" fmla="*/ 2142 h 535589"/>
              <a:gd name="connsiteX1" fmla="*/ 1729561 w 2217483"/>
              <a:gd name="connsiteY1" fmla="*/ 93687 h 535589"/>
              <a:gd name="connsiteX2" fmla="*/ 2217483 w 2217483"/>
              <a:gd name="connsiteY2" fmla="*/ 535589 h 535589"/>
              <a:gd name="connsiteX3" fmla="*/ 0 w 2217483"/>
              <a:gd name="connsiteY3" fmla="*/ 277195 h 535589"/>
              <a:gd name="connsiteX4" fmla="*/ 257497 w 2217483"/>
              <a:gd name="connsiteY4" fmla="*/ 2142 h 535589"/>
              <a:gd name="connsiteX0" fmla="*/ 0 w 2272798"/>
              <a:gd name="connsiteY0" fmla="*/ 1461 h 561926"/>
              <a:gd name="connsiteX1" fmla="*/ 1784876 w 2272798"/>
              <a:gd name="connsiteY1" fmla="*/ 120024 h 561926"/>
              <a:gd name="connsiteX2" fmla="*/ 2272798 w 2272798"/>
              <a:gd name="connsiteY2" fmla="*/ 561926 h 561926"/>
              <a:gd name="connsiteX3" fmla="*/ 55315 w 2272798"/>
              <a:gd name="connsiteY3" fmla="*/ 303532 h 561926"/>
              <a:gd name="connsiteX4" fmla="*/ 0 w 2272798"/>
              <a:gd name="connsiteY4" fmla="*/ 1461 h 561926"/>
              <a:gd name="connsiteX0" fmla="*/ 257212 w 2530010"/>
              <a:gd name="connsiteY0" fmla="*/ 1461 h 561926"/>
              <a:gd name="connsiteX1" fmla="*/ 2042088 w 2530010"/>
              <a:gd name="connsiteY1" fmla="*/ 120024 h 561926"/>
              <a:gd name="connsiteX2" fmla="*/ 2530010 w 2530010"/>
              <a:gd name="connsiteY2" fmla="*/ 561926 h 561926"/>
              <a:gd name="connsiteX3" fmla="*/ 0 w 2530010"/>
              <a:gd name="connsiteY3" fmla="*/ 285680 h 561926"/>
              <a:gd name="connsiteX4" fmla="*/ 257212 w 2530010"/>
              <a:gd name="connsiteY4" fmla="*/ 1461 h 561926"/>
              <a:gd name="connsiteX0" fmla="*/ 257212 w 2717039"/>
              <a:gd name="connsiteY0" fmla="*/ 1461 h 675420"/>
              <a:gd name="connsiteX1" fmla="*/ 2042088 w 2717039"/>
              <a:gd name="connsiteY1" fmla="*/ 120024 h 675420"/>
              <a:gd name="connsiteX2" fmla="*/ 2717039 w 2717039"/>
              <a:gd name="connsiteY2" fmla="*/ 675420 h 675420"/>
              <a:gd name="connsiteX3" fmla="*/ 0 w 2717039"/>
              <a:gd name="connsiteY3" fmla="*/ 285680 h 675420"/>
              <a:gd name="connsiteX4" fmla="*/ 257212 w 2717039"/>
              <a:gd name="connsiteY4" fmla="*/ 1461 h 675420"/>
              <a:gd name="connsiteX0" fmla="*/ 257212 w 2717039"/>
              <a:gd name="connsiteY0" fmla="*/ 1012 h 674971"/>
              <a:gd name="connsiteX1" fmla="*/ 2176286 w 2717039"/>
              <a:gd name="connsiteY1" fmla="*/ 156711 h 674971"/>
              <a:gd name="connsiteX2" fmla="*/ 2717039 w 2717039"/>
              <a:gd name="connsiteY2" fmla="*/ 674971 h 674971"/>
              <a:gd name="connsiteX3" fmla="*/ 0 w 2717039"/>
              <a:gd name="connsiteY3" fmla="*/ 285231 h 674971"/>
              <a:gd name="connsiteX4" fmla="*/ 257212 w 2717039"/>
              <a:gd name="connsiteY4" fmla="*/ 1012 h 674971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2770 w 2688687"/>
              <a:gd name="connsiteY0" fmla="*/ 891 h 643477"/>
              <a:gd name="connsiteX1" fmla="*/ 2176286 w 2688687"/>
              <a:gd name="connsiteY1" fmla="*/ 151865 h 643477"/>
              <a:gd name="connsiteX2" fmla="*/ 2688687 w 2688687"/>
              <a:gd name="connsiteY2" fmla="*/ 643477 h 643477"/>
              <a:gd name="connsiteX3" fmla="*/ 0 w 2688687"/>
              <a:gd name="connsiteY3" fmla="*/ 280385 h 643477"/>
              <a:gd name="connsiteX4" fmla="*/ 252770 w 2688687"/>
              <a:gd name="connsiteY4" fmla="*/ 891 h 643477"/>
              <a:gd name="connsiteX0" fmla="*/ 252770 w 2688687"/>
              <a:gd name="connsiteY0" fmla="*/ 4006 h 646592"/>
              <a:gd name="connsiteX1" fmla="*/ 2176286 w 2688687"/>
              <a:gd name="connsiteY1" fmla="*/ 154980 h 646592"/>
              <a:gd name="connsiteX2" fmla="*/ 2688687 w 2688687"/>
              <a:gd name="connsiteY2" fmla="*/ 646592 h 646592"/>
              <a:gd name="connsiteX3" fmla="*/ 0 w 2688687"/>
              <a:gd name="connsiteY3" fmla="*/ 283500 h 646592"/>
              <a:gd name="connsiteX4" fmla="*/ 252770 w 2688687"/>
              <a:gd name="connsiteY4" fmla="*/ 4006 h 64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87" h="646592">
                <a:moveTo>
                  <a:pt x="252770" y="4006"/>
                </a:moveTo>
                <a:cubicBezTo>
                  <a:pt x="933000" y="-23316"/>
                  <a:pt x="1888741" y="95937"/>
                  <a:pt x="2176286" y="154980"/>
                </a:cubicBezTo>
                <a:lnTo>
                  <a:pt x="2688687" y="646592"/>
                </a:lnTo>
                <a:cubicBezTo>
                  <a:pt x="2247481" y="540270"/>
                  <a:pt x="1439140" y="273050"/>
                  <a:pt x="0" y="283500"/>
                </a:cubicBezTo>
                <a:lnTo>
                  <a:pt x="252770" y="4006"/>
                </a:lnTo>
                <a:close/>
              </a:path>
            </a:pathLst>
          </a:custGeom>
          <a:solidFill>
            <a:srgbClr val="0021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007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visuels bulle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923B2FC4-52C2-89FD-174B-87B407EAA90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92693" y="1284907"/>
            <a:ext cx="2322198" cy="1977122"/>
          </a:xfrm>
          <a:custGeom>
            <a:avLst/>
            <a:gdLst>
              <a:gd name="connsiteX0" fmla="*/ 0 w 4013975"/>
              <a:gd name="connsiteY0" fmla="*/ 1446122 h 2892243"/>
              <a:gd name="connsiteX1" fmla="*/ 2006988 w 4013975"/>
              <a:gd name="connsiteY1" fmla="*/ 0 h 2892243"/>
              <a:gd name="connsiteX2" fmla="*/ 4013976 w 4013975"/>
              <a:gd name="connsiteY2" fmla="*/ 1446122 h 2892243"/>
              <a:gd name="connsiteX3" fmla="*/ 2006988 w 4013975"/>
              <a:gd name="connsiteY3" fmla="*/ 2892244 h 2892243"/>
              <a:gd name="connsiteX4" fmla="*/ 0 w 4013975"/>
              <a:gd name="connsiteY4" fmla="*/ 1446122 h 2892243"/>
              <a:gd name="connsiteX0" fmla="*/ 10 w 4013986"/>
              <a:gd name="connsiteY0" fmla="*/ 1392959 h 2839081"/>
              <a:gd name="connsiteX1" fmla="*/ 1985733 w 4013986"/>
              <a:gd name="connsiteY1" fmla="*/ 0 h 2839081"/>
              <a:gd name="connsiteX2" fmla="*/ 4013986 w 4013986"/>
              <a:gd name="connsiteY2" fmla="*/ 1392959 h 2839081"/>
              <a:gd name="connsiteX3" fmla="*/ 2006998 w 4013986"/>
              <a:gd name="connsiteY3" fmla="*/ 2839081 h 2839081"/>
              <a:gd name="connsiteX4" fmla="*/ 10 w 4013986"/>
              <a:gd name="connsiteY4" fmla="*/ 1392959 h 2839081"/>
              <a:gd name="connsiteX0" fmla="*/ 10 w 4013986"/>
              <a:gd name="connsiteY0" fmla="*/ 1392959 h 2679593"/>
              <a:gd name="connsiteX1" fmla="*/ 1985733 w 4013986"/>
              <a:gd name="connsiteY1" fmla="*/ 0 h 2679593"/>
              <a:gd name="connsiteX2" fmla="*/ 4013986 w 4013986"/>
              <a:gd name="connsiteY2" fmla="*/ 1392959 h 2679593"/>
              <a:gd name="connsiteX3" fmla="*/ 2006998 w 4013986"/>
              <a:gd name="connsiteY3" fmla="*/ 2679593 h 2679593"/>
              <a:gd name="connsiteX4" fmla="*/ 10 w 4013986"/>
              <a:gd name="connsiteY4" fmla="*/ 1392959 h 2679593"/>
              <a:gd name="connsiteX0" fmla="*/ 9 w 3705641"/>
              <a:gd name="connsiteY0" fmla="*/ 1424892 h 2679653"/>
              <a:gd name="connsiteX1" fmla="*/ 1677388 w 3705641"/>
              <a:gd name="connsiteY1" fmla="*/ 35 h 2679653"/>
              <a:gd name="connsiteX2" fmla="*/ 3705641 w 3705641"/>
              <a:gd name="connsiteY2" fmla="*/ 1392994 h 2679653"/>
              <a:gd name="connsiteX3" fmla="*/ 1698653 w 3705641"/>
              <a:gd name="connsiteY3" fmla="*/ 2679628 h 2679653"/>
              <a:gd name="connsiteX4" fmla="*/ 9 w 3705641"/>
              <a:gd name="connsiteY4" fmla="*/ 1424892 h 2679653"/>
              <a:gd name="connsiteX0" fmla="*/ 9 w 3152748"/>
              <a:gd name="connsiteY0" fmla="*/ 1424956 h 2679763"/>
              <a:gd name="connsiteX1" fmla="*/ 1677388 w 3152748"/>
              <a:gd name="connsiteY1" fmla="*/ 99 h 2679763"/>
              <a:gd name="connsiteX2" fmla="*/ 3152748 w 3152748"/>
              <a:gd name="connsiteY2" fmla="*/ 1371793 h 2679763"/>
              <a:gd name="connsiteX3" fmla="*/ 1698653 w 3152748"/>
              <a:gd name="connsiteY3" fmla="*/ 2679692 h 2679763"/>
              <a:gd name="connsiteX4" fmla="*/ 9 w 3152748"/>
              <a:gd name="connsiteY4" fmla="*/ 1424956 h 2679763"/>
              <a:gd name="connsiteX0" fmla="*/ 9 w 3203476"/>
              <a:gd name="connsiteY0" fmla="*/ 1425766 h 2680573"/>
              <a:gd name="connsiteX1" fmla="*/ 1677388 w 3203476"/>
              <a:gd name="connsiteY1" fmla="*/ 909 h 2680573"/>
              <a:gd name="connsiteX2" fmla="*/ 3152748 w 3203476"/>
              <a:gd name="connsiteY2" fmla="*/ 1372603 h 2680573"/>
              <a:gd name="connsiteX3" fmla="*/ 1698653 w 3203476"/>
              <a:gd name="connsiteY3" fmla="*/ 2680502 h 2680573"/>
              <a:gd name="connsiteX4" fmla="*/ 9 w 3203476"/>
              <a:gd name="connsiteY4" fmla="*/ 1425766 h 2680573"/>
              <a:gd name="connsiteX0" fmla="*/ 9 w 3203476"/>
              <a:gd name="connsiteY0" fmla="*/ 1425766 h 2680573"/>
              <a:gd name="connsiteX1" fmla="*/ 1677388 w 3203476"/>
              <a:gd name="connsiteY1" fmla="*/ 909 h 2680573"/>
              <a:gd name="connsiteX2" fmla="*/ 3152748 w 3203476"/>
              <a:gd name="connsiteY2" fmla="*/ 1372603 h 2680573"/>
              <a:gd name="connsiteX3" fmla="*/ 1698653 w 3203476"/>
              <a:gd name="connsiteY3" fmla="*/ 2680502 h 2680573"/>
              <a:gd name="connsiteX4" fmla="*/ 9 w 3203476"/>
              <a:gd name="connsiteY4" fmla="*/ 1425766 h 2680573"/>
              <a:gd name="connsiteX0" fmla="*/ 9 w 3203476"/>
              <a:gd name="connsiteY0" fmla="*/ 1425766 h 2706495"/>
              <a:gd name="connsiteX1" fmla="*/ 1677388 w 3203476"/>
              <a:gd name="connsiteY1" fmla="*/ 909 h 2706495"/>
              <a:gd name="connsiteX2" fmla="*/ 3152748 w 3203476"/>
              <a:gd name="connsiteY2" fmla="*/ 1372603 h 2706495"/>
              <a:gd name="connsiteX3" fmla="*/ 1698653 w 3203476"/>
              <a:gd name="connsiteY3" fmla="*/ 2680502 h 2706495"/>
              <a:gd name="connsiteX4" fmla="*/ 9 w 3203476"/>
              <a:gd name="connsiteY4" fmla="*/ 1425766 h 2706495"/>
              <a:gd name="connsiteX0" fmla="*/ 9 w 3203476"/>
              <a:gd name="connsiteY0" fmla="*/ 1425766 h 2716428"/>
              <a:gd name="connsiteX1" fmla="*/ 1677388 w 3203476"/>
              <a:gd name="connsiteY1" fmla="*/ 909 h 2716428"/>
              <a:gd name="connsiteX2" fmla="*/ 3152748 w 3203476"/>
              <a:gd name="connsiteY2" fmla="*/ 1372603 h 2716428"/>
              <a:gd name="connsiteX3" fmla="*/ 1698653 w 3203476"/>
              <a:gd name="connsiteY3" fmla="*/ 2680502 h 2716428"/>
              <a:gd name="connsiteX4" fmla="*/ 9 w 3203476"/>
              <a:gd name="connsiteY4" fmla="*/ 1425766 h 2716428"/>
              <a:gd name="connsiteX0" fmla="*/ 13261 w 3201566"/>
              <a:gd name="connsiteY0" fmla="*/ 1243924 h 2533722"/>
              <a:gd name="connsiteX1" fmla="*/ 1042054 w 3201566"/>
              <a:gd name="connsiteY1" fmla="*/ 10453 h 2533722"/>
              <a:gd name="connsiteX2" fmla="*/ 3166000 w 3201566"/>
              <a:gd name="connsiteY2" fmla="*/ 1190761 h 2533722"/>
              <a:gd name="connsiteX3" fmla="*/ 1711905 w 3201566"/>
              <a:gd name="connsiteY3" fmla="*/ 2498660 h 2533722"/>
              <a:gd name="connsiteX4" fmla="*/ 13261 w 3201566"/>
              <a:gd name="connsiteY4" fmla="*/ 1243924 h 2533722"/>
              <a:gd name="connsiteX0" fmla="*/ 15125 w 3096823"/>
              <a:gd name="connsiteY0" fmla="*/ 2107819 h 2603864"/>
              <a:gd name="connsiteX1" fmla="*/ 937593 w 3096823"/>
              <a:gd name="connsiteY1" fmla="*/ 66273 h 2603864"/>
              <a:gd name="connsiteX2" fmla="*/ 3061539 w 3096823"/>
              <a:gd name="connsiteY2" fmla="*/ 1246581 h 2603864"/>
              <a:gd name="connsiteX3" fmla="*/ 1607444 w 3096823"/>
              <a:gd name="connsiteY3" fmla="*/ 2554480 h 2603864"/>
              <a:gd name="connsiteX4" fmla="*/ 15125 w 3096823"/>
              <a:gd name="connsiteY4" fmla="*/ 2107819 h 2603864"/>
              <a:gd name="connsiteX0" fmla="*/ 15044 w 3075768"/>
              <a:gd name="connsiteY0" fmla="*/ 2485928 h 3040340"/>
              <a:gd name="connsiteX1" fmla="*/ 937512 w 3075768"/>
              <a:gd name="connsiteY1" fmla="*/ 444382 h 3040340"/>
              <a:gd name="connsiteX2" fmla="*/ 3040193 w 3075768"/>
              <a:gd name="connsiteY2" fmla="*/ 795351 h 3040340"/>
              <a:gd name="connsiteX3" fmla="*/ 1607363 w 3075768"/>
              <a:gd name="connsiteY3" fmla="*/ 2932589 h 3040340"/>
              <a:gd name="connsiteX4" fmla="*/ 15044 w 3075768"/>
              <a:gd name="connsiteY4" fmla="*/ 2485928 h 3040340"/>
              <a:gd name="connsiteX0" fmla="*/ 38644 w 3099368"/>
              <a:gd name="connsiteY0" fmla="*/ 2485928 h 2877738"/>
              <a:gd name="connsiteX1" fmla="*/ 961112 w 3099368"/>
              <a:gd name="connsiteY1" fmla="*/ 444382 h 2877738"/>
              <a:gd name="connsiteX2" fmla="*/ 3063793 w 3099368"/>
              <a:gd name="connsiteY2" fmla="*/ 795351 h 2877738"/>
              <a:gd name="connsiteX3" fmla="*/ 2162591 w 3099368"/>
              <a:gd name="connsiteY3" fmla="*/ 2730570 h 2877738"/>
              <a:gd name="connsiteX4" fmla="*/ 38644 w 3099368"/>
              <a:gd name="connsiteY4" fmla="*/ 2485928 h 2877738"/>
              <a:gd name="connsiteX0" fmla="*/ 38644 w 3099368"/>
              <a:gd name="connsiteY0" fmla="*/ 2485928 h 2990868"/>
              <a:gd name="connsiteX1" fmla="*/ 961112 w 3099368"/>
              <a:gd name="connsiteY1" fmla="*/ 444382 h 2990868"/>
              <a:gd name="connsiteX2" fmla="*/ 3063793 w 3099368"/>
              <a:gd name="connsiteY2" fmla="*/ 795351 h 2990868"/>
              <a:gd name="connsiteX3" fmla="*/ 2162591 w 3099368"/>
              <a:gd name="connsiteY3" fmla="*/ 2730570 h 2990868"/>
              <a:gd name="connsiteX4" fmla="*/ 38644 w 3099368"/>
              <a:gd name="connsiteY4" fmla="*/ 2485928 h 2990868"/>
              <a:gd name="connsiteX0" fmla="*/ 38644 w 3063793"/>
              <a:gd name="connsiteY0" fmla="*/ 2260080 h 2765020"/>
              <a:gd name="connsiteX1" fmla="*/ 961112 w 3063793"/>
              <a:gd name="connsiteY1" fmla="*/ 218534 h 2765020"/>
              <a:gd name="connsiteX2" fmla="*/ 3063793 w 3063793"/>
              <a:gd name="connsiteY2" fmla="*/ 569503 h 2765020"/>
              <a:gd name="connsiteX3" fmla="*/ 2162591 w 3063793"/>
              <a:gd name="connsiteY3" fmla="*/ 2504722 h 2765020"/>
              <a:gd name="connsiteX4" fmla="*/ 38644 w 3063793"/>
              <a:gd name="connsiteY4" fmla="*/ 2260080 h 2765020"/>
              <a:gd name="connsiteX0" fmla="*/ 137329 w 3162478"/>
              <a:gd name="connsiteY0" fmla="*/ 2432114 h 2937054"/>
              <a:gd name="connsiteX1" fmla="*/ 1059797 w 3162478"/>
              <a:gd name="connsiteY1" fmla="*/ 390568 h 2937054"/>
              <a:gd name="connsiteX2" fmla="*/ 3162478 w 3162478"/>
              <a:gd name="connsiteY2" fmla="*/ 741537 h 2937054"/>
              <a:gd name="connsiteX3" fmla="*/ 2261276 w 3162478"/>
              <a:gd name="connsiteY3" fmla="*/ 2676756 h 2937054"/>
              <a:gd name="connsiteX4" fmla="*/ 137329 w 3162478"/>
              <a:gd name="connsiteY4" fmla="*/ 2432114 h 2937054"/>
              <a:gd name="connsiteX0" fmla="*/ 137329 w 3264556"/>
              <a:gd name="connsiteY0" fmla="*/ 2432114 h 2937054"/>
              <a:gd name="connsiteX1" fmla="*/ 1059797 w 3264556"/>
              <a:gd name="connsiteY1" fmla="*/ 390568 h 2937054"/>
              <a:gd name="connsiteX2" fmla="*/ 3162478 w 3264556"/>
              <a:gd name="connsiteY2" fmla="*/ 741537 h 2937054"/>
              <a:gd name="connsiteX3" fmla="*/ 2261276 w 3264556"/>
              <a:gd name="connsiteY3" fmla="*/ 2676756 h 2937054"/>
              <a:gd name="connsiteX4" fmla="*/ 137329 w 3264556"/>
              <a:gd name="connsiteY4" fmla="*/ 2432114 h 2937054"/>
              <a:gd name="connsiteX0" fmla="*/ 137329 w 3264556"/>
              <a:gd name="connsiteY0" fmla="*/ 2295200 h 2800140"/>
              <a:gd name="connsiteX1" fmla="*/ 1059797 w 3264556"/>
              <a:gd name="connsiteY1" fmla="*/ 253654 h 2800140"/>
              <a:gd name="connsiteX2" fmla="*/ 3162478 w 3264556"/>
              <a:gd name="connsiteY2" fmla="*/ 604623 h 2800140"/>
              <a:gd name="connsiteX3" fmla="*/ 2261276 w 3264556"/>
              <a:gd name="connsiteY3" fmla="*/ 2539842 h 2800140"/>
              <a:gd name="connsiteX4" fmla="*/ 137329 w 3264556"/>
              <a:gd name="connsiteY4" fmla="*/ 2295200 h 2800140"/>
              <a:gd name="connsiteX0" fmla="*/ 147883 w 3275110"/>
              <a:gd name="connsiteY0" fmla="*/ 2272321 h 2777261"/>
              <a:gd name="connsiteX1" fmla="*/ 1070351 w 3275110"/>
              <a:gd name="connsiteY1" fmla="*/ 230775 h 2777261"/>
              <a:gd name="connsiteX2" fmla="*/ 3173032 w 3275110"/>
              <a:gd name="connsiteY2" fmla="*/ 581744 h 2777261"/>
              <a:gd name="connsiteX3" fmla="*/ 2271830 w 3275110"/>
              <a:gd name="connsiteY3" fmla="*/ 2516963 h 2777261"/>
              <a:gd name="connsiteX4" fmla="*/ 147883 w 3275110"/>
              <a:gd name="connsiteY4" fmla="*/ 2272321 h 2777261"/>
              <a:gd name="connsiteX0" fmla="*/ 139917 w 3267144"/>
              <a:gd name="connsiteY0" fmla="*/ 2276888 h 2781828"/>
              <a:gd name="connsiteX1" fmla="*/ 1062385 w 3267144"/>
              <a:gd name="connsiteY1" fmla="*/ 235342 h 2781828"/>
              <a:gd name="connsiteX2" fmla="*/ 3165066 w 3267144"/>
              <a:gd name="connsiteY2" fmla="*/ 586311 h 2781828"/>
              <a:gd name="connsiteX3" fmla="*/ 2263864 w 3267144"/>
              <a:gd name="connsiteY3" fmla="*/ 2521530 h 2781828"/>
              <a:gd name="connsiteX4" fmla="*/ 139917 w 3267144"/>
              <a:gd name="connsiteY4" fmla="*/ 2276888 h 2781828"/>
              <a:gd name="connsiteX0" fmla="*/ 154047 w 3281274"/>
              <a:gd name="connsiteY0" fmla="*/ 2276888 h 2776847"/>
              <a:gd name="connsiteX1" fmla="*/ 1076515 w 3281274"/>
              <a:gd name="connsiteY1" fmla="*/ 235342 h 2776847"/>
              <a:gd name="connsiteX2" fmla="*/ 3179196 w 3281274"/>
              <a:gd name="connsiteY2" fmla="*/ 586311 h 2776847"/>
              <a:gd name="connsiteX3" fmla="*/ 2277994 w 3281274"/>
              <a:gd name="connsiteY3" fmla="*/ 2521530 h 2776847"/>
              <a:gd name="connsiteX4" fmla="*/ 154047 w 3281274"/>
              <a:gd name="connsiteY4" fmla="*/ 2276888 h 2776847"/>
              <a:gd name="connsiteX0" fmla="*/ 141508 w 3268735"/>
              <a:gd name="connsiteY0" fmla="*/ 2272321 h 2772280"/>
              <a:gd name="connsiteX1" fmla="*/ 1063976 w 3268735"/>
              <a:gd name="connsiteY1" fmla="*/ 230775 h 2772280"/>
              <a:gd name="connsiteX2" fmla="*/ 3166657 w 3268735"/>
              <a:gd name="connsiteY2" fmla="*/ 581744 h 2772280"/>
              <a:gd name="connsiteX3" fmla="*/ 2265455 w 3268735"/>
              <a:gd name="connsiteY3" fmla="*/ 2516963 h 2772280"/>
              <a:gd name="connsiteX4" fmla="*/ 141508 w 3268735"/>
              <a:gd name="connsiteY4" fmla="*/ 2272321 h 2772280"/>
              <a:gd name="connsiteX0" fmla="*/ 141508 w 3268735"/>
              <a:gd name="connsiteY0" fmla="*/ 2286112 h 2786071"/>
              <a:gd name="connsiteX1" fmla="*/ 1063976 w 3268735"/>
              <a:gd name="connsiteY1" fmla="*/ 244566 h 2786071"/>
              <a:gd name="connsiteX2" fmla="*/ 3166657 w 3268735"/>
              <a:gd name="connsiteY2" fmla="*/ 595535 h 2786071"/>
              <a:gd name="connsiteX3" fmla="*/ 2265455 w 3268735"/>
              <a:gd name="connsiteY3" fmla="*/ 2530754 h 2786071"/>
              <a:gd name="connsiteX4" fmla="*/ 141508 w 3268735"/>
              <a:gd name="connsiteY4" fmla="*/ 2286112 h 2786071"/>
              <a:gd name="connsiteX0" fmla="*/ 47519 w 3035755"/>
              <a:gd name="connsiteY0" fmla="*/ 2169580 h 2566236"/>
              <a:gd name="connsiteX1" fmla="*/ 969987 w 3035755"/>
              <a:gd name="connsiteY1" fmla="*/ 128034 h 2566236"/>
              <a:gd name="connsiteX2" fmla="*/ 2964455 w 3035755"/>
              <a:gd name="connsiteY2" fmla="*/ 343737 h 2566236"/>
              <a:gd name="connsiteX3" fmla="*/ 2171466 w 3035755"/>
              <a:gd name="connsiteY3" fmla="*/ 2414222 h 2566236"/>
              <a:gd name="connsiteX4" fmla="*/ 47519 w 3035755"/>
              <a:gd name="connsiteY4" fmla="*/ 2169580 h 2566236"/>
              <a:gd name="connsiteX0" fmla="*/ 47519 w 3172210"/>
              <a:gd name="connsiteY0" fmla="*/ 2169580 h 2566236"/>
              <a:gd name="connsiteX1" fmla="*/ 969987 w 3172210"/>
              <a:gd name="connsiteY1" fmla="*/ 128034 h 2566236"/>
              <a:gd name="connsiteX2" fmla="*/ 2964455 w 3172210"/>
              <a:gd name="connsiteY2" fmla="*/ 343737 h 2566236"/>
              <a:gd name="connsiteX3" fmla="*/ 2171466 w 3172210"/>
              <a:gd name="connsiteY3" fmla="*/ 2414222 h 2566236"/>
              <a:gd name="connsiteX4" fmla="*/ 47519 w 3172210"/>
              <a:gd name="connsiteY4" fmla="*/ 2169580 h 2566236"/>
              <a:gd name="connsiteX0" fmla="*/ 47519 w 3172210"/>
              <a:gd name="connsiteY0" fmla="*/ 2270365 h 2667021"/>
              <a:gd name="connsiteX1" fmla="*/ 969987 w 3172210"/>
              <a:gd name="connsiteY1" fmla="*/ 228819 h 2667021"/>
              <a:gd name="connsiteX2" fmla="*/ 2964455 w 3172210"/>
              <a:gd name="connsiteY2" fmla="*/ 444522 h 2667021"/>
              <a:gd name="connsiteX3" fmla="*/ 2171466 w 3172210"/>
              <a:gd name="connsiteY3" fmla="*/ 2515007 h 2667021"/>
              <a:gd name="connsiteX4" fmla="*/ 47519 w 3172210"/>
              <a:gd name="connsiteY4" fmla="*/ 2270365 h 2667021"/>
              <a:gd name="connsiteX0" fmla="*/ 48266 w 3156378"/>
              <a:gd name="connsiteY0" fmla="*/ 2270365 h 2667021"/>
              <a:gd name="connsiteX1" fmla="*/ 954502 w 3156378"/>
              <a:gd name="connsiteY1" fmla="*/ 228819 h 2667021"/>
              <a:gd name="connsiteX2" fmla="*/ 2948970 w 3156378"/>
              <a:gd name="connsiteY2" fmla="*/ 444522 h 2667021"/>
              <a:gd name="connsiteX3" fmla="*/ 2155981 w 3156378"/>
              <a:gd name="connsiteY3" fmla="*/ 2515007 h 2667021"/>
              <a:gd name="connsiteX4" fmla="*/ 48266 w 3156378"/>
              <a:gd name="connsiteY4" fmla="*/ 2270365 h 2667021"/>
              <a:gd name="connsiteX0" fmla="*/ 147312 w 3255424"/>
              <a:gd name="connsiteY0" fmla="*/ 2270365 h 2784017"/>
              <a:gd name="connsiteX1" fmla="*/ 1053548 w 3255424"/>
              <a:gd name="connsiteY1" fmla="*/ 228819 h 2784017"/>
              <a:gd name="connsiteX2" fmla="*/ 3048016 w 3255424"/>
              <a:gd name="connsiteY2" fmla="*/ 444522 h 2784017"/>
              <a:gd name="connsiteX3" fmla="*/ 2255027 w 3255424"/>
              <a:gd name="connsiteY3" fmla="*/ 2515007 h 2784017"/>
              <a:gd name="connsiteX4" fmla="*/ 147312 w 3255424"/>
              <a:gd name="connsiteY4" fmla="*/ 2270365 h 2784017"/>
              <a:gd name="connsiteX0" fmla="*/ 41188 w 3149300"/>
              <a:gd name="connsiteY0" fmla="*/ 2252525 h 2652990"/>
              <a:gd name="connsiteX1" fmla="*/ 920370 w 3149300"/>
              <a:gd name="connsiteY1" fmla="*/ 243442 h 2652990"/>
              <a:gd name="connsiteX2" fmla="*/ 2941892 w 3149300"/>
              <a:gd name="connsiteY2" fmla="*/ 426682 h 2652990"/>
              <a:gd name="connsiteX3" fmla="*/ 2148903 w 3149300"/>
              <a:gd name="connsiteY3" fmla="*/ 2497167 h 2652990"/>
              <a:gd name="connsiteX4" fmla="*/ 41188 w 3149300"/>
              <a:gd name="connsiteY4" fmla="*/ 2252525 h 2652990"/>
              <a:gd name="connsiteX0" fmla="*/ 48960 w 3157072"/>
              <a:gd name="connsiteY0" fmla="*/ 2269643 h 2670108"/>
              <a:gd name="connsiteX1" fmla="*/ 928142 w 3157072"/>
              <a:gd name="connsiteY1" fmla="*/ 260560 h 2670108"/>
              <a:gd name="connsiteX2" fmla="*/ 2949664 w 3157072"/>
              <a:gd name="connsiteY2" fmla="*/ 443800 h 2670108"/>
              <a:gd name="connsiteX3" fmla="*/ 2156675 w 3157072"/>
              <a:gd name="connsiteY3" fmla="*/ 2514285 h 2670108"/>
              <a:gd name="connsiteX4" fmla="*/ 48960 w 3157072"/>
              <a:gd name="connsiteY4" fmla="*/ 2269643 h 2670108"/>
              <a:gd name="connsiteX0" fmla="*/ 160801 w 3268913"/>
              <a:gd name="connsiteY0" fmla="*/ 2269643 h 2783158"/>
              <a:gd name="connsiteX1" fmla="*/ 1039983 w 3268913"/>
              <a:gd name="connsiteY1" fmla="*/ 260560 h 2783158"/>
              <a:gd name="connsiteX2" fmla="*/ 3061505 w 3268913"/>
              <a:gd name="connsiteY2" fmla="*/ 443800 h 2783158"/>
              <a:gd name="connsiteX3" fmla="*/ 2268516 w 3268913"/>
              <a:gd name="connsiteY3" fmla="*/ 2514285 h 2783158"/>
              <a:gd name="connsiteX4" fmla="*/ 160801 w 3268913"/>
              <a:gd name="connsiteY4" fmla="*/ 2269643 h 27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8913" h="2783158">
                <a:moveTo>
                  <a:pt x="160801" y="2269643"/>
                </a:moveTo>
                <a:cubicBezTo>
                  <a:pt x="-336129" y="1531508"/>
                  <a:pt x="421267" y="608152"/>
                  <a:pt x="1039983" y="260560"/>
                </a:cubicBezTo>
                <a:cubicBezTo>
                  <a:pt x="1658699" y="-87032"/>
                  <a:pt x="2657594" y="-143415"/>
                  <a:pt x="3061505" y="443800"/>
                </a:cubicBezTo>
                <a:cubicBezTo>
                  <a:pt x="3684232" y="1402589"/>
                  <a:pt x="2751966" y="2209978"/>
                  <a:pt x="2268516" y="2514285"/>
                </a:cubicBezTo>
                <a:cubicBezTo>
                  <a:pt x="1785066" y="2818592"/>
                  <a:pt x="657731" y="3007778"/>
                  <a:pt x="160801" y="2269643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2086"/>
            </a:lvl2pPr>
            <a:lvl3pPr marL="681247" indent="0">
              <a:buNone/>
              <a:defRPr sz="1788"/>
            </a:lvl3pPr>
            <a:lvl4pPr marL="1021870" indent="0">
              <a:buNone/>
              <a:defRPr sz="1490"/>
            </a:lvl4pPr>
            <a:lvl5pPr marL="1362493" indent="0">
              <a:buNone/>
              <a:defRPr sz="1490"/>
            </a:lvl5pPr>
            <a:lvl6pPr marL="1703117" indent="0">
              <a:buNone/>
              <a:defRPr sz="1490"/>
            </a:lvl6pPr>
            <a:lvl7pPr marL="2043740" indent="0">
              <a:buNone/>
              <a:defRPr sz="1490"/>
            </a:lvl7pPr>
            <a:lvl8pPr marL="2384363" indent="0">
              <a:buNone/>
              <a:defRPr sz="1490"/>
            </a:lvl8pPr>
            <a:lvl9pPr marL="2724987" indent="0">
              <a:buNone/>
              <a:defRPr sz="1490"/>
            </a:lvl9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653D5E95-529B-2399-B23B-8EE3606C453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02173" y="1284907"/>
            <a:ext cx="2322198" cy="1977122"/>
          </a:xfrm>
          <a:custGeom>
            <a:avLst/>
            <a:gdLst>
              <a:gd name="connsiteX0" fmla="*/ 0 w 4013975"/>
              <a:gd name="connsiteY0" fmla="*/ 1446122 h 2892243"/>
              <a:gd name="connsiteX1" fmla="*/ 2006988 w 4013975"/>
              <a:gd name="connsiteY1" fmla="*/ 0 h 2892243"/>
              <a:gd name="connsiteX2" fmla="*/ 4013976 w 4013975"/>
              <a:gd name="connsiteY2" fmla="*/ 1446122 h 2892243"/>
              <a:gd name="connsiteX3" fmla="*/ 2006988 w 4013975"/>
              <a:gd name="connsiteY3" fmla="*/ 2892244 h 2892243"/>
              <a:gd name="connsiteX4" fmla="*/ 0 w 4013975"/>
              <a:gd name="connsiteY4" fmla="*/ 1446122 h 2892243"/>
              <a:gd name="connsiteX0" fmla="*/ 10 w 4013986"/>
              <a:gd name="connsiteY0" fmla="*/ 1392959 h 2839081"/>
              <a:gd name="connsiteX1" fmla="*/ 1985733 w 4013986"/>
              <a:gd name="connsiteY1" fmla="*/ 0 h 2839081"/>
              <a:gd name="connsiteX2" fmla="*/ 4013986 w 4013986"/>
              <a:gd name="connsiteY2" fmla="*/ 1392959 h 2839081"/>
              <a:gd name="connsiteX3" fmla="*/ 2006998 w 4013986"/>
              <a:gd name="connsiteY3" fmla="*/ 2839081 h 2839081"/>
              <a:gd name="connsiteX4" fmla="*/ 10 w 4013986"/>
              <a:gd name="connsiteY4" fmla="*/ 1392959 h 2839081"/>
              <a:gd name="connsiteX0" fmla="*/ 10 w 4013986"/>
              <a:gd name="connsiteY0" fmla="*/ 1392959 h 2679593"/>
              <a:gd name="connsiteX1" fmla="*/ 1985733 w 4013986"/>
              <a:gd name="connsiteY1" fmla="*/ 0 h 2679593"/>
              <a:gd name="connsiteX2" fmla="*/ 4013986 w 4013986"/>
              <a:gd name="connsiteY2" fmla="*/ 1392959 h 2679593"/>
              <a:gd name="connsiteX3" fmla="*/ 2006998 w 4013986"/>
              <a:gd name="connsiteY3" fmla="*/ 2679593 h 2679593"/>
              <a:gd name="connsiteX4" fmla="*/ 10 w 4013986"/>
              <a:gd name="connsiteY4" fmla="*/ 1392959 h 2679593"/>
              <a:gd name="connsiteX0" fmla="*/ 9 w 3705641"/>
              <a:gd name="connsiteY0" fmla="*/ 1424892 h 2679653"/>
              <a:gd name="connsiteX1" fmla="*/ 1677388 w 3705641"/>
              <a:gd name="connsiteY1" fmla="*/ 35 h 2679653"/>
              <a:gd name="connsiteX2" fmla="*/ 3705641 w 3705641"/>
              <a:gd name="connsiteY2" fmla="*/ 1392994 h 2679653"/>
              <a:gd name="connsiteX3" fmla="*/ 1698653 w 3705641"/>
              <a:gd name="connsiteY3" fmla="*/ 2679628 h 2679653"/>
              <a:gd name="connsiteX4" fmla="*/ 9 w 3705641"/>
              <a:gd name="connsiteY4" fmla="*/ 1424892 h 2679653"/>
              <a:gd name="connsiteX0" fmla="*/ 9 w 3152748"/>
              <a:gd name="connsiteY0" fmla="*/ 1424956 h 2679763"/>
              <a:gd name="connsiteX1" fmla="*/ 1677388 w 3152748"/>
              <a:gd name="connsiteY1" fmla="*/ 99 h 2679763"/>
              <a:gd name="connsiteX2" fmla="*/ 3152748 w 3152748"/>
              <a:gd name="connsiteY2" fmla="*/ 1371793 h 2679763"/>
              <a:gd name="connsiteX3" fmla="*/ 1698653 w 3152748"/>
              <a:gd name="connsiteY3" fmla="*/ 2679692 h 2679763"/>
              <a:gd name="connsiteX4" fmla="*/ 9 w 3152748"/>
              <a:gd name="connsiteY4" fmla="*/ 1424956 h 2679763"/>
              <a:gd name="connsiteX0" fmla="*/ 9 w 3203476"/>
              <a:gd name="connsiteY0" fmla="*/ 1425766 h 2680573"/>
              <a:gd name="connsiteX1" fmla="*/ 1677388 w 3203476"/>
              <a:gd name="connsiteY1" fmla="*/ 909 h 2680573"/>
              <a:gd name="connsiteX2" fmla="*/ 3152748 w 3203476"/>
              <a:gd name="connsiteY2" fmla="*/ 1372603 h 2680573"/>
              <a:gd name="connsiteX3" fmla="*/ 1698653 w 3203476"/>
              <a:gd name="connsiteY3" fmla="*/ 2680502 h 2680573"/>
              <a:gd name="connsiteX4" fmla="*/ 9 w 3203476"/>
              <a:gd name="connsiteY4" fmla="*/ 1425766 h 2680573"/>
              <a:gd name="connsiteX0" fmla="*/ 9 w 3203476"/>
              <a:gd name="connsiteY0" fmla="*/ 1425766 h 2680573"/>
              <a:gd name="connsiteX1" fmla="*/ 1677388 w 3203476"/>
              <a:gd name="connsiteY1" fmla="*/ 909 h 2680573"/>
              <a:gd name="connsiteX2" fmla="*/ 3152748 w 3203476"/>
              <a:gd name="connsiteY2" fmla="*/ 1372603 h 2680573"/>
              <a:gd name="connsiteX3" fmla="*/ 1698653 w 3203476"/>
              <a:gd name="connsiteY3" fmla="*/ 2680502 h 2680573"/>
              <a:gd name="connsiteX4" fmla="*/ 9 w 3203476"/>
              <a:gd name="connsiteY4" fmla="*/ 1425766 h 2680573"/>
              <a:gd name="connsiteX0" fmla="*/ 9 w 3203476"/>
              <a:gd name="connsiteY0" fmla="*/ 1425766 h 2706495"/>
              <a:gd name="connsiteX1" fmla="*/ 1677388 w 3203476"/>
              <a:gd name="connsiteY1" fmla="*/ 909 h 2706495"/>
              <a:gd name="connsiteX2" fmla="*/ 3152748 w 3203476"/>
              <a:gd name="connsiteY2" fmla="*/ 1372603 h 2706495"/>
              <a:gd name="connsiteX3" fmla="*/ 1698653 w 3203476"/>
              <a:gd name="connsiteY3" fmla="*/ 2680502 h 2706495"/>
              <a:gd name="connsiteX4" fmla="*/ 9 w 3203476"/>
              <a:gd name="connsiteY4" fmla="*/ 1425766 h 2706495"/>
              <a:gd name="connsiteX0" fmla="*/ 9 w 3203476"/>
              <a:gd name="connsiteY0" fmla="*/ 1425766 h 2716428"/>
              <a:gd name="connsiteX1" fmla="*/ 1677388 w 3203476"/>
              <a:gd name="connsiteY1" fmla="*/ 909 h 2716428"/>
              <a:gd name="connsiteX2" fmla="*/ 3152748 w 3203476"/>
              <a:gd name="connsiteY2" fmla="*/ 1372603 h 2716428"/>
              <a:gd name="connsiteX3" fmla="*/ 1698653 w 3203476"/>
              <a:gd name="connsiteY3" fmla="*/ 2680502 h 2716428"/>
              <a:gd name="connsiteX4" fmla="*/ 9 w 3203476"/>
              <a:gd name="connsiteY4" fmla="*/ 1425766 h 2716428"/>
              <a:gd name="connsiteX0" fmla="*/ 13261 w 3201566"/>
              <a:gd name="connsiteY0" fmla="*/ 1243924 h 2533722"/>
              <a:gd name="connsiteX1" fmla="*/ 1042054 w 3201566"/>
              <a:gd name="connsiteY1" fmla="*/ 10453 h 2533722"/>
              <a:gd name="connsiteX2" fmla="*/ 3166000 w 3201566"/>
              <a:gd name="connsiteY2" fmla="*/ 1190761 h 2533722"/>
              <a:gd name="connsiteX3" fmla="*/ 1711905 w 3201566"/>
              <a:gd name="connsiteY3" fmla="*/ 2498660 h 2533722"/>
              <a:gd name="connsiteX4" fmla="*/ 13261 w 3201566"/>
              <a:gd name="connsiteY4" fmla="*/ 1243924 h 2533722"/>
              <a:gd name="connsiteX0" fmla="*/ 15125 w 3096823"/>
              <a:gd name="connsiteY0" fmla="*/ 2107819 h 2603864"/>
              <a:gd name="connsiteX1" fmla="*/ 937593 w 3096823"/>
              <a:gd name="connsiteY1" fmla="*/ 66273 h 2603864"/>
              <a:gd name="connsiteX2" fmla="*/ 3061539 w 3096823"/>
              <a:gd name="connsiteY2" fmla="*/ 1246581 h 2603864"/>
              <a:gd name="connsiteX3" fmla="*/ 1607444 w 3096823"/>
              <a:gd name="connsiteY3" fmla="*/ 2554480 h 2603864"/>
              <a:gd name="connsiteX4" fmla="*/ 15125 w 3096823"/>
              <a:gd name="connsiteY4" fmla="*/ 2107819 h 2603864"/>
              <a:gd name="connsiteX0" fmla="*/ 15044 w 3075768"/>
              <a:gd name="connsiteY0" fmla="*/ 2485928 h 3040340"/>
              <a:gd name="connsiteX1" fmla="*/ 937512 w 3075768"/>
              <a:gd name="connsiteY1" fmla="*/ 444382 h 3040340"/>
              <a:gd name="connsiteX2" fmla="*/ 3040193 w 3075768"/>
              <a:gd name="connsiteY2" fmla="*/ 795351 h 3040340"/>
              <a:gd name="connsiteX3" fmla="*/ 1607363 w 3075768"/>
              <a:gd name="connsiteY3" fmla="*/ 2932589 h 3040340"/>
              <a:gd name="connsiteX4" fmla="*/ 15044 w 3075768"/>
              <a:gd name="connsiteY4" fmla="*/ 2485928 h 3040340"/>
              <a:gd name="connsiteX0" fmla="*/ 38644 w 3099368"/>
              <a:gd name="connsiteY0" fmla="*/ 2485928 h 2877738"/>
              <a:gd name="connsiteX1" fmla="*/ 961112 w 3099368"/>
              <a:gd name="connsiteY1" fmla="*/ 444382 h 2877738"/>
              <a:gd name="connsiteX2" fmla="*/ 3063793 w 3099368"/>
              <a:gd name="connsiteY2" fmla="*/ 795351 h 2877738"/>
              <a:gd name="connsiteX3" fmla="*/ 2162591 w 3099368"/>
              <a:gd name="connsiteY3" fmla="*/ 2730570 h 2877738"/>
              <a:gd name="connsiteX4" fmla="*/ 38644 w 3099368"/>
              <a:gd name="connsiteY4" fmla="*/ 2485928 h 2877738"/>
              <a:gd name="connsiteX0" fmla="*/ 38644 w 3099368"/>
              <a:gd name="connsiteY0" fmla="*/ 2485928 h 2990868"/>
              <a:gd name="connsiteX1" fmla="*/ 961112 w 3099368"/>
              <a:gd name="connsiteY1" fmla="*/ 444382 h 2990868"/>
              <a:gd name="connsiteX2" fmla="*/ 3063793 w 3099368"/>
              <a:gd name="connsiteY2" fmla="*/ 795351 h 2990868"/>
              <a:gd name="connsiteX3" fmla="*/ 2162591 w 3099368"/>
              <a:gd name="connsiteY3" fmla="*/ 2730570 h 2990868"/>
              <a:gd name="connsiteX4" fmla="*/ 38644 w 3099368"/>
              <a:gd name="connsiteY4" fmla="*/ 2485928 h 2990868"/>
              <a:gd name="connsiteX0" fmla="*/ 38644 w 3063793"/>
              <a:gd name="connsiteY0" fmla="*/ 2260080 h 2765020"/>
              <a:gd name="connsiteX1" fmla="*/ 961112 w 3063793"/>
              <a:gd name="connsiteY1" fmla="*/ 218534 h 2765020"/>
              <a:gd name="connsiteX2" fmla="*/ 3063793 w 3063793"/>
              <a:gd name="connsiteY2" fmla="*/ 569503 h 2765020"/>
              <a:gd name="connsiteX3" fmla="*/ 2162591 w 3063793"/>
              <a:gd name="connsiteY3" fmla="*/ 2504722 h 2765020"/>
              <a:gd name="connsiteX4" fmla="*/ 38644 w 3063793"/>
              <a:gd name="connsiteY4" fmla="*/ 2260080 h 2765020"/>
              <a:gd name="connsiteX0" fmla="*/ 137329 w 3162478"/>
              <a:gd name="connsiteY0" fmla="*/ 2432114 h 2937054"/>
              <a:gd name="connsiteX1" fmla="*/ 1059797 w 3162478"/>
              <a:gd name="connsiteY1" fmla="*/ 390568 h 2937054"/>
              <a:gd name="connsiteX2" fmla="*/ 3162478 w 3162478"/>
              <a:gd name="connsiteY2" fmla="*/ 741537 h 2937054"/>
              <a:gd name="connsiteX3" fmla="*/ 2261276 w 3162478"/>
              <a:gd name="connsiteY3" fmla="*/ 2676756 h 2937054"/>
              <a:gd name="connsiteX4" fmla="*/ 137329 w 3162478"/>
              <a:gd name="connsiteY4" fmla="*/ 2432114 h 2937054"/>
              <a:gd name="connsiteX0" fmla="*/ 137329 w 3264556"/>
              <a:gd name="connsiteY0" fmla="*/ 2432114 h 2937054"/>
              <a:gd name="connsiteX1" fmla="*/ 1059797 w 3264556"/>
              <a:gd name="connsiteY1" fmla="*/ 390568 h 2937054"/>
              <a:gd name="connsiteX2" fmla="*/ 3162478 w 3264556"/>
              <a:gd name="connsiteY2" fmla="*/ 741537 h 2937054"/>
              <a:gd name="connsiteX3" fmla="*/ 2261276 w 3264556"/>
              <a:gd name="connsiteY3" fmla="*/ 2676756 h 2937054"/>
              <a:gd name="connsiteX4" fmla="*/ 137329 w 3264556"/>
              <a:gd name="connsiteY4" fmla="*/ 2432114 h 2937054"/>
              <a:gd name="connsiteX0" fmla="*/ 137329 w 3264556"/>
              <a:gd name="connsiteY0" fmla="*/ 2295200 h 2800140"/>
              <a:gd name="connsiteX1" fmla="*/ 1059797 w 3264556"/>
              <a:gd name="connsiteY1" fmla="*/ 253654 h 2800140"/>
              <a:gd name="connsiteX2" fmla="*/ 3162478 w 3264556"/>
              <a:gd name="connsiteY2" fmla="*/ 604623 h 2800140"/>
              <a:gd name="connsiteX3" fmla="*/ 2261276 w 3264556"/>
              <a:gd name="connsiteY3" fmla="*/ 2539842 h 2800140"/>
              <a:gd name="connsiteX4" fmla="*/ 137329 w 3264556"/>
              <a:gd name="connsiteY4" fmla="*/ 2295200 h 2800140"/>
              <a:gd name="connsiteX0" fmla="*/ 147883 w 3275110"/>
              <a:gd name="connsiteY0" fmla="*/ 2272321 h 2777261"/>
              <a:gd name="connsiteX1" fmla="*/ 1070351 w 3275110"/>
              <a:gd name="connsiteY1" fmla="*/ 230775 h 2777261"/>
              <a:gd name="connsiteX2" fmla="*/ 3173032 w 3275110"/>
              <a:gd name="connsiteY2" fmla="*/ 581744 h 2777261"/>
              <a:gd name="connsiteX3" fmla="*/ 2271830 w 3275110"/>
              <a:gd name="connsiteY3" fmla="*/ 2516963 h 2777261"/>
              <a:gd name="connsiteX4" fmla="*/ 147883 w 3275110"/>
              <a:gd name="connsiteY4" fmla="*/ 2272321 h 2777261"/>
              <a:gd name="connsiteX0" fmla="*/ 139917 w 3267144"/>
              <a:gd name="connsiteY0" fmla="*/ 2276888 h 2781828"/>
              <a:gd name="connsiteX1" fmla="*/ 1062385 w 3267144"/>
              <a:gd name="connsiteY1" fmla="*/ 235342 h 2781828"/>
              <a:gd name="connsiteX2" fmla="*/ 3165066 w 3267144"/>
              <a:gd name="connsiteY2" fmla="*/ 586311 h 2781828"/>
              <a:gd name="connsiteX3" fmla="*/ 2263864 w 3267144"/>
              <a:gd name="connsiteY3" fmla="*/ 2521530 h 2781828"/>
              <a:gd name="connsiteX4" fmla="*/ 139917 w 3267144"/>
              <a:gd name="connsiteY4" fmla="*/ 2276888 h 2781828"/>
              <a:gd name="connsiteX0" fmla="*/ 154047 w 3281274"/>
              <a:gd name="connsiteY0" fmla="*/ 2276888 h 2776847"/>
              <a:gd name="connsiteX1" fmla="*/ 1076515 w 3281274"/>
              <a:gd name="connsiteY1" fmla="*/ 235342 h 2776847"/>
              <a:gd name="connsiteX2" fmla="*/ 3179196 w 3281274"/>
              <a:gd name="connsiteY2" fmla="*/ 586311 h 2776847"/>
              <a:gd name="connsiteX3" fmla="*/ 2277994 w 3281274"/>
              <a:gd name="connsiteY3" fmla="*/ 2521530 h 2776847"/>
              <a:gd name="connsiteX4" fmla="*/ 154047 w 3281274"/>
              <a:gd name="connsiteY4" fmla="*/ 2276888 h 2776847"/>
              <a:gd name="connsiteX0" fmla="*/ 141508 w 3268735"/>
              <a:gd name="connsiteY0" fmla="*/ 2272321 h 2772280"/>
              <a:gd name="connsiteX1" fmla="*/ 1063976 w 3268735"/>
              <a:gd name="connsiteY1" fmla="*/ 230775 h 2772280"/>
              <a:gd name="connsiteX2" fmla="*/ 3166657 w 3268735"/>
              <a:gd name="connsiteY2" fmla="*/ 581744 h 2772280"/>
              <a:gd name="connsiteX3" fmla="*/ 2265455 w 3268735"/>
              <a:gd name="connsiteY3" fmla="*/ 2516963 h 2772280"/>
              <a:gd name="connsiteX4" fmla="*/ 141508 w 3268735"/>
              <a:gd name="connsiteY4" fmla="*/ 2272321 h 2772280"/>
              <a:gd name="connsiteX0" fmla="*/ 141508 w 3268735"/>
              <a:gd name="connsiteY0" fmla="*/ 2286112 h 2786071"/>
              <a:gd name="connsiteX1" fmla="*/ 1063976 w 3268735"/>
              <a:gd name="connsiteY1" fmla="*/ 244566 h 2786071"/>
              <a:gd name="connsiteX2" fmla="*/ 3166657 w 3268735"/>
              <a:gd name="connsiteY2" fmla="*/ 595535 h 2786071"/>
              <a:gd name="connsiteX3" fmla="*/ 2265455 w 3268735"/>
              <a:gd name="connsiteY3" fmla="*/ 2530754 h 2786071"/>
              <a:gd name="connsiteX4" fmla="*/ 141508 w 3268735"/>
              <a:gd name="connsiteY4" fmla="*/ 2286112 h 2786071"/>
              <a:gd name="connsiteX0" fmla="*/ 47519 w 3035755"/>
              <a:gd name="connsiteY0" fmla="*/ 2169580 h 2566236"/>
              <a:gd name="connsiteX1" fmla="*/ 969987 w 3035755"/>
              <a:gd name="connsiteY1" fmla="*/ 128034 h 2566236"/>
              <a:gd name="connsiteX2" fmla="*/ 2964455 w 3035755"/>
              <a:gd name="connsiteY2" fmla="*/ 343737 h 2566236"/>
              <a:gd name="connsiteX3" fmla="*/ 2171466 w 3035755"/>
              <a:gd name="connsiteY3" fmla="*/ 2414222 h 2566236"/>
              <a:gd name="connsiteX4" fmla="*/ 47519 w 3035755"/>
              <a:gd name="connsiteY4" fmla="*/ 2169580 h 2566236"/>
              <a:gd name="connsiteX0" fmla="*/ 47519 w 3172210"/>
              <a:gd name="connsiteY0" fmla="*/ 2169580 h 2566236"/>
              <a:gd name="connsiteX1" fmla="*/ 969987 w 3172210"/>
              <a:gd name="connsiteY1" fmla="*/ 128034 h 2566236"/>
              <a:gd name="connsiteX2" fmla="*/ 2964455 w 3172210"/>
              <a:gd name="connsiteY2" fmla="*/ 343737 h 2566236"/>
              <a:gd name="connsiteX3" fmla="*/ 2171466 w 3172210"/>
              <a:gd name="connsiteY3" fmla="*/ 2414222 h 2566236"/>
              <a:gd name="connsiteX4" fmla="*/ 47519 w 3172210"/>
              <a:gd name="connsiteY4" fmla="*/ 2169580 h 2566236"/>
              <a:gd name="connsiteX0" fmla="*/ 47519 w 3172210"/>
              <a:gd name="connsiteY0" fmla="*/ 2270365 h 2667021"/>
              <a:gd name="connsiteX1" fmla="*/ 969987 w 3172210"/>
              <a:gd name="connsiteY1" fmla="*/ 228819 h 2667021"/>
              <a:gd name="connsiteX2" fmla="*/ 2964455 w 3172210"/>
              <a:gd name="connsiteY2" fmla="*/ 444522 h 2667021"/>
              <a:gd name="connsiteX3" fmla="*/ 2171466 w 3172210"/>
              <a:gd name="connsiteY3" fmla="*/ 2515007 h 2667021"/>
              <a:gd name="connsiteX4" fmla="*/ 47519 w 3172210"/>
              <a:gd name="connsiteY4" fmla="*/ 2270365 h 2667021"/>
              <a:gd name="connsiteX0" fmla="*/ 48266 w 3156378"/>
              <a:gd name="connsiteY0" fmla="*/ 2270365 h 2667021"/>
              <a:gd name="connsiteX1" fmla="*/ 954502 w 3156378"/>
              <a:gd name="connsiteY1" fmla="*/ 228819 h 2667021"/>
              <a:gd name="connsiteX2" fmla="*/ 2948970 w 3156378"/>
              <a:gd name="connsiteY2" fmla="*/ 444522 h 2667021"/>
              <a:gd name="connsiteX3" fmla="*/ 2155981 w 3156378"/>
              <a:gd name="connsiteY3" fmla="*/ 2515007 h 2667021"/>
              <a:gd name="connsiteX4" fmla="*/ 48266 w 3156378"/>
              <a:gd name="connsiteY4" fmla="*/ 2270365 h 2667021"/>
              <a:gd name="connsiteX0" fmla="*/ 147312 w 3255424"/>
              <a:gd name="connsiteY0" fmla="*/ 2270365 h 2784017"/>
              <a:gd name="connsiteX1" fmla="*/ 1053548 w 3255424"/>
              <a:gd name="connsiteY1" fmla="*/ 228819 h 2784017"/>
              <a:gd name="connsiteX2" fmla="*/ 3048016 w 3255424"/>
              <a:gd name="connsiteY2" fmla="*/ 444522 h 2784017"/>
              <a:gd name="connsiteX3" fmla="*/ 2255027 w 3255424"/>
              <a:gd name="connsiteY3" fmla="*/ 2515007 h 2784017"/>
              <a:gd name="connsiteX4" fmla="*/ 147312 w 3255424"/>
              <a:gd name="connsiteY4" fmla="*/ 2270365 h 2784017"/>
              <a:gd name="connsiteX0" fmla="*/ 41188 w 3149300"/>
              <a:gd name="connsiteY0" fmla="*/ 2252525 h 2652990"/>
              <a:gd name="connsiteX1" fmla="*/ 920370 w 3149300"/>
              <a:gd name="connsiteY1" fmla="*/ 243442 h 2652990"/>
              <a:gd name="connsiteX2" fmla="*/ 2941892 w 3149300"/>
              <a:gd name="connsiteY2" fmla="*/ 426682 h 2652990"/>
              <a:gd name="connsiteX3" fmla="*/ 2148903 w 3149300"/>
              <a:gd name="connsiteY3" fmla="*/ 2497167 h 2652990"/>
              <a:gd name="connsiteX4" fmla="*/ 41188 w 3149300"/>
              <a:gd name="connsiteY4" fmla="*/ 2252525 h 2652990"/>
              <a:gd name="connsiteX0" fmla="*/ 48960 w 3157072"/>
              <a:gd name="connsiteY0" fmla="*/ 2269643 h 2670108"/>
              <a:gd name="connsiteX1" fmla="*/ 928142 w 3157072"/>
              <a:gd name="connsiteY1" fmla="*/ 260560 h 2670108"/>
              <a:gd name="connsiteX2" fmla="*/ 2949664 w 3157072"/>
              <a:gd name="connsiteY2" fmla="*/ 443800 h 2670108"/>
              <a:gd name="connsiteX3" fmla="*/ 2156675 w 3157072"/>
              <a:gd name="connsiteY3" fmla="*/ 2514285 h 2670108"/>
              <a:gd name="connsiteX4" fmla="*/ 48960 w 3157072"/>
              <a:gd name="connsiteY4" fmla="*/ 2269643 h 2670108"/>
              <a:gd name="connsiteX0" fmla="*/ 160801 w 3268913"/>
              <a:gd name="connsiteY0" fmla="*/ 2269643 h 2783158"/>
              <a:gd name="connsiteX1" fmla="*/ 1039983 w 3268913"/>
              <a:gd name="connsiteY1" fmla="*/ 260560 h 2783158"/>
              <a:gd name="connsiteX2" fmla="*/ 3061505 w 3268913"/>
              <a:gd name="connsiteY2" fmla="*/ 443800 h 2783158"/>
              <a:gd name="connsiteX3" fmla="*/ 2268516 w 3268913"/>
              <a:gd name="connsiteY3" fmla="*/ 2514285 h 2783158"/>
              <a:gd name="connsiteX4" fmla="*/ 160801 w 3268913"/>
              <a:gd name="connsiteY4" fmla="*/ 2269643 h 27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8913" h="2783158">
                <a:moveTo>
                  <a:pt x="160801" y="2269643"/>
                </a:moveTo>
                <a:cubicBezTo>
                  <a:pt x="-336129" y="1531508"/>
                  <a:pt x="421267" y="608152"/>
                  <a:pt x="1039983" y="260560"/>
                </a:cubicBezTo>
                <a:cubicBezTo>
                  <a:pt x="1658699" y="-87032"/>
                  <a:pt x="2657594" y="-143415"/>
                  <a:pt x="3061505" y="443800"/>
                </a:cubicBezTo>
                <a:cubicBezTo>
                  <a:pt x="3684232" y="1402589"/>
                  <a:pt x="2751966" y="2209978"/>
                  <a:pt x="2268516" y="2514285"/>
                </a:cubicBezTo>
                <a:cubicBezTo>
                  <a:pt x="1785066" y="2818592"/>
                  <a:pt x="657731" y="3007778"/>
                  <a:pt x="160801" y="2269643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2086"/>
            </a:lvl2pPr>
            <a:lvl3pPr marL="681247" indent="0">
              <a:buNone/>
              <a:defRPr sz="1788"/>
            </a:lvl3pPr>
            <a:lvl4pPr marL="1021870" indent="0">
              <a:buNone/>
              <a:defRPr sz="1490"/>
            </a:lvl4pPr>
            <a:lvl5pPr marL="1362493" indent="0">
              <a:buNone/>
              <a:defRPr sz="1490"/>
            </a:lvl5pPr>
            <a:lvl6pPr marL="1703117" indent="0">
              <a:buNone/>
              <a:defRPr sz="1490"/>
            </a:lvl6pPr>
            <a:lvl7pPr marL="2043740" indent="0">
              <a:buNone/>
              <a:defRPr sz="1490"/>
            </a:lvl7pPr>
            <a:lvl8pPr marL="2384363" indent="0">
              <a:buNone/>
              <a:defRPr sz="1490"/>
            </a:lvl8pPr>
            <a:lvl9pPr marL="2724987" indent="0">
              <a:buNone/>
              <a:defRPr sz="149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1D51518B-A639-2EA2-8933-B602F9CA4D0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11654" y="1284907"/>
            <a:ext cx="2322198" cy="1977122"/>
          </a:xfrm>
          <a:custGeom>
            <a:avLst/>
            <a:gdLst>
              <a:gd name="connsiteX0" fmla="*/ 0 w 4013975"/>
              <a:gd name="connsiteY0" fmla="*/ 1446122 h 2892243"/>
              <a:gd name="connsiteX1" fmla="*/ 2006988 w 4013975"/>
              <a:gd name="connsiteY1" fmla="*/ 0 h 2892243"/>
              <a:gd name="connsiteX2" fmla="*/ 4013976 w 4013975"/>
              <a:gd name="connsiteY2" fmla="*/ 1446122 h 2892243"/>
              <a:gd name="connsiteX3" fmla="*/ 2006988 w 4013975"/>
              <a:gd name="connsiteY3" fmla="*/ 2892244 h 2892243"/>
              <a:gd name="connsiteX4" fmla="*/ 0 w 4013975"/>
              <a:gd name="connsiteY4" fmla="*/ 1446122 h 2892243"/>
              <a:gd name="connsiteX0" fmla="*/ 10 w 4013986"/>
              <a:gd name="connsiteY0" fmla="*/ 1392959 h 2839081"/>
              <a:gd name="connsiteX1" fmla="*/ 1985733 w 4013986"/>
              <a:gd name="connsiteY1" fmla="*/ 0 h 2839081"/>
              <a:gd name="connsiteX2" fmla="*/ 4013986 w 4013986"/>
              <a:gd name="connsiteY2" fmla="*/ 1392959 h 2839081"/>
              <a:gd name="connsiteX3" fmla="*/ 2006998 w 4013986"/>
              <a:gd name="connsiteY3" fmla="*/ 2839081 h 2839081"/>
              <a:gd name="connsiteX4" fmla="*/ 10 w 4013986"/>
              <a:gd name="connsiteY4" fmla="*/ 1392959 h 2839081"/>
              <a:gd name="connsiteX0" fmla="*/ 10 w 4013986"/>
              <a:gd name="connsiteY0" fmla="*/ 1392959 h 2679593"/>
              <a:gd name="connsiteX1" fmla="*/ 1985733 w 4013986"/>
              <a:gd name="connsiteY1" fmla="*/ 0 h 2679593"/>
              <a:gd name="connsiteX2" fmla="*/ 4013986 w 4013986"/>
              <a:gd name="connsiteY2" fmla="*/ 1392959 h 2679593"/>
              <a:gd name="connsiteX3" fmla="*/ 2006998 w 4013986"/>
              <a:gd name="connsiteY3" fmla="*/ 2679593 h 2679593"/>
              <a:gd name="connsiteX4" fmla="*/ 10 w 4013986"/>
              <a:gd name="connsiteY4" fmla="*/ 1392959 h 2679593"/>
              <a:gd name="connsiteX0" fmla="*/ 9 w 3705641"/>
              <a:gd name="connsiteY0" fmla="*/ 1424892 h 2679653"/>
              <a:gd name="connsiteX1" fmla="*/ 1677388 w 3705641"/>
              <a:gd name="connsiteY1" fmla="*/ 35 h 2679653"/>
              <a:gd name="connsiteX2" fmla="*/ 3705641 w 3705641"/>
              <a:gd name="connsiteY2" fmla="*/ 1392994 h 2679653"/>
              <a:gd name="connsiteX3" fmla="*/ 1698653 w 3705641"/>
              <a:gd name="connsiteY3" fmla="*/ 2679628 h 2679653"/>
              <a:gd name="connsiteX4" fmla="*/ 9 w 3705641"/>
              <a:gd name="connsiteY4" fmla="*/ 1424892 h 2679653"/>
              <a:gd name="connsiteX0" fmla="*/ 9 w 3152748"/>
              <a:gd name="connsiteY0" fmla="*/ 1424956 h 2679763"/>
              <a:gd name="connsiteX1" fmla="*/ 1677388 w 3152748"/>
              <a:gd name="connsiteY1" fmla="*/ 99 h 2679763"/>
              <a:gd name="connsiteX2" fmla="*/ 3152748 w 3152748"/>
              <a:gd name="connsiteY2" fmla="*/ 1371793 h 2679763"/>
              <a:gd name="connsiteX3" fmla="*/ 1698653 w 3152748"/>
              <a:gd name="connsiteY3" fmla="*/ 2679692 h 2679763"/>
              <a:gd name="connsiteX4" fmla="*/ 9 w 3152748"/>
              <a:gd name="connsiteY4" fmla="*/ 1424956 h 2679763"/>
              <a:gd name="connsiteX0" fmla="*/ 9 w 3203476"/>
              <a:gd name="connsiteY0" fmla="*/ 1425766 h 2680573"/>
              <a:gd name="connsiteX1" fmla="*/ 1677388 w 3203476"/>
              <a:gd name="connsiteY1" fmla="*/ 909 h 2680573"/>
              <a:gd name="connsiteX2" fmla="*/ 3152748 w 3203476"/>
              <a:gd name="connsiteY2" fmla="*/ 1372603 h 2680573"/>
              <a:gd name="connsiteX3" fmla="*/ 1698653 w 3203476"/>
              <a:gd name="connsiteY3" fmla="*/ 2680502 h 2680573"/>
              <a:gd name="connsiteX4" fmla="*/ 9 w 3203476"/>
              <a:gd name="connsiteY4" fmla="*/ 1425766 h 2680573"/>
              <a:gd name="connsiteX0" fmla="*/ 9 w 3203476"/>
              <a:gd name="connsiteY0" fmla="*/ 1425766 h 2680573"/>
              <a:gd name="connsiteX1" fmla="*/ 1677388 w 3203476"/>
              <a:gd name="connsiteY1" fmla="*/ 909 h 2680573"/>
              <a:gd name="connsiteX2" fmla="*/ 3152748 w 3203476"/>
              <a:gd name="connsiteY2" fmla="*/ 1372603 h 2680573"/>
              <a:gd name="connsiteX3" fmla="*/ 1698653 w 3203476"/>
              <a:gd name="connsiteY3" fmla="*/ 2680502 h 2680573"/>
              <a:gd name="connsiteX4" fmla="*/ 9 w 3203476"/>
              <a:gd name="connsiteY4" fmla="*/ 1425766 h 2680573"/>
              <a:gd name="connsiteX0" fmla="*/ 9 w 3203476"/>
              <a:gd name="connsiteY0" fmla="*/ 1425766 h 2706495"/>
              <a:gd name="connsiteX1" fmla="*/ 1677388 w 3203476"/>
              <a:gd name="connsiteY1" fmla="*/ 909 h 2706495"/>
              <a:gd name="connsiteX2" fmla="*/ 3152748 w 3203476"/>
              <a:gd name="connsiteY2" fmla="*/ 1372603 h 2706495"/>
              <a:gd name="connsiteX3" fmla="*/ 1698653 w 3203476"/>
              <a:gd name="connsiteY3" fmla="*/ 2680502 h 2706495"/>
              <a:gd name="connsiteX4" fmla="*/ 9 w 3203476"/>
              <a:gd name="connsiteY4" fmla="*/ 1425766 h 2706495"/>
              <a:gd name="connsiteX0" fmla="*/ 9 w 3203476"/>
              <a:gd name="connsiteY0" fmla="*/ 1425766 h 2716428"/>
              <a:gd name="connsiteX1" fmla="*/ 1677388 w 3203476"/>
              <a:gd name="connsiteY1" fmla="*/ 909 h 2716428"/>
              <a:gd name="connsiteX2" fmla="*/ 3152748 w 3203476"/>
              <a:gd name="connsiteY2" fmla="*/ 1372603 h 2716428"/>
              <a:gd name="connsiteX3" fmla="*/ 1698653 w 3203476"/>
              <a:gd name="connsiteY3" fmla="*/ 2680502 h 2716428"/>
              <a:gd name="connsiteX4" fmla="*/ 9 w 3203476"/>
              <a:gd name="connsiteY4" fmla="*/ 1425766 h 2716428"/>
              <a:gd name="connsiteX0" fmla="*/ 13261 w 3201566"/>
              <a:gd name="connsiteY0" fmla="*/ 1243924 h 2533722"/>
              <a:gd name="connsiteX1" fmla="*/ 1042054 w 3201566"/>
              <a:gd name="connsiteY1" fmla="*/ 10453 h 2533722"/>
              <a:gd name="connsiteX2" fmla="*/ 3166000 w 3201566"/>
              <a:gd name="connsiteY2" fmla="*/ 1190761 h 2533722"/>
              <a:gd name="connsiteX3" fmla="*/ 1711905 w 3201566"/>
              <a:gd name="connsiteY3" fmla="*/ 2498660 h 2533722"/>
              <a:gd name="connsiteX4" fmla="*/ 13261 w 3201566"/>
              <a:gd name="connsiteY4" fmla="*/ 1243924 h 2533722"/>
              <a:gd name="connsiteX0" fmla="*/ 15125 w 3096823"/>
              <a:gd name="connsiteY0" fmla="*/ 2107819 h 2603864"/>
              <a:gd name="connsiteX1" fmla="*/ 937593 w 3096823"/>
              <a:gd name="connsiteY1" fmla="*/ 66273 h 2603864"/>
              <a:gd name="connsiteX2" fmla="*/ 3061539 w 3096823"/>
              <a:gd name="connsiteY2" fmla="*/ 1246581 h 2603864"/>
              <a:gd name="connsiteX3" fmla="*/ 1607444 w 3096823"/>
              <a:gd name="connsiteY3" fmla="*/ 2554480 h 2603864"/>
              <a:gd name="connsiteX4" fmla="*/ 15125 w 3096823"/>
              <a:gd name="connsiteY4" fmla="*/ 2107819 h 2603864"/>
              <a:gd name="connsiteX0" fmla="*/ 15044 w 3075768"/>
              <a:gd name="connsiteY0" fmla="*/ 2485928 h 3040340"/>
              <a:gd name="connsiteX1" fmla="*/ 937512 w 3075768"/>
              <a:gd name="connsiteY1" fmla="*/ 444382 h 3040340"/>
              <a:gd name="connsiteX2" fmla="*/ 3040193 w 3075768"/>
              <a:gd name="connsiteY2" fmla="*/ 795351 h 3040340"/>
              <a:gd name="connsiteX3" fmla="*/ 1607363 w 3075768"/>
              <a:gd name="connsiteY3" fmla="*/ 2932589 h 3040340"/>
              <a:gd name="connsiteX4" fmla="*/ 15044 w 3075768"/>
              <a:gd name="connsiteY4" fmla="*/ 2485928 h 3040340"/>
              <a:gd name="connsiteX0" fmla="*/ 38644 w 3099368"/>
              <a:gd name="connsiteY0" fmla="*/ 2485928 h 2877738"/>
              <a:gd name="connsiteX1" fmla="*/ 961112 w 3099368"/>
              <a:gd name="connsiteY1" fmla="*/ 444382 h 2877738"/>
              <a:gd name="connsiteX2" fmla="*/ 3063793 w 3099368"/>
              <a:gd name="connsiteY2" fmla="*/ 795351 h 2877738"/>
              <a:gd name="connsiteX3" fmla="*/ 2162591 w 3099368"/>
              <a:gd name="connsiteY3" fmla="*/ 2730570 h 2877738"/>
              <a:gd name="connsiteX4" fmla="*/ 38644 w 3099368"/>
              <a:gd name="connsiteY4" fmla="*/ 2485928 h 2877738"/>
              <a:gd name="connsiteX0" fmla="*/ 38644 w 3099368"/>
              <a:gd name="connsiteY0" fmla="*/ 2485928 h 2990868"/>
              <a:gd name="connsiteX1" fmla="*/ 961112 w 3099368"/>
              <a:gd name="connsiteY1" fmla="*/ 444382 h 2990868"/>
              <a:gd name="connsiteX2" fmla="*/ 3063793 w 3099368"/>
              <a:gd name="connsiteY2" fmla="*/ 795351 h 2990868"/>
              <a:gd name="connsiteX3" fmla="*/ 2162591 w 3099368"/>
              <a:gd name="connsiteY3" fmla="*/ 2730570 h 2990868"/>
              <a:gd name="connsiteX4" fmla="*/ 38644 w 3099368"/>
              <a:gd name="connsiteY4" fmla="*/ 2485928 h 2990868"/>
              <a:gd name="connsiteX0" fmla="*/ 38644 w 3063793"/>
              <a:gd name="connsiteY0" fmla="*/ 2260080 h 2765020"/>
              <a:gd name="connsiteX1" fmla="*/ 961112 w 3063793"/>
              <a:gd name="connsiteY1" fmla="*/ 218534 h 2765020"/>
              <a:gd name="connsiteX2" fmla="*/ 3063793 w 3063793"/>
              <a:gd name="connsiteY2" fmla="*/ 569503 h 2765020"/>
              <a:gd name="connsiteX3" fmla="*/ 2162591 w 3063793"/>
              <a:gd name="connsiteY3" fmla="*/ 2504722 h 2765020"/>
              <a:gd name="connsiteX4" fmla="*/ 38644 w 3063793"/>
              <a:gd name="connsiteY4" fmla="*/ 2260080 h 2765020"/>
              <a:gd name="connsiteX0" fmla="*/ 137329 w 3162478"/>
              <a:gd name="connsiteY0" fmla="*/ 2432114 h 2937054"/>
              <a:gd name="connsiteX1" fmla="*/ 1059797 w 3162478"/>
              <a:gd name="connsiteY1" fmla="*/ 390568 h 2937054"/>
              <a:gd name="connsiteX2" fmla="*/ 3162478 w 3162478"/>
              <a:gd name="connsiteY2" fmla="*/ 741537 h 2937054"/>
              <a:gd name="connsiteX3" fmla="*/ 2261276 w 3162478"/>
              <a:gd name="connsiteY3" fmla="*/ 2676756 h 2937054"/>
              <a:gd name="connsiteX4" fmla="*/ 137329 w 3162478"/>
              <a:gd name="connsiteY4" fmla="*/ 2432114 h 2937054"/>
              <a:gd name="connsiteX0" fmla="*/ 137329 w 3264556"/>
              <a:gd name="connsiteY0" fmla="*/ 2432114 h 2937054"/>
              <a:gd name="connsiteX1" fmla="*/ 1059797 w 3264556"/>
              <a:gd name="connsiteY1" fmla="*/ 390568 h 2937054"/>
              <a:gd name="connsiteX2" fmla="*/ 3162478 w 3264556"/>
              <a:gd name="connsiteY2" fmla="*/ 741537 h 2937054"/>
              <a:gd name="connsiteX3" fmla="*/ 2261276 w 3264556"/>
              <a:gd name="connsiteY3" fmla="*/ 2676756 h 2937054"/>
              <a:gd name="connsiteX4" fmla="*/ 137329 w 3264556"/>
              <a:gd name="connsiteY4" fmla="*/ 2432114 h 2937054"/>
              <a:gd name="connsiteX0" fmla="*/ 137329 w 3264556"/>
              <a:gd name="connsiteY0" fmla="*/ 2295200 h 2800140"/>
              <a:gd name="connsiteX1" fmla="*/ 1059797 w 3264556"/>
              <a:gd name="connsiteY1" fmla="*/ 253654 h 2800140"/>
              <a:gd name="connsiteX2" fmla="*/ 3162478 w 3264556"/>
              <a:gd name="connsiteY2" fmla="*/ 604623 h 2800140"/>
              <a:gd name="connsiteX3" fmla="*/ 2261276 w 3264556"/>
              <a:gd name="connsiteY3" fmla="*/ 2539842 h 2800140"/>
              <a:gd name="connsiteX4" fmla="*/ 137329 w 3264556"/>
              <a:gd name="connsiteY4" fmla="*/ 2295200 h 2800140"/>
              <a:gd name="connsiteX0" fmla="*/ 147883 w 3275110"/>
              <a:gd name="connsiteY0" fmla="*/ 2272321 h 2777261"/>
              <a:gd name="connsiteX1" fmla="*/ 1070351 w 3275110"/>
              <a:gd name="connsiteY1" fmla="*/ 230775 h 2777261"/>
              <a:gd name="connsiteX2" fmla="*/ 3173032 w 3275110"/>
              <a:gd name="connsiteY2" fmla="*/ 581744 h 2777261"/>
              <a:gd name="connsiteX3" fmla="*/ 2271830 w 3275110"/>
              <a:gd name="connsiteY3" fmla="*/ 2516963 h 2777261"/>
              <a:gd name="connsiteX4" fmla="*/ 147883 w 3275110"/>
              <a:gd name="connsiteY4" fmla="*/ 2272321 h 2777261"/>
              <a:gd name="connsiteX0" fmla="*/ 139917 w 3267144"/>
              <a:gd name="connsiteY0" fmla="*/ 2276888 h 2781828"/>
              <a:gd name="connsiteX1" fmla="*/ 1062385 w 3267144"/>
              <a:gd name="connsiteY1" fmla="*/ 235342 h 2781828"/>
              <a:gd name="connsiteX2" fmla="*/ 3165066 w 3267144"/>
              <a:gd name="connsiteY2" fmla="*/ 586311 h 2781828"/>
              <a:gd name="connsiteX3" fmla="*/ 2263864 w 3267144"/>
              <a:gd name="connsiteY3" fmla="*/ 2521530 h 2781828"/>
              <a:gd name="connsiteX4" fmla="*/ 139917 w 3267144"/>
              <a:gd name="connsiteY4" fmla="*/ 2276888 h 2781828"/>
              <a:gd name="connsiteX0" fmla="*/ 154047 w 3281274"/>
              <a:gd name="connsiteY0" fmla="*/ 2276888 h 2776847"/>
              <a:gd name="connsiteX1" fmla="*/ 1076515 w 3281274"/>
              <a:gd name="connsiteY1" fmla="*/ 235342 h 2776847"/>
              <a:gd name="connsiteX2" fmla="*/ 3179196 w 3281274"/>
              <a:gd name="connsiteY2" fmla="*/ 586311 h 2776847"/>
              <a:gd name="connsiteX3" fmla="*/ 2277994 w 3281274"/>
              <a:gd name="connsiteY3" fmla="*/ 2521530 h 2776847"/>
              <a:gd name="connsiteX4" fmla="*/ 154047 w 3281274"/>
              <a:gd name="connsiteY4" fmla="*/ 2276888 h 2776847"/>
              <a:gd name="connsiteX0" fmla="*/ 141508 w 3268735"/>
              <a:gd name="connsiteY0" fmla="*/ 2272321 h 2772280"/>
              <a:gd name="connsiteX1" fmla="*/ 1063976 w 3268735"/>
              <a:gd name="connsiteY1" fmla="*/ 230775 h 2772280"/>
              <a:gd name="connsiteX2" fmla="*/ 3166657 w 3268735"/>
              <a:gd name="connsiteY2" fmla="*/ 581744 h 2772280"/>
              <a:gd name="connsiteX3" fmla="*/ 2265455 w 3268735"/>
              <a:gd name="connsiteY3" fmla="*/ 2516963 h 2772280"/>
              <a:gd name="connsiteX4" fmla="*/ 141508 w 3268735"/>
              <a:gd name="connsiteY4" fmla="*/ 2272321 h 2772280"/>
              <a:gd name="connsiteX0" fmla="*/ 141508 w 3268735"/>
              <a:gd name="connsiteY0" fmla="*/ 2286112 h 2786071"/>
              <a:gd name="connsiteX1" fmla="*/ 1063976 w 3268735"/>
              <a:gd name="connsiteY1" fmla="*/ 244566 h 2786071"/>
              <a:gd name="connsiteX2" fmla="*/ 3166657 w 3268735"/>
              <a:gd name="connsiteY2" fmla="*/ 595535 h 2786071"/>
              <a:gd name="connsiteX3" fmla="*/ 2265455 w 3268735"/>
              <a:gd name="connsiteY3" fmla="*/ 2530754 h 2786071"/>
              <a:gd name="connsiteX4" fmla="*/ 141508 w 3268735"/>
              <a:gd name="connsiteY4" fmla="*/ 2286112 h 2786071"/>
              <a:gd name="connsiteX0" fmla="*/ 47519 w 3035755"/>
              <a:gd name="connsiteY0" fmla="*/ 2169580 h 2566236"/>
              <a:gd name="connsiteX1" fmla="*/ 969987 w 3035755"/>
              <a:gd name="connsiteY1" fmla="*/ 128034 h 2566236"/>
              <a:gd name="connsiteX2" fmla="*/ 2964455 w 3035755"/>
              <a:gd name="connsiteY2" fmla="*/ 343737 h 2566236"/>
              <a:gd name="connsiteX3" fmla="*/ 2171466 w 3035755"/>
              <a:gd name="connsiteY3" fmla="*/ 2414222 h 2566236"/>
              <a:gd name="connsiteX4" fmla="*/ 47519 w 3035755"/>
              <a:gd name="connsiteY4" fmla="*/ 2169580 h 2566236"/>
              <a:gd name="connsiteX0" fmla="*/ 47519 w 3172210"/>
              <a:gd name="connsiteY0" fmla="*/ 2169580 h 2566236"/>
              <a:gd name="connsiteX1" fmla="*/ 969987 w 3172210"/>
              <a:gd name="connsiteY1" fmla="*/ 128034 h 2566236"/>
              <a:gd name="connsiteX2" fmla="*/ 2964455 w 3172210"/>
              <a:gd name="connsiteY2" fmla="*/ 343737 h 2566236"/>
              <a:gd name="connsiteX3" fmla="*/ 2171466 w 3172210"/>
              <a:gd name="connsiteY3" fmla="*/ 2414222 h 2566236"/>
              <a:gd name="connsiteX4" fmla="*/ 47519 w 3172210"/>
              <a:gd name="connsiteY4" fmla="*/ 2169580 h 2566236"/>
              <a:gd name="connsiteX0" fmla="*/ 47519 w 3172210"/>
              <a:gd name="connsiteY0" fmla="*/ 2270365 h 2667021"/>
              <a:gd name="connsiteX1" fmla="*/ 969987 w 3172210"/>
              <a:gd name="connsiteY1" fmla="*/ 228819 h 2667021"/>
              <a:gd name="connsiteX2" fmla="*/ 2964455 w 3172210"/>
              <a:gd name="connsiteY2" fmla="*/ 444522 h 2667021"/>
              <a:gd name="connsiteX3" fmla="*/ 2171466 w 3172210"/>
              <a:gd name="connsiteY3" fmla="*/ 2515007 h 2667021"/>
              <a:gd name="connsiteX4" fmla="*/ 47519 w 3172210"/>
              <a:gd name="connsiteY4" fmla="*/ 2270365 h 2667021"/>
              <a:gd name="connsiteX0" fmla="*/ 48266 w 3156378"/>
              <a:gd name="connsiteY0" fmla="*/ 2270365 h 2667021"/>
              <a:gd name="connsiteX1" fmla="*/ 954502 w 3156378"/>
              <a:gd name="connsiteY1" fmla="*/ 228819 h 2667021"/>
              <a:gd name="connsiteX2" fmla="*/ 2948970 w 3156378"/>
              <a:gd name="connsiteY2" fmla="*/ 444522 h 2667021"/>
              <a:gd name="connsiteX3" fmla="*/ 2155981 w 3156378"/>
              <a:gd name="connsiteY3" fmla="*/ 2515007 h 2667021"/>
              <a:gd name="connsiteX4" fmla="*/ 48266 w 3156378"/>
              <a:gd name="connsiteY4" fmla="*/ 2270365 h 2667021"/>
              <a:gd name="connsiteX0" fmla="*/ 147312 w 3255424"/>
              <a:gd name="connsiteY0" fmla="*/ 2270365 h 2784017"/>
              <a:gd name="connsiteX1" fmla="*/ 1053548 w 3255424"/>
              <a:gd name="connsiteY1" fmla="*/ 228819 h 2784017"/>
              <a:gd name="connsiteX2" fmla="*/ 3048016 w 3255424"/>
              <a:gd name="connsiteY2" fmla="*/ 444522 h 2784017"/>
              <a:gd name="connsiteX3" fmla="*/ 2255027 w 3255424"/>
              <a:gd name="connsiteY3" fmla="*/ 2515007 h 2784017"/>
              <a:gd name="connsiteX4" fmla="*/ 147312 w 3255424"/>
              <a:gd name="connsiteY4" fmla="*/ 2270365 h 2784017"/>
              <a:gd name="connsiteX0" fmla="*/ 41188 w 3149300"/>
              <a:gd name="connsiteY0" fmla="*/ 2252525 h 2652990"/>
              <a:gd name="connsiteX1" fmla="*/ 920370 w 3149300"/>
              <a:gd name="connsiteY1" fmla="*/ 243442 h 2652990"/>
              <a:gd name="connsiteX2" fmla="*/ 2941892 w 3149300"/>
              <a:gd name="connsiteY2" fmla="*/ 426682 h 2652990"/>
              <a:gd name="connsiteX3" fmla="*/ 2148903 w 3149300"/>
              <a:gd name="connsiteY3" fmla="*/ 2497167 h 2652990"/>
              <a:gd name="connsiteX4" fmla="*/ 41188 w 3149300"/>
              <a:gd name="connsiteY4" fmla="*/ 2252525 h 2652990"/>
              <a:gd name="connsiteX0" fmla="*/ 48960 w 3157072"/>
              <a:gd name="connsiteY0" fmla="*/ 2269643 h 2670108"/>
              <a:gd name="connsiteX1" fmla="*/ 928142 w 3157072"/>
              <a:gd name="connsiteY1" fmla="*/ 260560 h 2670108"/>
              <a:gd name="connsiteX2" fmla="*/ 2949664 w 3157072"/>
              <a:gd name="connsiteY2" fmla="*/ 443800 h 2670108"/>
              <a:gd name="connsiteX3" fmla="*/ 2156675 w 3157072"/>
              <a:gd name="connsiteY3" fmla="*/ 2514285 h 2670108"/>
              <a:gd name="connsiteX4" fmla="*/ 48960 w 3157072"/>
              <a:gd name="connsiteY4" fmla="*/ 2269643 h 2670108"/>
              <a:gd name="connsiteX0" fmla="*/ 160801 w 3268913"/>
              <a:gd name="connsiteY0" fmla="*/ 2269643 h 2783158"/>
              <a:gd name="connsiteX1" fmla="*/ 1039983 w 3268913"/>
              <a:gd name="connsiteY1" fmla="*/ 260560 h 2783158"/>
              <a:gd name="connsiteX2" fmla="*/ 3061505 w 3268913"/>
              <a:gd name="connsiteY2" fmla="*/ 443800 h 2783158"/>
              <a:gd name="connsiteX3" fmla="*/ 2268516 w 3268913"/>
              <a:gd name="connsiteY3" fmla="*/ 2514285 h 2783158"/>
              <a:gd name="connsiteX4" fmla="*/ 160801 w 3268913"/>
              <a:gd name="connsiteY4" fmla="*/ 2269643 h 27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8913" h="2783158">
                <a:moveTo>
                  <a:pt x="160801" y="2269643"/>
                </a:moveTo>
                <a:cubicBezTo>
                  <a:pt x="-336129" y="1531508"/>
                  <a:pt x="421267" y="608152"/>
                  <a:pt x="1039983" y="260560"/>
                </a:cubicBezTo>
                <a:cubicBezTo>
                  <a:pt x="1658699" y="-87032"/>
                  <a:pt x="2657594" y="-143415"/>
                  <a:pt x="3061505" y="443800"/>
                </a:cubicBezTo>
                <a:cubicBezTo>
                  <a:pt x="3684232" y="1402589"/>
                  <a:pt x="2751966" y="2209978"/>
                  <a:pt x="2268516" y="2514285"/>
                </a:cubicBezTo>
                <a:cubicBezTo>
                  <a:pt x="1785066" y="2818592"/>
                  <a:pt x="657731" y="3007778"/>
                  <a:pt x="160801" y="2269643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2086"/>
            </a:lvl2pPr>
            <a:lvl3pPr marL="681247" indent="0">
              <a:buNone/>
              <a:defRPr sz="1788"/>
            </a:lvl3pPr>
            <a:lvl4pPr marL="1021870" indent="0">
              <a:buNone/>
              <a:defRPr sz="1490"/>
            </a:lvl4pPr>
            <a:lvl5pPr marL="1362493" indent="0">
              <a:buNone/>
              <a:defRPr sz="1490"/>
            </a:lvl5pPr>
            <a:lvl6pPr marL="1703117" indent="0">
              <a:buNone/>
              <a:defRPr sz="1490"/>
            </a:lvl6pPr>
            <a:lvl7pPr marL="2043740" indent="0">
              <a:buNone/>
              <a:defRPr sz="1490"/>
            </a:lvl7pPr>
            <a:lvl8pPr marL="2384363" indent="0">
              <a:buNone/>
              <a:defRPr sz="1490"/>
            </a:lvl8pPr>
            <a:lvl9pPr marL="2724987" indent="0">
              <a:buNone/>
              <a:defRPr sz="149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333A80-0C02-D741-1158-DB4BA4DFAAF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6612" y="3410915"/>
            <a:ext cx="2494359" cy="316918"/>
          </a:xfrm>
        </p:spPr>
        <p:txBody>
          <a:bodyPr>
            <a:normAutofit/>
          </a:bodyPr>
          <a:lstStyle>
            <a:lvl1pPr marL="0" indent="0" algn="ctr">
              <a:buNone/>
              <a:defRPr sz="1341" b="1" i="0">
                <a:solidFill>
                  <a:srgbClr val="EC5565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E1343F23-DE19-5DF0-62A5-1B776AAF6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316093" y="3410915"/>
            <a:ext cx="2494359" cy="316918"/>
          </a:xfrm>
        </p:spPr>
        <p:txBody>
          <a:bodyPr>
            <a:normAutofit/>
          </a:bodyPr>
          <a:lstStyle>
            <a:lvl1pPr marL="0" indent="0" algn="ctr">
              <a:buNone/>
              <a:defRPr sz="1341" b="1" i="0">
                <a:solidFill>
                  <a:srgbClr val="EC5565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71669ACD-6430-7203-6CD8-3F6D382F4A49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125573" y="3410915"/>
            <a:ext cx="2494359" cy="316918"/>
          </a:xfrm>
        </p:spPr>
        <p:txBody>
          <a:bodyPr>
            <a:normAutofit/>
          </a:bodyPr>
          <a:lstStyle>
            <a:lvl1pPr marL="0" indent="0" algn="ctr">
              <a:buNone/>
              <a:defRPr sz="1341" b="1" i="0">
                <a:solidFill>
                  <a:srgbClr val="EC5565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2898B7-9F51-2A8F-9E8D-56D817A7B5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0873"/>
            <a:ext cx="7886700" cy="994172"/>
          </a:xfrm>
        </p:spPr>
        <p:txBody>
          <a:bodyPr>
            <a:normAutofit/>
          </a:bodyPr>
          <a:lstStyle>
            <a:lvl1pPr algn="ctr">
              <a:defRPr sz="3204" b="0" i="0">
                <a:solidFill>
                  <a:srgbClr val="002174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3CD5DB5-D047-9842-5489-73BEE9E819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799795"/>
            <a:ext cx="6858000" cy="302949"/>
          </a:xfrm>
        </p:spPr>
        <p:txBody>
          <a:bodyPr>
            <a:normAutofit/>
          </a:bodyPr>
          <a:lstStyle>
            <a:lvl1pPr marL="0" indent="0" algn="ctr">
              <a:buNone/>
              <a:defRPr sz="1639">
                <a:solidFill>
                  <a:srgbClr val="DA516D"/>
                </a:solidFill>
                <a:latin typeface="Rubik Bold" pitchFamily="2" charset="-79"/>
                <a:cs typeface="Rubik Bold" pitchFamily="2" charset="-79"/>
              </a:defRPr>
            </a:lvl1pPr>
            <a:lvl2pPr marL="340623" indent="0" algn="ctr">
              <a:buNone/>
              <a:defRPr sz="1490"/>
            </a:lvl2pPr>
            <a:lvl3pPr marL="681247" indent="0" algn="ctr">
              <a:buNone/>
              <a:defRPr sz="1341"/>
            </a:lvl3pPr>
            <a:lvl4pPr marL="1021870" indent="0" algn="ctr">
              <a:buNone/>
              <a:defRPr sz="1192"/>
            </a:lvl4pPr>
            <a:lvl5pPr marL="1362493" indent="0" algn="ctr">
              <a:buNone/>
              <a:defRPr sz="1192"/>
            </a:lvl5pPr>
            <a:lvl6pPr marL="1703117" indent="0" algn="ctr">
              <a:buNone/>
              <a:defRPr sz="1192"/>
            </a:lvl6pPr>
            <a:lvl7pPr marL="2043740" indent="0" algn="ctr">
              <a:buNone/>
              <a:defRPr sz="1192"/>
            </a:lvl7pPr>
            <a:lvl8pPr marL="2384363" indent="0" algn="ctr">
              <a:buNone/>
              <a:defRPr sz="1192"/>
            </a:lvl8pPr>
            <a:lvl9pPr marL="2724987" indent="0" algn="ctr">
              <a:buNone/>
              <a:defRPr sz="1192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7D3E383C-0C41-E6F4-193B-90DC7B88266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2458" y="3716575"/>
            <a:ext cx="2302668" cy="933185"/>
          </a:xfrm>
        </p:spPr>
        <p:txBody>
          <a:bodyPr>
            <a:normAutofit/>
          </a:bodyPr>
          <a:lstStyle>
            <a:lvl1pPr marL="0" indent="0" algn="ctr">
              <a:buNone/>
              <a:defRPr sz="1043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CCFA8A7D-361E-472D-D40E-938C222CD08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11938" y="3716575"/>
            <a:ext cx="2302668" cy="933185"/>
          </a:xfrm>
        </p:spPr>
        <p:txBody>
          <a:bodyPr>
            <a:normAutofit/>
          </a:bodyPr>
          <a:lstStyle>
            <a:lvl1pPr marL="0" indent="0" algn="ctr">
              <a:buNone/>
              <a:defRPr sz="1043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sp>
        <p:nvSpPr>
          <p:cNvPr id="15" name="Espace réservé du contenu 5">
            <a:extLst>
              <a:ext uri="{FF2B5EF4-FFF2-40B4-BE49-F238E27FC236}">
                <a16:creationId xmlns:a16="http://schemas.microsoft.com/office/drawing/2014/main" id="{A30EEE49-7626-BF74-1D77-15708347311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21419" y="3716575"/>
            <a:ext cx="2302668" cy="933185"/>
          </a:xfrm>
        </p:spPr>
        <p:txBody>
          <a:bodyPr>
            <a:normAutofit/>
          </a:bodyPr>
          <a:lstStyle>
            <a:lvl1pPr marL="0" indent="0" algn="ctr">
              <a:buNone/>
              <a:defRPr sz="1043">
                <a:solidFill>
                  <a:srgbClr val="002174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214A6C1-0CEA-8EC0-04B4-AF1C0CE45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E687818E-5A7D-A728-08FB-C370051EF613}"/>
              </a:ext>
            </a:extLst>
          </p:cNvPr>
          <p:cNvSpPr/>
          <p:nvPr userDrawn="1"/>
        </p:nvSpPr>
        <p:spPr>
          <a:xfrm rot="3505430">
            <a:off x="7405813" y="53200"/>
            <a:ext cx="2001777" cy="1003213"/>
          </a:xfrm>
          <a:custGeom>
            <a:avLst/>
            <a:gdLst>
              <a:gd name="connsiteX0" fmla="*/ 0 w 1576192"/>
              <a:gd name="connsiteY0" fmla="*/ 0 h 431642"/>
              <a:gd name="connsiteX1" fmla="*/ 1576192 w 1576192"/>
              <a:gd name="connsiteY1" fmla="*/ 0 h 431642"/>
              <a:gd name="connsiteX2" fmla="*/ 1576192 w 1576192"/>
              <a:gd name="connsiteY2" fmla="*/ 431642 h 431642"/>
              <a:gd name="connsiteX3" fmla="*/ 0 w 1576192"/>
              <a:gd name="connsiteY3" fmla="*/ 431642 h 431642"/>
              <a:gd name="connsiteX4" fmla="*/ 0 w 1576192"/>
              <a:gd name="connsiteY4" fmla="*/ 0 h 431642"/>
              <a:gd name="connsiteX0" fmla="*/ 0 w 1686393"/>
              <a:gd name="connsiteY0" fmla="*/ 558920 h 990562"/>
              <a:gd name="connsiteX1" fmla="*/ 1686393 w 1686393"/>
              <a:gd name="connsiteY1" fmla="*/ 0 h 990562"/>
              <a:gd name="connsiteX2" fmla="*/ 1576192 w 1686393"/>
              <a:gd name="connsiteY2" fmla="*/ 990562 h 990562"/>
              <a:gd name="connsiteX3" fmla="*/ 0 w 1686393"/>
              <a:gd name="connsiteY3" fmla="*/ 990562 h 990562"/>
              <a:gd name="connsiteX4" fmla="*/ 0 w 1686393"/>
              <a:gd name="connsiteY4" fmla="*/ 558920 h 990562"/>
              <a:gd name="connsiteX0" fmla="*/ 0 w 2000667"/>
              <a:gd name="connsiteY0" fmla="*/ 558920 h 990562"/>
              <a:gd name="connsiteX1" fmla="*/ 1686393 w 2000667"/>
              <a:gd name="connsiteY1" fmla="*/ 0 h 990562"/>
              <a:gd name="connsiteX2" fmla="*/ 2000667 w 2000667"/>
              <a:gd name="connsiteY2" fmla="*/ 191482 h 990562"/>
              <a:gd name="connsiteX3" fmla="*/ 0 w 2000667"/>
              <a:gd name="connsiteY3" fmla="*/ 990562 h 990562"/>
              <a:gd name="connsiteX4" fmla="*/ 0 w 2000667"/>
              <a:gd name="connsiteY4" fmla="*/ 558920 h 990562"/>
              <a:gd name="connsiteX0" fmla="*/ 299097 w 2000667"/>
              <a:gd name="connsiteY0" fmla="*/ 462761 h 990562"/>
              <a:gd name="connsiteX1" fmla="*/ 1686393 w 2000667"/>
              <a:gd name="connsiteY1" fmla="*/ 0 h 990562"/>
              <a:gd name="connsiteX2" fmla="*/ 2000667 w 2000667"/>
              <a:gd name="connsiteY2" fmla="*/ 191482 h 990562"/>
              <a:gd name="connsiteX3" fmla="*/ 0 w 2000667"/>
              <a:gd name="connsiteY3" fmla="*/ 990562 h 990562"/>
              <a:gd name="connsiteX4" fmla="*/ 299097 w 2000667"/>
              <a:gd name="connsiteY4" fmla="*/ 462761 h 990562"/>
              <a:gd name="connsiteX0" fmla="*/ 320670 w 2000667"/>
              <a:gd name="connsiteY0" fmla="*/ 449355 h 990562"/>
              <a:gd name="connsiteX1" fmla="*/ 1686393 w 2000667"/>
              <a:gd name="connsiteY1" fmla="*/ 0 h 990562"/>
              <a:gd name="connsiteX2" fmla="*/ 2000667 w 2000667"/>
              <a:gd name="connsiteY2" fmla="*/ 191482 h 990562"/>
              <a:gd name="connsiteX3" fmla="*/ 0 w 2000667"/>
              <a:gd name="connsiteY3" fmla="*/ 990562 h 990562"/>
              <a:gd name="connsiteX4" fmla="*/ 320670 w 2000667"/>
              <a:gd name="connsiteY4" fmla="*/ 449355 h 990562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  <a:gd name="connsiteX0" fmla="*/ 321780 w 2001777"/>
              <a:gd name="connsiteY0" fmla="*/ 449355 h 1003213"/>
              <a:gd name="connsiteX1" fmla="*/ 1687503 w 2001777"/>
              <a:gd name="connsiteY1" fmla="*/ 0 h 1003213"/>
              <a:gd name="connsiteX2" fmla="*/ 2001777 w 2001777"/>
              <a:gd name="connsiteY2" fmla="*/ 191482 h 1003213"/>
              <a:gd name="connsiteX3" fmla="*/ 0 w 2001777"/>
              <a:gd name="connsiteY3" fmla="*/ 1003213 h 1003213"/>
              <a:gd name="connsiteX4" fmla="*/ 321780 w 2001777"/>
              <a:gd name="connsiteY4" fmla="*/ 449355 h 100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77" h="1003213">
                <a:moveTo>
                  <a:pt x="321780" y="449355"/>
                </a:moveTo>
                <a:cubicBezTo>
                  <a:pt x="573894" y="348050"/>
                  <a:pt x="1183875" y="120045"/>
                  <a:pt x="1687503" y="0"/>
                </a:cubicBezTo>
                <a:lnTo>
                  <a:pt x="2001777" y="191482"/>
                </a:lnTo>
                <a:cubicBezTo>
                  <a:pt x="1420409" y="354853"/>
                  <a:pt x="856176" y="555424"/>
                  <a:pt x="0" y="1003213"/>
                </a:cubicBezTo>
                <a:lnTo>
                  <a:pt x="321780" y="449355"/>
                </a:lnTo>
                <a:close/>
              </a:path>
            </a:pathLst>
          </a:custGeom>
          <a:solidFill>
            <a:srgbClr val="DA51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EA8D81-CC1E-E837-8DC6-E10D01FD31BB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/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24A195A8-815C-CA7D-0420-4F53699AAE2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7AF7E995-EE3E-A578-1F56-1248990B77F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48968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757B599C-DF4E-C9F8-2940-2CFAF3653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5777" y="1593020"/>
            <a:ext cx="3742472" cy="284030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rgbClr val="5BC5F2"/>
                </a:solidFill>
              </a:defRPr>
            </a:lvl1pPr>
          </a:lstStyle>
          <a:p>
            <a:pPr lvl="0"/>
            <a:r>
              <a:rPr lang="en-US" b="0">
                <a:latin typeface="Rubik Medium" pitchFamily="2" charset="-79"/>
                <a:cs typeface="Rubik Medium" pitchFamily="2" charset="-79"/>
              </a:rPr>
              <a:t>Click to edit Master text styles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4D95156-10C1-9C11-207F-9A6764719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84718" y="2113127"/>
            <a:ext cx="3662344" cy="1219054"/>
          </a:xfrm>
        </p:spPr>
        <p:txBody>
          <a:bodyPr>
            <a:normAutofit/>
          </a:bodyPr>
          <a:lstStyle>
            <a:lvl1pPr>
              <a:defRPr>
                <a:latin typeface="Rubik" pitchFamily="2" charset="-79"/>
                <a:cs typeface="Rubik" pitchFamily="2" charset="-79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8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8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8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80000"/>
              </a:lnSpc>
            </a:pPr>
            <a:r>
              <a:rPr lang="en-US"/>
              <a:t>Fifth level</a:t>
            </a:r>
            <a:endParaRPr lang="fr-FR" dirty="0"/>
          </a:p>
        </p:txBody>
      </p:sp>
      <p:sp>
        <p:nvSpPr>
          <p:cNvPr id="16" name="Titre 3">
            <a:extLst>
              <a:ext uri="{FF2B5EF4-FFF2-40B4-BE49-F238E27FC236}">
                <a16:creationId xmlns:a16="http://schemas.microsoft.com/office/drawing/2014/main" id="{190A355C-3353-092D-9AA8-D0405A64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777" y="846776"/>
            <a:ext cx="4920992" cy="510167"/>
          </a:xfrm>
        </p:spPr>
        <p:txBody>
          <a:bodyPr>
            <a:normAutofit/>
          </a:bodyPr>
          <a:lstStyle>
            <a:lvl1pPr>
              <a:defRPr sz="2689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73C3021-7AA4-E3B0-57FA-A66AC1D57869}"/>
              </a:ext>
            </a:extLst>
          </p:cNvPr>
          <p:cNvCxnSpPr>
            <a:cxnSpLocks/>
          </p:cNvCxnSpPr>
          <p:nvPr userDrawn="1"/>
        </p:nvCxnSpPr>
        <p:spPr>
          <a:xfrm>
            <a:off x="4162705" y="2113127"/>
            <a:ext cx="0" cy="1095815"/>
          </a:xfrm>
          <a:prstGeom prst="line">
            <a:avLst/>
          </a:prstGeom>
          <a:ln w="38100">
            <a:solidFill>
              <a:srgbClr val="5BC5F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4D0C7FB2-EBB4-CA1F-C094-E310AEAA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0BE6CF54-5A48-3950-A741-76E06665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A08271BE-634A-C47B-B64C-CC8E612D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5A5B2CFB-98C0-448D-1D20-5AD90855DD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0171" y="599"/>
            <a:ext cx="3743325" cy="51435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3564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re fond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53B3563-F7A3-0380-A64C-351D557F2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77374"/>
          </a:xfrm>
          <a:prstGeom prst="rect">
            <a:avLst/>
          </a:prstGeom>
          <a:solidFill>
            <a:srgbClr val="FFC000">
              <a:alpha val="0"/>
            </a:srgbClr>
          </a:solidFill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6BDD1CE4-D5DD-4245-9442-676E5B95AD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2" y="1965400"/>
            <a:ext cx="2949178" cy="65449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76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fr-FR"/>
              <a:t>Page titre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55C43F06-D152-5641-AC1F-23020ECA7C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2" y="2680473"/>
            <a:ext cx="2949178" cy="372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384" b="0" i="0">
                <a:solidFill>
                  <a:schemeClr val="bg1"/>
                </a:solidFill>
                <a:latin typeface="Rubik Bold" pitchFamily="2" charset="-79"/>
                <a:cs typeface="Rubik Bold" pitchFamily="2" charset="-79"/>
              </a:defRPr>
            </a:lvl1pPr>
            <a:lvl2pPr marL="340623" indent="0">
              <a:buNone/>
              <a:defRPr sz="1043"/>
            </a:lvl2pPr>
            <a:lvl3pPr marL="681247" indent="0">
              <a:buNone/>
              <a:defRPr sz="894"/>
            </a:lvl3pPr>
            <a:lvl4pPr marL="1021870" indent="0">
              <a:buNone/>
              <a:defRPr sz="745"/>
            </a:lvl4pPr>
            <a:lvl5pPr marL="1362493" indent="0">
              <a:buNone/>
              <a:defRPr sz="745"/>
            </a:lvl5pPr>
            <a:lvl6pPr marL="1703117" indent="0">
              <a:buNone/>
              <a:defRPr sz="745"/>
            </a:lvl6pPr>
            <a:lvl7pPr marL="2043740" indent="0">
              <a:buNone/>
              <a:defRPr sz="745"/>
            </a:lvl7pPr>
            <a:lvl8pPr marL="2384363" indent="0">
              <a:buNone/>
              <a:defRPr sz="745"/>
            </a:lvl8pPr>
            <a:lvl9pPr marL="2724987" indent="0">
              <a:buNone/>
              <a:defRPr sz="745"/>
            </a:lvl9pPr>
          </a:lstStyle>
          <a:p>
            <a:pPr lvl="0"/>
            <a:r>
              <a:rPr lang="fr-FR"/>
              <a:t>Sous 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4BEE067-E95E-BCBC-750A-942FF32B62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254D5B-8A09-C8AC-1CE9-69B460B3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95F6D3-A54F-946A-F0EC-85423137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E0F2F4B-11C6-59D3-E106-D798A237C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0112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fin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88EDFA-6044-FCFC-92BA-1C6BFE14C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5831D53-EE19-06B9-0763-843989DC37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462" y="1776909"/>
            <a:ext cx="8553649" cy="151493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9520BE5-A9AC-4CE9-C092-BAA47B7FD5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380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484" y="514350"/>
            <a:ext cx="7541516" cy="3005555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675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9A3647E-D38D-4EA6-ADC1-75AA53F89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4070251"/>
            <a:ext cx="6858001" cy="558899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0459DEE-913E-5261-4E77-AF3657E3AE0B}"/>
              </a:ext>
            </a:extLst>
          </p:cNvPr>
          <p:cNvSpPr/>
          <p:nvPr/>
        </p:nvSpPr>
        <p:spPr>
          <a:xfrm>
            <a:off x="8438172" y="3486150"/>
            <a:ext cx="4763" cy="558898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2F9BC4F-9D44-3587-056B-336E1457A6E2}"/>
              </a:ext>
            </a:extLst>
          </p:cNvPr>
          <p:cNvSpPr/>
          <p:nvPr/>
        </p:nvSpPr>
        <p:spPr>
          <a:xfrm>
            <a:off x="514350" y="3749021"/>
            <a:ext cx="8192950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509D5EC-E7EA-22BC-7C88-C33F509CB5CF}"/>
              </a:ext>
            </a:extLst>
          </p:cNvPr>
          <p:cNvSpPr/>
          <p:nvPr/>
        </p:nvSpPr>
        <p:spPr>
          <a:xfrm>
            <a:off x="8248924" y="3547974"/>
            <a:ext cx="397453" cy="395201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8E9758-F942-96A0-231D-A25933E4CA82}"/>
              </a:ext>
            </a:extLst>
          </p:cNvPr>
          <p:cNvSpPr/>
          <p:nvPr/>
        </p:nvSpPr>
        <p:spPr>
          <a:xfrm>
            <a:off x="8232109" y="3547978"/>
            <a:ext cx="397453" cy="395201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722688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8394B4B-4343-02F2-F479-A470991D35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E1C0437-C1E0-3931-ADE2-B2D5A7025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430" y="273844"/>
            <a:ext cx="74979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rgbClr val="002174"/>
                </a:solidFill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11B8A01E-4013-45AE-C998-9DF888C2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0C65B274-B844-990F-490C-087243AA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8BBEC655-C9D0-0648-B4E7-0A9F4A6DE6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71475" y="1385888"/>
            <a:ext cx="840105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Clr>
                <a:srgbClr val="002174"/>
              </a:buClr>
              <a:buSzPct val="200000"/>
              <a:buFont typeface="Arial" panose="020B0604020202020204" pitchFamily="34" charset="0"/>
              <a:buChar char="•"/>
              <a:defRPr sz="14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  <a:lvl2pPr marL="512073" indent="-171450">
              <a:buClr>
                <a:srgbClr val="002174"/>
              </a:buClr>
              <a:buFont typeface="Wingdings" panose="05000000000000000000" pitchFamily="2" charset="2"/>
              <a:buChar char="ü"/>
              <a:defRPr sz="12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2pPr>
            <a:lvl3pPr marL="852696" indent="-171450">
              <a:buClr>
                <a:srgbClr val="002174"/>
              </a:buClr>
              <a:buFont typeface="Arial" panose="020B0604020202020204" pitchFamily="34" charset="0"/>
              <a:buChar char="•"/>
              <a:defRPr sz="10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3pPr>
            <a:lvl4pPr marL="1193320" indent="-171450">
              <a:buClr>
                <a:srgbClr val="002174"/>
              </a:buClr>
              <a:buFont typeface="Arial" panose="020B0604020202020204" pitchFamily="34" charset="0"/>
              <a:buChar char="•"/>
              <a:defRPr sz="8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4pPr>
            <a:lvl5pPr marL="1533943" indent="-171450">
              <a:buClr>
                <a:srgbClr val="002174"/>
              </a:buClr>
              <a:buFont typeface="Arial" panose="020B0604020202020204" pitchFamily="34" charset="0"/>
              <a:buChar char="•"/>
              <a:defRPr sz="6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C9C67834-08D6-7C76-B3F3-960C7B38D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2C9412F-05E8-2BBD-94D2-B0447EDF13DE}"/>
              </a:ext>
            </a:extLst>
          </p:cNvPr>
          <p:cNvSpPr/>
          <p:nvPr userDrawn="1"/>
        </p:nvSpPr>
        <p:spPr>
          <a:xfrm rot="19006401">
            <a:off x="-443906" y="107655"/>
            <a:ext cx="2688687" cy="646592"/>
          </a:xfrm>
          <a:custGeom>
            <a:avLst/>
            <a:gdLst>
              <a:gd name="connsiteX0" fmla="*/ 0 w 1291472"/>
              <a:gd name="connsiteY0" fmla="*/ 0 h 378715"/>
              <a:gd name="connsiteX1" fmla="*/ 1291472 w 1291472"/>
              <a:gd name="connsiteY1" fmla="*/ 0 h 378715"/>
              <a:gd name="connsiteX2" fmla="*/ 1291472 w 1291472"/>
              <a:gd name="connsiteY2" fmla="*/ 378715 h 378715"/>
              <a:gd name="connsiteX3" fmla="*/ 0 w 1291472"/>
              <a:gd name="connsiteY3" fmla="*/ 378715 h 378715"/>
              <a:gd name="connsiteX4" fmla="*/ 0 w 1291472"/>
              <a:gd name="connsiteY4" fmla="*/ 0 h 378715"/>
              <a:gd name="connsiteX0" fmla="*/ 0 w 1773239"/>
              <a:gd name="connsiteY0" fmla="*/ 0 h 430491"/>
              <a:gd name="connsiteX1" fmla="*/ 1291472 w 1773239"/>
              <a:gd name="connsiteY1" fmla="*/ 0 h 430491"/>
              <a:gd name="connsiteX2" fmla="*/ 1773239 w 1773239"/>
              <a:gd name="connsiteY2" fmla="*/ 430491 h 430491"/>
              <a:gd name="connsiteX3" fmla="*/ 0 w 1773239"/>
              <a:gd name="connsiteY3" fmla="*/ 378715 h 430491"/>
              <a:gd name="connsiteX4" fmla="*/ 0 w 1773239"/>
              <a:gd name="connsiteY4" fmla="*/ 0 h 430491"/>
              <a:gd name="connsiteX0" fmla="*/ 0 w 1916247"/>
              <a:gd name="connsiteY0" fmla="*/ 0 h 526098"/>
              <a:gd name="connsiteX1" fmla="*/ 1434480 w 1916247"/>
              <a:gd name="connsiteY1" fmla="*/ 95607 h 526098"/>
              <a:gd name="connsiteX2" fmla="*/ 1916247 w 1916247"/>
              <a:gd name="connsiteY2" fmla="*/ 526098 h 526098"/>
              <a:gd name="connsiteX3" fmla="*/ 143008 w 1916247"/>
              <a:gd name="connsiteY3" fmla="*/ 474322 h 526098"/>
              <a:gd name="connsiteX4" fmla="*/ 0 w 1916247"/>
              <a:gd name="connsiteY4" fmla="*/ 0 h 526098"/>
              <a:gd name="connsiteX0" fmla="*/ 262934 w 2179181"/>
              <a:gd name="connsiteY0" fmla="*/ 0 h 526098"/>
              <a:gd name="connsiteX1" fmla="*/ 1697414 w 2179181"/>
              <a:gd name="connsiteY1" fmla="*/ 95607 h 526098"/>
              <a:gd name="connsiteX2" fmla="*/ 2179181 w 2179181"/>
              <a:gd name="connsiteY2" fmla="*/ 526098 h 526098"/>
              <a:gd name="connsiteX3" fmla="*/ 0 w 2179181"/>
              <a:gd name="connsiteY3" fmla="*/ 286823 h 526098"/>
              <a:gd name="connsiteX4" fmla="*/ 262934 w 2179181"/>
              <a:gd name="connsiteY4" fmla="*/ 0 h 526098"/>
              <a:gd name="connsiteX0" fmla="*/ 221528 w 2179181"/>
              <a:gd name="connsiteY0" fmla="*/ 0 h 458096"/>
              <a:gd name="connsiteX1" fmla="*/ 1697414 w 2179181"/>
              <a:gd name="connsiteY1" fmla="*/ 27605 h 458096"/>
              <a:gd name="connsiteX2" fmla="*/ 2179181 w 2179181"/>
              <a:gd name="connsiteY2" fmla="*/ 458096 h 458096"/>
              <a:gd name="connsiteX3" fmla="*/ 0 w 2179181"/>
              <a:gd name="connsiteY3" fmla="*/ 218821 h 458096"/>
              <a:gd name="connsiteX4" fmla="*/ 221528 w 2179181"/>
              <a:gd name="connsiteY4" fmla="*/ 0 h 458096"/>
              <a:gd name="connsiteX0" fmla="*/ 221528 w 2179181"/>
              <a:gd name="connsiteY0" fmla="*/ 20351 h 478447"/>
              <a:gd name="connsiteX1" fmla="*/ 1697414 w 2179181"/>
              <a:gd name="connsiteY1" fmla="*/ 47956 h 478447"/>
              <a:gd name="connsiteX2" fmla="*/ 2179181 w 2179181"/>
              <a:gd name="connsiteY2" fmla="*/ 478447 h 478447"/>
              <a:gd name="connsiteX3" fmla="*/ 0 w 2179181"/>
              <a:gd name="connsiteY3" fmla="*/ 239172 h 478447"/>
              <a:gd name="connsiteX4" fmla="*/ 221528 w 2179181"/>
              <a:gd name="connsiteY4" fmla="*/ 20351 h 478447"/>
              <a:gd name="connsiteX0" fmla="*/ 223079 w 2179181"/>
              <a:gd name="connsiteY0" fmla="*/ 14723 h 516381"/>
              <a:gd name="connsiteX1" fmla="*/ 1697414 w 2179181"/>
              <a:gd name="connsiteY1" fmla="*/ 85890 h 516381"/>
              <a:gd name="connsiteX2" fmla="*/ 2179181 w 2179181"/>
              <a:gd name="connsiteY2" fmla="*/ 516381 h 516381"/>
              <a:gd name="connsiteX3" fmla="*/ 0 w 2179181"/>
              <a:gd name="connsiteY3" fmla="*/ 277106 h 516381"/>
              <a:gd name="connsiteX4" fmla="*/ 223079 w 2179181"/>
              <a:gd name="connsiteY4" fmla="*/ 14723 h 516381"/>
              <a:gd name="connsiteX0" fmla="*/ 223079 w 2179181"/>
              <a:gd name="connsiteY0" fmla="*/ 12890 h 514548"/>
              <a:gd name="connsiteX1" fmla="*/ 1727112 w 2179181"/>
              <a:gd name="connsiteY1" fmla="*/ 106345 h 514548"/>
              <a:gd name="connsiteX2" fmla="*/ 2179181 w 2179181"/>
              <a:gd name="connsiteY2" fmla="*/ 514548 h 514548"/>
              <a:gd name="connsiteX3" fmla="*/ 0 w 2179181"/>
              <a:gd name="connsiteY3" fmla="*/ 275273 h 514548"/>
              <a:gd name="connsiteX4" fmla="*/ 223079 w 2179181"/>
              <a:gd name="connsiteY4" fmla="*/ 12890 h 514548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548 h 536905"/>
              <a:gd name="connsiteX1" fmla="*/ 1727112 w 2215034"/>
              <a:gd name="connsiteY1" fmla="*/ 95003 h 536905"/>
              <a:gd name="connsiteX2" fmla="*/ 2215034 w 2215034"/>
              <a:gd name="connsiteY2" fmla="*/ 536905 h 536905"/>
              <a:gd name="connsiteX3" fmla="*/ 0 w 2215034"/>
              <a:gd name="connsiteY3" fmla="*/ 263931 h 536905"/>
              <a:gd name="connsiteX4" fmla="*/ 223079 w 2215034"/>
              <a:gd name="connsiteY4" fmla="*/ 1548 h 536905"/>
              <a:gd name="connsiteX0" fmla="*/ 223079 w 2215034"/>
              <a:gd name="connsiteY0" fmla="*/ 2074 h 537431"/>
              <a:gd name="connsiteX1" fmla="*/ 1727112 w 2215034"/>
              <a:gd name="connsiteY1" fmla="*/ 95529 h 537431"/>
              <a:gd name="connsiteX2" fmla="*/ 2215034 w 2215034"/>
              <a:gd name="connsiteY2" fmla="*/ 537431 h 537431"/>
              <a:gd name="connsiteX3" fmla="*/ 0 w 2215034"/>
              <a:gd name="connsiteY3" fmla="*/ 264457 h 537431"/>
              <a:gd name="connsiteX4" fmla="*/ 223079 w 2215034"/>
              <a:gd name="connsiteY4" fmla="*/ 2074 h 537431"/>
              <a:gd name="connsiteX0" fmla="*/ 225528 w 2217483"/>
              <a:gd name="connsiteY0" fmla="*/ 2074 h 537431"/>
              <a:gd name="connsiteX1" fmla="*/ 1729561 w 2217483"/>
              <a:gd name="connsiteY1" fmla="*/ 95529 h 537431"/>
              <a:gd name="connsiteX2" fmla="*/ 2217483 w 2217483"/>
              <a:gd name="connsiteY2" fmla="*/ 537431 h 537431"/>
              <a:gd name="connsiteX3" fmla="*/ 0 w 2217483"/>
              <a:gd name="connsiteY3" fmla="*/ 279037 h 537431"/>
              <a:gd name="connsiteX4" fmla="*/ 225528 w 2217483"/>
              <a:gd name="connsiteY4" fmla="*/ 2074 h 537431"/>
              <a:gd name="connsiteX0" fmla="*/ 257497 w 2217483"/>
              <a:gd name="connsiteY0" fmla="*/ 2142 h 535589"/>
              <a:gd name="connsiteX1" fmla="*/ 1729561 w 2217483"/>
              <a:gd name="connsiteY1" fmla="*/ 93687 h 535589"/>
              <a:gd name="connsiteX2" fmla="*/ 2217483 w 2217483"/>
              <a:gd name="connsiteY2" fmla="*/ 535589 h 535589"/>
              <a:gd name="connsiteX3" fmla="*/ 0 w 2217483"/>
              <a:gd name="connsiteY3" fmla="*/ 277195 h 535589"/>
              <a:gd name="connsiteX4" fmla="*/ 257497 w 2217483"/>
              <a:gd name="connsiteY4" fmla="*/ 2142 h 535589"/>
              <a:gd name="connsiteX0" fmla="*/ 0 w 2272798"/>
              <a:gd name="connsiteY0" fmla="*/ 1461 h 561926"/>
              <a:gd name="connsiteX1" fmla="*/ 1784876 w 2272798"/>
              <a:gd name="connsiteY1" fmla="*/ 120024 h 561926"/>
              <a:gd name="connsiteX2" fmla="*/ 2272798 w 2272798"/>
              <a:gd name="connsiteY2" fmla="*/ 561926 h 561926"/>
              <a:gd name="connsiteX3" fmla="*/ 55315 w 2272798"/>
              <a:gd name="connsiteY3" fmla="*/ 303532 h 561926"/>
              <a:gd name="connsiteX4" fmla="*/ 0 w 2272798"/>
              <a:gd name="connsiteY4" fmla="*/ 1461 h 561926"/>
              <a:gd name="connsiteX0" fmla="*/ 257212 w 2530010"/>
              <a:gd name="connsiteY0" fmla="*/ 1461 h 561926"/>
              <a:gd name="connsiteX1" fmla="*/ 2042088 w 2530010"/>
              <a:gd name="connsiteY1" fmla="*/ 120024 h 561926"/>
              <a:gd name="connsiteX2" fmla="*/ 2530010 w 2530010"/>
              <a:gd name="connsiteY2" fmla="*/ 561926 h 561926"/>
              <a:gd name="connsiteX3" fmla="*/ 0 w 2530010"/>
              <a:gd name="connsiteY3" fmla="*/ 285680 h 561926"/>
              <a:gd name="connsiteX4" fmla="*/ 257212 w 2530010"/>
              <a:gd name="connsiteY4" fmla="*/ 1461 h 561926"/>
              <a:gd name="connsiteX0" fmla="*/ 257212 w 2717039"/>
              <a:gd name="connsiteY0" fmla="*/ 1461 h 675420"/>
              <a:gd name="connsiteX1" fmla="*/ 2042088 w 2717039"/>
              <a:gd name="connsiteY1" fmla="*/ 120024 h 675420"/>
              <a:gd name="connsiteX2" fmla="*/ 2717039 w 2717039"/>
              <a:gd name="connsiteY2" fmla="*/ 675420 h 675420"/>
              <a:gd name="connsiteX3" fmla="*/ 0 w 2717039"/>
              <a:gd name="connsiteY3" fmla="*/ 285680 h 675420"/>
              <a:gd name="connsiteX4" fmla="*/ 257212 w 2717039"/>
              <a:gd name="connsiteY4" fmla="*/ 1461 h 675420"/>
              <a:gd name="connsiteX0" fmla="*/ 257212 w 2717039"/>
              <a:gd name="connsiteY0" fmla="*/ 1012 h 674971"/>
              <a:gd name="connsiteX1" fmla="*/ 2176286 w 2717039"/>
              <a:gd name="connsiteY1" fmla="*/ 156711 h 674971"/>
              <a:gd name="connsiteX2" fmla="*/ 2717039 w 2717039"/>
              <a:gd name="connsiteY2" fmla="*/ 674971 h 674971"/>
              <a:gd name="connsiteX3" fmla="*/ 0 w 2717039"/>
              <a:gd name="connsiteY3" fmla="*/ 285231 h 674971"/>
              <a:gd name="connsiteX4" fmla="*/ 257212 w 2717039"/>
              <a:gd name="connsiteY4" fmla="*/ 1012 h 674971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2770 w 2688687"/>
              <a:gd name="connsiteY0" fmla="*/ 891 h 643477"/>
              <a:gd name="connsiteX1" fmla="*/ 2176286 w 2688687"/>
              <a:gd name="connsiteY1" fmla="*/ 151865 h 643477"/>
              <a:gd name="connsiteX2" fmla="*/ 2688687 w 2688687"/>
              <a:gd name="connsiteY2" fmla="*/ 643477 h 643477"/>
              <a:gd name="connsiteX3" fmla="*/ 0 w 2688687"/>
              <a:gd name="connsiteY3" fmla="*/ 280385 h 643477"/>
              <a:gd name="connsiteX4" fmla="*/ 252770 w 2688687"/>
              <a:gd name="connsiteY4" fmla="*/ 891 h 643477"/>
              <a:gd name="connsiteX0" fmla="*/ 252770 w 2688687"/>
              <a:gd name="connsiteY0" fmla="*/ 4006 h 646592"/>
              <a:gd name="connsiteX1" fmla="*/ 2176286 w 2688687"/>
              <a:gd name="connsiteY1" fmla="*/ 154980 h 646592"/>
              <a:gd name="connsiteX2" fmla="*/ 2688687 w 2688687"/>
              <a:gd name="connsiteY2" fmla="*/ 646592 h 646592"/>
              <a:gd name="connsiteX3" fmla="*/ 0 w 2688687"/>
              <a:gd name="connsiteY3" fmla="*/ 283500 h 646592"/>
              <a:gd name="connsiteX4" fmla="*/ 252770 w 2688687"/>
              <a:gd name="connsiteY4" fmla="*/ 4006 h 64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87" h="646592">
                <a:moveTo>
                  <a:pt x="252770" y="4006"/>
                </a:moveTo>
                <a:cubicBezTo>
                  <a:pt x="933000" y="-23316"/>
                  <a:pt x="1888741" y="95937"/>
                  <a:pt x="2176286" y="154980"/>
                </a:cubicBezTo>
                <a:lnTo>
                  <a:pt x="2688687" y="646592"/>
                </a:lnTo>
                <a:cubicBezTo>
                  <a:pt x="2247481" y="540270"/>
                  <a:pt x="1439140" y="273050"/>
                  <a:pt x="0" y="283500"/>
                </a:cubicBezTo>
                <a:lnTo>
                  <a:pt x="252770" y="4006"/>
                </a:lnTo>
                <a:close/>
              </a:path>
            </a:pathLst>
          </a:custGeom>
          <a:solidFill>
            <a:srgbClr val="5BC5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2A7F9EEA-E355-CBCE-98F7-C1BE597FC4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965067"/>
            <a:ext cx="6858000" cy="302949"/>
          </a:xfrm>
        </p:spPr>
        <p:txBody>
          <a:bodyPr>
            <a:normAutofit/>
          </a:bodyPr>
          <a:lstStyle>
            <a:lvl1pPr marL="0" indent="0" algn="ctr">
              <a:buNone/>
              <a:defRPr sz="1639">
                <a:solidFill>
                  <a:srgbClr val="5BC5F2"/>
                </a:solidFill>
                <a:latin typeface="Rubik Bold" pitchFamily="2" charset="-79"/>
                <a:cs typeface="Rubik Bold" pitchFamily="2" charset="-79"/>
              </a:defRPr>
            </a:lvl1pPr>
            <a:lvl2pPr marL="340623" indent="0" algn="ctr">
              <a:buNone/>
              <a:defRPr sz="1490"/>
            </a:lvl2pPr>
            <a:lvl3pPr marL="681247" indent="0" algn="ctr">
              <a:buNone/>
              <a:defRPr sz="1341"/>
            </a:lvl3pPr>
            <a:lvl4pPr marL="1021870" indent="0" algn="ctr">
              <a:buNone/>
              <a:defRPr sz="1192"/>
            </a:lvl4pPr>
            <a:lvl5pPr marL="1362493" indent="0" algn="ctr">
              <a:buNone/>
              <a:defRPr sz="1192"/>
            </a:lvl5pPr>
            <a:lvl6pPr marL="1703117" indent="0" algn="ctr">
              <a:buNone/>
              <a:defRPr sz="1192"/>
            </a:lvl6pPr>
            <a:lvl7pPr marL="2043740" indent="0" algn="ctr">
              <a:buNone/>
              <a:defRPr sz="1192"/>
            </a:lvl7pPr>
            <a:lvl8pPr marL="2384363" indent="0" algn="ctr">
              <a:buNone/>
              <a:defRPr sz="1192"/>
            </a:lvl8pPr>
            <a:lvl9pPr marL="2724987" indent="0" algn="ctr">
              <a:buNone/>
              <a:defRPr sz="1192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4309541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7" y="514350"/>
            <a:ext cx="8222741" cy="571501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85" y="1371600"/>
            <a:ext cx="8222742" cy="32575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050"/>
            </a:lvl1pPr>
            <a:lvl2pPr>
              <a:lnSpc>
                <a:spcPct val="100000"/>
              </a:lnSpc>
              <a:defRPr sz="105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1050"/>
            </a:lvl4pPr>
            <a:lvl5pPr>
              <a:lnSpc>
                <a:spcPct val="100000"/>
              </a:lnSpc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381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C6C0090-085A-1FB3-B3B7-D8DA73A12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629" y="3314700"/>
            <a:ext cx="8222743" cy="10141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525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834447-947D-F9FA-98D1-8BF0FC477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629" y="4457700"/>
            <a:ext cx="8222743" cy="4572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35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573ACD2-30C7-6922-D14F-66F23CBA377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0861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9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813B312-A2CE-16E4-D28B-8DDFF5527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7560" y="514349"/>
            <a:ext cx="5310380" cy="240030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525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846D76D-B1D3-9330-420A-6ED740BDB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7560" y="3958162"/>
            <a:ext cx="5310380" cy="670985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35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4" name="Picture Placeholder 25">
            <a:extLst>
              <a:ext uri="{FF2B5EF4-FFF2-40B4-BE49-F238E27FC236}">
                <a16:creationId xmlns:a16="http://schemas.microsoft.com/office/drawing/2014/main" id="{982E949F-6B9B-8268-EB83-127C78D435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2916938" cy="51435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7559" y="4757967"/>
            <a:ext cx="1575362" cy="27384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26354" y="4757967"/>
            <a:ext cx="1094181" cy="27384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53745E-5DC2-F332-24A5-4F8F509E820B}"/>
              </a:ext>
            </a:extLst>
          </p:cNvPr>
          <p:cNvCxnSpPr/>
          <p:nvPr userDrawn="1"/>
        </p:nvCxnSpPr>
        <p:spPr>
          <a:xfrm>
            <a:off x="3359848" y="3657600"/>
            <a:ext cx="5308092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617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8058" y="514351"/>
            <a:ext cx="3654170" cy="205740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525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6914" y="3958162"/>
            <a:ext cx="3655314" cy="670979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35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4A0A082-71CB-3C57-3B74-102869C0CA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6914" y="4757967"/>
            <a:ext cx="1575362" cy="27384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4163" y="4757967"/>
            <a:ext cx="1106372" cy="27384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373E34-3B51-EAD4-B8AB-256ACA4B8D8C}"/>
              </a:ext>
            </a:extLst>
          </p:cNvPr>
          <p:cNvCxnSpPr>
            <a:cxnSpLocks/>
          </p:cNvCxnSpPr>
          <p:nvPr userDrawn="1"/>
        </p:nvCxnSpPr>
        <p:spPr>
          <a:xfrm>
            <a:off x="5028057" y="3657600"/>
            <a:ext cx="3655314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447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BC951B-4746-1854-C399-682CFE142A50}"/>
              </a:ext>
            </a:extLst>
          </p:cNvPr>
          <p:cNvCxnSpPr/>
          <p:nvPr userDrawn="1"/>
        </p:nvCxnSpPr>
        <p:spPr>
          <a:xfrm>
            <a:off x="459485" y="3657600"/>
            <a:ext cx="5308092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486" y="514349"/>
            <a:ext cx="5310380" cy="240030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525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485" y="3958162"/>
            <a:ext cx="5310380" cy="670985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35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9485" y="4754028"/>
            <a:ext cx="1552863" cy="27384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15525" y="4754028"/>
            <a:ext cx="1044434" cy="27384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459959" y="4756726"/>
            <a:ext cx="321905" cy="27384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93964F-665E-F49A-D553-C01524CDE0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27062" y="0"/>
            <a:ext cx="2916938" cy="51435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3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384F42E-A74C-773B-7B96-F942975CEC14}"/>
              </a:ext>
            </a:extLst>
          </p:cNvPr>
          <p:cNvSpPr/>
          <p:nvPr/>
        </p:nvSpPr>
        <p:spPr>
          <a:xfrm>
            <a:off x="8438172" y="3858697"/>
            <a:ext cx="4763" cy="558898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441727F-19A3-14E1-5EAC-C550CEB6A0D1}"/>
              </a:ext>
            </a:extLst>
          </p:cNvPr>
          <p:cNvSpPr/>
          <p:nvPr/>
        </p:nvSpPr>
        <p:spPr>
          <a:xfrm>
            <a:off x="514350" y="4121568"/>
            <a:ext cx="8192950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38F4BC9-7EC1-BB35-827A-12F5DE411031}"/>
              </a:ext>
            </a:extLst>
          </p:cNvPr>
          <p:cNvSpPr/>
          <p:nvPr/>
        </p:nvSpPr>
        <p:spPr>
          <a:xfrm>
            <a:off x="8248924" y="3920521"/>
            <a:ext cx="397453" cy="395201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4B01422-D65E-4B59-B62B-467B2E896592}"/>
              </a:ext>
            </a:extLst>
          </p:cNvPr>
          <p:cNvSpPr/>
          <p:nvPr/>
        </p:nvSpPr>
        <p:spPr>
          <a:xfrm>
            <a:off x="8232109" y="3920524"/>
            <a:ext cx="397453" cy="395201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485" y="1200151"/>
            <a:ext cx="7862945" cy="261965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675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485" y="4448486"/>
            <a:ext cx="7862945" cy="61264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35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486" y="175584"/>
            <a:ext cx="2104054" cy="273844"/>
          </a:xfrm>
        </p:spPr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6132" y="175584"/>
            <a:ext cx="2156298" cy="273844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0323" y="175584"/>
            <a:ext cx="321905" cy="273844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Line">
            <a:extLst>
              <a:ext uri="{FF2B5EF4-FFF2-40B4-BE49-F238E27FC236}">
                <a16:creationId xmlns:a16="http://schemas.microsoft.com/office/drawing/2014/main" id="{92FB147E-E273-E8B6-AD8E-67F305FC2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8851" y="3028950"/>
            <a:ext cx="8192951" cy="5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10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8BBA50F-B667-1177-26B1-7D22AB66A6BE}"/>
              </a:ext>
            </a:extLst>
          </p:cNvPr>
          <p:cNvSpPr/>
          <p:nvPr/>
        </p:nvSpPr>
        <p:spPr>
          <a:xfrm>
            <a:off x="8438172" y="3483864"/>
            <a:ext cx="4763" cy="558898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ABC7F5-2293-EB7F-52E5-80715C8DB858}"/>
              </a:ext>
            </a:extLst>
          </p:cNvPr>
          <p:cNvSpPr/>
          <p:nvPr/>
        </p:nvSpPr>
        <p:spPr>
          <a:xfrm>
            <a:off x="514350" y="3746735"/>
            <a:ext cx="8192950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A8C943-7CF3-88D6-95B0-95E7B412DE0F}"/>
              </a:ext>
            </a:extLst>
          </p:cNvPr>
          <p:cNvSpPr/>
          <p:nvPr/>
        </p:nvSpPr>
        <p:spPr>
          <a:xfrm>
            <a:off x="8248924" y="3545688"/>
            <a:ext cx="397453" cy="395201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B0A8E7-2867-2D3A-F6B7-15ED02236CE8}"/>
              </a:ext>
            </a:extLst>
          </p:cNvPr>
          <p:cNvSpPr/>
          <p:nvPr/>
        </p:nvSpPr>
        <p:spPr>
          <a:xfrm>
            <a:off x="8232109" y="3545692"/>
            <a:ext cx="397453" cy="395201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4073652"/>
            <a:ext cx="6858001" cy="558899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53A7BE5-EAB2-BB8C-D7FC-D78B8A5A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14348"/>
            <a:ext cx="7543800" cy="251688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67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067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AC1F45-7001-8B9F-DFF6-7AB9BDFFEEB2}"/>
              </a:ext>
            </a:extLst>
          </p:cNvPr>
          <p:cNvSpPr/>
          <p:nvPr/>
        </p:nvSpPr>
        <p:spPr>
          <a:xfrm>
            <a:off x="8438172" y="4343400"/>
            <a:ext cx="4763" cy="558898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4C7D192-E835-0A48-0A40-F45D83E2583F}"/>
              </a:ext>
            </a:extLst>
          </p:cNvPr>
          <p:cNvSpPr/>
          <p:nvPr/>
        </p:nvSpPr>
        <p:spPr>
          <a:xfrm>
            <a:off x="514350" y="4606271"/>
            <a:ext cx="8192950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FB376E1-8198-EB00-587E-C647BCF364D4}"/>
              </a:ext>
            </a:extLst>
          </p:cNvPr>
          <p:cNvSpPr/>
          <p:nvPr/>
        </p:nvSpPr>
        <p:spPr>
          <a:xfrm>
            <a:off x="8248924" y="4405224"/>
            <a:ext cx="397453" cy="395201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F94599F-6DE1-A082-E9E1-D732956078AB}"/>
              </a:ext>
            </a:extLst>
          </p:cNvPr>
          <p:cNvSpPr/>
          <p:nvPr/>
        </p:nvSpPr>
        <p:spPr>
          <a:xfrm>
            <a:off x="8232109" y="4405228"/>
            <a:ext cx="397453" cy="395201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742950"/>
            <a:ext cx="7543800" cy="37719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8250" dirty="0"/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486" y="103041"/>
            <a:ext cx="2104054" cy="273844"/>
          </a:xfrm>
        </p:spPr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0447" y="103041"/>
            <a:ext cx="1651983" cy="273844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0323" y="103041"/>
            <a:ext cx="321905" cy="273844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18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1C10CD-8205-284F-2921-9485E7A98F0D}"/>
              </a:ext>
            </a:extLst>
          </p:cNvPr>
          <p:cNvSpPr/>
          <p:nvPr/>
        </p:nvSpPr>
        <p:spPr>
          <a:xfrm>
            <a:off x="8438172" y="4343400"/>
            <a:ext cx="4763" cy="558898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5DFD7E-DC78-4573-96D7-845D38E0273E}"/>
              </a:ext>
            </a:extLst>
          </p:cNvPr>
          <p:cNvSpPr/>
          <p:nvPr/>
        </p:nvSpPr>
        <p:spPr>
          <a:xfrm>
            <a:off x="514350" y="4606271"/>
            <a:ext cx="8192950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FCC10B5-4890-B43F-DE24-5200F4E75EEB}"/>
              </a:ext>
            </a:extLst>
          </p:cNvPr>
          <p:cNvSpPr/>
          <p:nvPr/>
        </p:nvSpPr>
        <p:spPr>
          <a:xfrm>
            <a:off x="8248924" y="4405224"/>
            <a:ext cx="397453" cy="395201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D5586E6-D520-6A63-5060-BF06C136BEF5}"/>
              </a:ext>
            </a:extLst>
          </p:cNvPr>
          <p:cNvSpPr/>
          <p:nvPr/>
        </p:nvSpPr>
        <p:spPr>
          <a:xfrm>
            <a:off x="8232109" y="4405228"/>
            <a:ext cx="397453" cy="395201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742950"/>
            <a:ext cx="7543800" cy="37719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825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486" y="103041"/>
            <a:ext cx="2104054" cy="27384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0447" y="103041"/>
            <a:ext cx="1651983" cy="27384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0323" y="103041"/>
            <a:ext cx="321905" cy="27384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04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ADE904-3C65-5E48-6B12-22998C2ADF5E}"/>
              </a:ext>
            </a:extLst>
          </p:cNvPr>
          <p:cNvSpPr/>
          <p:nvPr/>
        </p:nvSpPr>
        <p:spPr>
          <a:xfrm>
            <a:off x="8438172" y="1629241"/>
            <a:ext cx="4763" cy="558898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16963C8-87F3-6B42-F30F-1915935FA752}"/>
              </a:ext>
            </a:extLst>
          </p:cNvPr>
          <p:cNvSpPr/>
          <p:nvPr/>
        </p:nvSpPr>
        <p:spPr>
          <a:xfrm>
            <a:off x="514350" y="1892112"/>
            <a:ext cx="8192950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0C119A-1D9E-D43F-8A7E-D24C1B551326}"/>
              </a:ext>
            </a:extLst>
          </p:cNvPr>
          <p:cNvSpPr/>
          <p:nvPr/>
        </p:nvSpPr>
        <p:spPr>
          <a:xfrm>
            <a:off x="8248924" y="1691065"/>
            <a:ext cx="397453" cy="395201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2018CE4-7594-0746-8B7E-8DEC95CB8822}"/>
              </a:ext>
            </a:extLst>
          </p:cNvPr>
          <p:cNvSpPr/>
          <p:nvPr/>
        </p:nvSpPr>
        <p:spPr>
          <a:xfrm>
            <a:off x="8232109" y="1691068"/>
            <a:ext cx="397453" cy="395201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139" y="514350"/>
            <a:ext cx="6856061" cy="1149591"/>
          </a:xfrm>
        </p:spPr>
        <p:txBody>
          <a:bodyPr anchor="t">
            <a:noAutofit/>
          </a:bodyPr>
          <a:lstStyle>
            <a:lvl1pPr>
              <a:defRPr sz="675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9139" y="2219029"/>
            <a:ext cx="6856061" cy="2410121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1350"/>
            </a:lvl1pPr>
            <a:lvl2pPr marL="171450" indent="0">
              <a:lnSpc>
                <a:spcPct val="150000"/>
              </a:lnSpc>
              <a:buFont typeface="+mj-lt"/>
              <a:buNone/>
              <a:defRPr sz="1350"/>
            </a:lvl2pPr>
            <a:lvl3pPr marL="342900" indent="0">
              <a:lnSpc>
                <a:spcPct val="150000"/>
              </a:lnSpc>
              <a:buFont typeface="+mj-lt"/>
              <a:buNone/>
              <a:defRPr sz="1350"/>
            </a:lvl3pPr>
            <a:lvl4pPr marL="514350" indent="0">
              <a:lnSpc>
                <a:spcPct val="150000"/>
              </a:lnSpc>
              <a:buFont typeface="+mj-lt"/>
              <a:buNone/>
              <a:defRPr sz="1350"/>
            </a:lvl4pPr>
            <a:lvl5pPr marL="685800" indent="0">
              <a:lnSpc>
                <a:spcPct val="150000"/>
              </a:lnSpc>
              <a:buFont typeface="+mj-lt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0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8394B4B-4343-02F2-F479-A470991D35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E1C0437-C1E0-3931-ADE2-B2D5A7025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430" y="273844"/>
            <a:ext cx="74979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rgbClr val="002174"/>
                </a:solidFill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11B8A01E-4013-45AE-C998-9DF888C2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0C65B274-B844-990F-490C-087243AA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8BBEC655-C9D0-0648-B4E7-0A9F4A6DE6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71475" y="1385888"/>
            <a:ext cx="840105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Clr>
                <a:srgbClr val="002174"/>
              </a:buClr>
              <a:buSzPct val="200000"/>
              <a:buFont typeface="Arial" panose="020B0604020202020204" pitchFamily="34" charset="0"/>
              <a:buChar char="•"/>
              <a:defRPr sz="14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  <a:lvl2pPr marL="512073" indent="-171450">
              <a:buClr>
                <a:srgbClr val="002174"/>
              </a:buClr>
              <a:buFont typeface="Wingdings" panose="05000000000000000000" pitchFamily="2" charset="2"/>
              <a:buChar char="ü"/>
              <a:defRPr sz="12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2pPr>
            <a:lvl3pPr marL="852696" indent="-171450">
              <a:buClr>
                <a:srgbClr val="002174"/>
              </a:buClr>
              <a:buFont typeface="Arial" panose="020B0604020202020204" pitchFamily="34" charset="0"/>
              <a:buChar char="•"/>
              <a:defRPr sz="10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3pPr>
            <a:lvl4pPr marL="1193320" indent="-171450">
              <a:buClr>
                <a:srgbClr val="002174"/>
              </a:buClr>
              <a:buFont typeface="Arial" panose="020B0604020202020204" pitchFamily="34" charset="0"/>
              <a:buChar char="•"/>
              <a:defRPr sz="8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4pPr>
            <a:lvl5pPr marL="1533943" indent="-171450">
              <a:buClr>
                <a:srgbClr val="002174"/>
              </a:buClr>
              <a:buFont typeface="Arial" panose="020B0604020202020204" pitchFamily="34" charset="0"/>
              <a:buChar char="•"/>
              <a:defRPr sz="6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C9C67834-08D6-7C76-B3F3-960C7B38D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1911114-79D6-86E3-A154-16F1E77165EA}"/>
              </a:ext>
            </a:extLst>
          </p:cNvPr>
          <p:cNvSpPr/>
          <p:nvPr userDrawn="1"/>
        </p:nvSpPr>
        <p:spPr>
          <a:xfrm rot="19006401">
            <a:off x="-443906" y="107655"/>
            <a:ext cx="2688687" cy="646592"/>
          </a:xfrm>
          <a:custGeom>
            <a:avLst/>
            <a:gdLst>
              <a:gd name="connsiteX0" fmla="*/ 0 w 1291472"/>
              <a:gd name="connsiteY0" fmla="*/ 0 h 378715"/>
              <a:gd name="connsiteX1" fmla="*/ 1291472 w 1291472"/>
              <a:gd name="connsiteY1" fmla="*/ 0 h 378715"/>
              <a:gd name="connsiteX2" fmla="*/ 1291472 w 1291472"/>
              <a:gd name="connsiteY2" fmla="*/ 378715 h 378715"/>
              <a:gd name="connsiteX3" fmla="*/ 0 w 1291472"/>
              <a:gd name="connsiteY3" fmla="*/ 378715 h 378715"/>
              <a:gd name="connsiteX4" fmla="*/ 0 w 1291472"/>
              <a:gd name="connsiteY4" fmla="*/ 0 h 378715"/>
              <a:gd name="connsiteX0" fmla="*/ 0 w 1773239"/>
              <a:gd name="connsiteY0" fmla="*/ 0 h 430491"/>
              <a:gd name="connsiteX1" fmla="*/ 1291472 w 1773239"/>
              <a:gd name="connsiteY1" fmla="*/ 0 h 430491"/>
              <a:gd name="connsiteX2" fmla="*/ 1773239 w 1773239"/>
              <a:gd name="connsiteY2" fmla="*/ 430491 h 430491"/>
              <a:gd name="connsiteX3" fmla="*/ 0 w 1773239"/>
              <a:gd name="connsiteY3" fmla="*/ 378715 h 430491"/>
              <a:gd name="connsiteX4" fmla="*/ 0 w 1773239"/>
              <a:gd name="connsiteY4" fmla="*/ 0 h 430491"/>
              <a:gd name="connsiteX0" fmla="*/ 0 w 1916247"/>
              <a:gd name="connsiteY0" fmla="*/ 0 h 526098"/>
              <a:gd name="connsiteX1" fmla="*/ 1434480 w 1916247"/>
              <a:gd name="connsiteY1" fmla="*/ 95607 h 526098"/>
              <a:gd name="connsiteX2" fmla="*/ 1916247 w 1916247"/>
              <a:gd name="connsiteY2" fmla="*/ 526098 h 526098"/>
              <a:gd name="connsiteX3" fmla="*/ 143008 w 1916247"/>
              <a:gd name="connsiteY3" fmla="*/ 474322 h 526098"/>
              <a:gd name="connsiteX4" fmla="*/ 0 w 1916247"/>
              <a:gd name="connsiteY4" fmla="*/ 0 h 526098"/>
              <a:gd name="connsiteX0" fmla="*/ 262934 w 2179181"/>
              <a:gd name="connsiteY0" fmla="*/ 0 h 526098"/>
              <a:gd name="connsiteX1" fmla="*/ 1697414 w 2179181"/>
              <a:gd name="connsiteY1" fmla="*/ 95607 h 526098"/>
              <a:gd name="connsiteX2" fmla="*/ 2179181 w 2179181"/>
              <a:gd name="connsiteY2" fmla="*/ 526098 h 526098"/>
              <a:gd name="connsiteX3" fmla="*/ 0 w 2179181"/>
              <a:gd name="connsiteY3" fmla="*/ 286823 h 526098"/>
              <a:gd name="connsiteX4" fmla="*/ 262934 w 2179181"/>
              <a:gd name="connsiteY4" fmla="*/ 0 h 526098"/>
              <a:gd name="connsiteX0" fmla="*/ 221528 w 2179181"/>
              <a:gd name="connsiteY0" fmla="*/ 0 h 458096"/>
              <a:gd name="connsiteX1" fmla="*/ 1697414 w 2179181"/>
              <a:gd name="connsiteY1" fmla="*/ 27605 h 458096"/>
              <a:gd name="connsiteX2" fmla="*/ 2179181 w 2179181"/>
              <a:gd name="connsiteY2" fmla="*/ 458096 h 458096"/>
              <a:gd name="connsiteX3" fmla="*/ 0 w 2179181"/>
              <a:gd name="connsiteY3" fmla="*/ 218821 h 458096"/>
              <a:gd name="connsiteX4" fmla="*/ 221528 w 2179181"/>
              <a:gd name="connsiteY4" fmla="*/ 0 h 458096"/>
              <a:gd name="connsiteX0" fmla="*/ 221528 w 2179181"/>
              <a:gd name="connsiteY0" fmla="*/ 20351 h 478447"/>
              <a:gd name="connsiteX1" fmla="*/ 1697414 w 2179181"/>
              <a:gd name="connsiteY1" fmla="*/ 47956 h 478447"/>
              <a:gd name="connsiteX2" fmla="*/ 2179181 w 2179181"/>
              <a:gd name="connsiteY2" fmla="*/ 478447 h 478447"/>
              <a:gd name="connsiteX3" fmla="*/ 0 w 2179181"/>
              <a:gd name="connsiteY3" fmla="*/ 239172 h 478447"/>
              <a:gd name="connsiteX4" fmla="*/ 221528 w 2179181"/>
              <a:gd name="connsiteY4" fmla="*/ 20351 h 478447"/>
              <a:gd name="connsiteX0" fmla="*/ 223079 w 2179181"/>
              <a:gd name="connsiteY0" fmla="*/ 14723 h 516381"/>
              <a:gd name="connsiteX1" fmla="*/ 1697414 w 2179181"/>
              <a:gd name="connsiteY1" fmla="*/ 85890 h 516381"/>
              <a:gd name="connsiteX2" fmla="*/ 2179181 w 2179181"/>
              <a:gd name="connsiteY2" fmla="*/ 516381 h 516381"/>
              <a:gd name="connsiteX3" fmla="*/ 0 w 2179181"/>
              <a:gd name="connsiteY3" fmla="*/ 277106 h 516381"/>
              <a:gd name="connsiteX4" fmla="*/ 223079 w 2179181"/>
              <a:gd name="connsiteY4" fmla="*/ 14723 h 516381"/>
              <a:gd name="connsiteX0" fmla="*/ 223079 w 2179181"/>
              <a:gd name="connsiteY0" fmla="*/ 12890 h 514548"/>
              <a:gd name="connsiteX1" fmla="*/ 1727112 w 2179181"/>
              <a:gd name="connsiteY1" fmla="*/ 106345 h 514548"/>
              <a:gd name="connsiteX2" fmla="*/ 2179181 w 2179181"/>
              <a:gd name="connsiteY2" fmla="*/ 514548 h 514548"/>
              <a:gd name="connsiteX3" fmla="*/ 0 w 2179181"/>
              <a:gd name="connsiteY3" fmla="*/ 275273 h 514548"/>
              <a:gd name="connsiteX4" fmla="*/ 223079 w 2179181"/>
              <a:gd name="connsiteY4" fmla="*/ 12890 h 514548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548 h 536905"/>
              <a:gd name="connsiteX1" fmla="*/ 1727112 w 2215034"/>
              <a:gd name="connsiteY1" fmla="*/ 95003 h 536905"/>
              <a:gd name="connsiteX2" fmla="*/ 2215034 w 2215034"/>
              <a:gd name="connsiteY2" fmla="*/ 536905 h 536905"/>
              <a:gd name="connsiteX3" fmla="*/ 0 w 2215034"/>
              <a:gd name="connsiteY3" fmla="*/ 263931 h 536905"/>
              <a:gd name="connsiteX4" fmla="*/ 223079 w 2215034"/>
              <a:gd name="connsiteY4" fmla="*/ 1548 h 536905"/>
              <a:gd name="connsiteX0" fmla="*/ 223079 w 2215034"/>
              <a:gd name="connsiteY0" fmla="*/ 2074 h 537431"/>
              <a:gd name="connsiteX1" fmla="*/ 1727112 w 2215034"/>
              <a:gd name="connsiteY1" fmla="*/ 95529 h 537431"/>
              <a:gd name="connsiteX2" fmla="*/ 2215034 w 2215034"/>
              <a:gd name="connsiteY2" fmla="*/ 537431 h 537431"/>
              <a:gd name="connsiteX3" fmla="*/ 0 w 2215034"/>
              <a:gd name="connsiteY3" fmla="*/ 264457 h 537431"/>
              <a:gd name="connsiteX4" fmla="*/ 223079 w 2215034"/>
              <a:gd name="connsiteY4" fmla="*/ 2074 h 537431"/>
              <a:gd name="connsiteX0" fmla="*/ 225528 w 2217483"/>
              <a:gd name="connsiteY0" fmla="*/ 2074 h 537431"/>
              <a:gd name="connsiteX1" fmla="*/ 1729561 w 2217483"/>
              <a:gd name="connsiteY1" fmla="*/ 95529 h 537431"/>
              <a:gd name="connsiteX2" fmla="*/ 2217483 w 2217483"/>
              <a:gd name="connsiteY2" fmla="*/ 537431 h 537431"/>
              <a:gd name="connsiteX3" fmla="*/ 0 w 2217483"/>
              <a:gd name="connsiteY3" fmla="*/ 279037 h 537431"/>
              <a:gd name="connsiteX4" fmla="*/ 225528 w 2217483"/>
              <a:gd name="connsiteY4" fmla="*/ 2074 h 537431"/>
              <a:gd name="connsiteX0" fmla="*/ 257497 w 2217483"/>
              <a:gd name="connsiteY0" fmla="*/ 2142 h 535589"/>
              <a:gd name="connsiteX1" fmla="*/ 1729561 w 2217483"/>
              <a:gd name="connsiteY1" fmla="*/ 93687 h 535589"/>
              <a:gd name="connsiteX2" fmla="*/ 2217483 w 2217483"/>
              <a:gd name="connsiteY2" fmla="*/ 535589 h 535589"/>
              <a:gd name="connsiteX3" fmla="*/ 0 w 2217483"/>
              <a:gd name="connsiteY3" fmla="*/ 277195 h 535589"/>
              <a:gd name="connsiteX4" fmla="*/ 257497 w 2217483"/>
              <a:gd name="connsiteY4" fmla="*/ 2142 h 535589"/>
              <a:gd name="connsiteX0" fmla="*/ 0 w 2272798"/>
              <a:gd name="connsiteY0" fmla="*/ 1461 h 561926"/>
              <a:gd name="connsiteX1" fmla="*/ 1784876 w 2272798"/>
              <a:gd name="connsiteY1" fmla="*/ 120024 h 561926"/>
              <a:gd name="connsiteX2" fmla="*/ 2272798 w 2272798"/>
              <a:gd name="connsiteY2" fmla="*/ 561926 h 561926"/>
              <a:gd name="connsiteX3" fmla="*/ 55315 w 2272798"/>
              <a:gd name="connsiteY3" fmla="*/ 303532 h 561926"/>
              <a:gd name="connsiteX4" fmla="*/ 0 w 2272798"/>
              <a:gd name="connsiteY4" fmla="*/ 1461 h 561926"/>
              <a:gd name="connsiteX0" fmla="*/ 257212 w 2530010"/>
              <a:gd name="connsiteY0" fmla="*/ 1461 h 561926"/>
              <a:gd name="connsiteX1" fmla="*/ 2042088 w 2530010"/>
              <a:gd name="connsiteY1" fmla="*/ 120024 h 561926"/>
              <a:gd name="connsiteX2" fmla="*/ 2530010 w 2530010"/>
              <a:gd name="connsiteY2" fmla="*/ 561926 h 561926"/>
              <a:gd name="connsiteX3" fmla="*/ 0 w 2530010"/>
              <a:gd name="connsiteY3" fmla="*/ 285680 h 561926"/>
              <a:gd name="connsiteX4" fmla="*/ 257212 w 2530010"/>
              <a:gd name="connsiteY4" fmla="*/ 1461 h 561926"/>
              <a:gd name="connsiteX0" fmla="*/ 257212 w 2717039"/>
              <a:gd name="connsiteY0" fmla="*/ 1461 h 675420"/>
              <a:gd name="connsiteX1" fmla="*/ 2042088 w 2717039"/>
              <a:gd name="connsiteY1" fmla="*/ 120024 h 675420"/>
              <a:gd name="connsiteX2" fmla="*/ 2717039 w 2717039"/>
              <a:gd name="connsiteY2" fmla="*/ 675420 h 675420"/>
              <a:gd name="connsiteX3" fmla="*/ 0 w 2717039"/>
              <a:gd name="connsiteY3" fmla="*/ 285680 h 675420"/>
              <a:gd name="connsiteX4" fmla="*/ 257212 w 2717039"/>
              <a:gd name="connsiteY4" fmla="*/ 1461 h 675420"/>
              <a:gd name="connsiteX0" fmla="*/ 257212 w 2717039"/>
              <a:gd name="connsiteY0" fmla="*/ 1012 h 674971"/>
              <a:gd name="connsiteX1" fmla="*/ 2176286 w 2717039"/>
              <a:gd name="connsiteY1" fmla="*/ 156711 h 674971"/>
              <a:gd name="connsiteX2" fmla="*/ 2717039 w 2717039"/>
              <a:gd name="connsiteY2" fmla="*/ 674971 h 674971"/>
              <a:gd name="connsiteX3" fmla="*/ 0 w 2717039"/>
              <a:gd name="connsiteY3" fmla="*/ 285231 h 674971"/>
              <a:gd name="connsiteX4" fmla="*/ 257212 w 2717039"/>
              <a:gd name="connsiteY4" fmla="*/ 1012 h 674971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2770 w 2688687"/>
              <a:gd name="connsiteY0" fmla="*/ 891 h 643477"/>
              <a:gd name="connsiteX1" fmla="*/ 2176286 w 2688687"/>
              <a:gd name="connsiteY1" fmla="*/ 151865 h 643477"/>
              <a:gd name="connsiteX2" fmla="*/ 2688687 w 2688687"/>
              <a:gd name="connsiteY2" fmla="*/ 643477 h 643477"/>
              <a:gd name="connsiteX3" fmla="*/ 0 w 2688687"/>
              <a:gd name="connsiteY3" fmla="*/ 280385 h 643477"/>
              <a:gd name="connsiteX4" fmla="*/ 252770 w 2688687"/>
              <a:gd name="connsiteY4" fmla="*/ 891 h 643477"/>
              <a:gd name="connsiteX0" fmla="*/ 252770 w 2688687"/>
              <a:gd name="connsiteY0" fmla="*/ 4006 h 646592"/>
              <a:gd name="connsiteX1" fmla="*/ 2176286 w 2688687"/>
              <a:gd name="connsiteY1" fmla="*/ 154980 h 646592"/>
              <a:gd name="connsiteX2" fmla="*/ 2688687 w 2688687"/>
              <a:gd name="connsiteY2" fmla="*/ 646592 h 646592"/>
              <a:gd name="connsiteX3" fmla="*/ 0 w 2688687"/>
              <a:gd name="connsiteY3" fmla="*/ 283500 h 646592"/>
              <a:gd name="connsiteX4" fmla="*/ 252770 w 2688687"/>
              <a:gd name="connsiteY4" fmla="*/ 4006 h 64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87" h="646592">
                <a:moveTo>
                  <a:pt x="252770" y="4006"/>
                </a:moveTo>
                <a:cubicBezTo>
                  <a:pt x="933000" y="-23316"/>
                  <a:pt x="1888741" y="95937"/>
                  <a:pt x="2176286" y="154980"/>
                </a:cubicBezTo>
                <a:lnTo>
                  <a:pt x="2688687" y="646592"/>
                </a:lnTo>
                <a:cubicBezTo>
                  <a:pt x="2247481" y="540270"/>
                  <a:pt x="1439140" y="273050"/>
                  <a:pt x="0" y="283500"/>
                </a:cubicBezTo>
                <a:lnTo>
                  <a:pt x="252770" y="4006"/>
                </a:lnTo>
                <a:close/>
              </a:path>
            </a:pathLst>
          </a:custGeom>
          <a:solidFill>
            <a:srgbClr val="647C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1B8CAC83-52E1-E804-F67F-7097D1CABA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965067"/>
            <a:ext cx="6858000" cy="302949"/>
          </a:xfrm>
        </p:spPr>
        <p:txBody>
          <a:bodyPr>
            <a:normAutofit/>
          </a:bodyPr>
          <a:lstStyle>
            <a:lvl1pPr marL="0" indent="0" algn="ctr">
              <a:buNone/>
              <a:defRPr sz="1639">
                <a:solidFill>
                  <a:srgbClr val="627C3A"/>
                </a:solidFill>
                <a:latin typeface="Rubik Bold" pitchFamily="2" charset="-79"/>
                <a:cs typeface="Rubik Bold" pitchFamily="2" charset="-79"/>
              </a:defRPr>
            </a:lvl1pPr>
            <a:lvl2pPr marL="340623" indent="0" algn="ctr">
              <a:buNone/>
              <a:defRPr sz="1490"/>
            </a:lvl2pPr>
            <a:lvl3pPr marL="681247" indent="0" algn="ctr">
              <a:buNone/>
              <a:defRPr sz="1341"/>
            </a:lvl3pPr>
            <a:lvl4pPr marL="1021870" indent="0" algn="ctr">
              <a:buNone/>
              <a:defRPr sz="1192"/>
            </a:lvl4pPr>
            <a:lvl5pPr marL="1362493" indent="0" algn="ctr">
              <a:buNone/>
              <a:defRPr sz="1192"/>
            </a:lvl5pPr>
            <a:lvl6pPr marL="1703117" indent="0" algn="ctr">
              <a:buNone/>
              <a:defRPr sz="1192"/>
            </a:lvl6pPr>
            <a:lvl7pPr marL="2043740" indent="0" algn="ctr">
              <a:buNone/>
              <a:defRPr sz="1192"/>
            </a:lvl7pPr>
            <a:lvl8pPr marL="2384363" indent="0" algn="ctr">
              <a:buNone/>
              <a:defRPr sz="1192"/>
            </a:lvl8pPr>
            <a:lvl9pPr marL="2724987" indent="0" algn="ctr">
              <a:buNone/>
              <a:defRPr sz="1192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8434170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9" y="514350"/>
            <a:ext cx="4110228" cy="1363538"/>
          </a:xfrm>
        </p:spPr>
        <p:txBody>
          <a:bodyPr anchor="t">
            <a:noAutofit/>
          </a:bodyPr>
          <a:lstStyle>
            <a:lvl1pPr>
              <a:defRPr sz="675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F861DB-D5EF-3FC9-7595-570C8498D7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107942" cy="51435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0" y="2392328"/>
            <a:ext cx="4110228" cy="2236822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1350"/>
            </a:lvl1pPr>
            <a:lvl2pPr marL="171450" indent="0">
              <a:lnSpc>
                <a:spcPct val="150000"/>
              </a:lnSpc>
              <a:buFont typeface="+mj-lt"/>
              <a:buNone/>
              <a:defRPr sz="1350"/>
            </a:lvl2pPr>
            <a:lvl3pPr marL="342900" indent="0">
              <a:lnSpc>
                <a:spcPct val="150000"/>
              </a:lnSpc>
              <a:buFont typeface="+mj-lt"/>
              <a:buNone/>
              <a:defRPr sz="1350"/>
            </a:lvl3pPr>
            <a:lvl4pPr marL="514350" indent="0">
              <a:lnSpc>
                <a:spcPct val="150000"/>
              </a:lnSpc>
              <a:buFont typeface="+mj-lt"/>
              <a:buNone/>
              <a:defRPr sz="1350"/>
            </a:lvl4pPr>
            <a:lvl5pPr>
              <a:lnSpc>
                <a:spcPct val="150000"/>
              </a:lnSpc>
              <a:buFont typeface="+mj-lt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C1A172-F829-D2DE-BDB2-B86E6ACE1886}"/>
              </a:ext>
            </a:extLst>
          </p:cNvPr>
          <p:cNvCxnSpPr>
            <a:cxnSpLocks/>
          </p:cNvCxnSpPr>
          <p:nvPr userDrawn="1"/>
        </p:nvCxnSpPr>
        <p:spPr>
          <a:xfrm>
            <a:off x="4571999" y="2057400"/>
            <a:ext cx="4107942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4757967"/>
            <a:ext cx="2239050" cy="273844"/>
          </a:xfrm>
        </p:spPr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51915" y="4757967"/>
            <a:ext cx="1164831" cy="273844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0323" y="4757967"/>
            <a:ext cx="321905" cy="273844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09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1368618"/>
            <a:ext cx="4798315" cy="114598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9486" y="2628900"/>
            <a:ext cx="3426715" cy="1233899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050" dirty="0"/>
            </a:lvl1pPr>
            <a:lvl2pPr>
              <a:defRPr lang="en-US" sz="1050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9251BE-373D-9B13-B9E2-73DFEBE40118}"/>
              </a:ext>
            </a:extLst>
          </p:cNvPr>
          <p:cNvSpPr/>
          <p:nvPr/>
        </p:nvSpPr>
        <p:spPr>
          <a:xfrm>
            <a:off x="8438172" y="4343400"/>
            <a:ext cx="4763" cy="558898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98E032-CDEE-AA9B-44A7-CE5EBB6948C0}"/>
              </a:ext>
            </a:extLst>
          </p:cNvPr>
          <p:cNvSpPr/>
          <p:nvPr/>
        </p:nvSpPr>
        <p:spPr>
          <a:xfrm>
            <a:off x="514350" y="4606271"/>
            <a:ext cx="8192950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778913-9F6C-8FDD-B123-16048004EC56}"/>
              </a:ext>
            </a:extLst>
          </p:cNvPr>
          <p:cNvSpPr/>
          <p:nvPr/>
        </p:nvSpPr>
        <p:spPr>
          <a:xfrm>
            <a:off x="8248924" y="4405224"/>
            <a:ext cx="397453" cy="395201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283179-133D-0E64-C08A-4D59C8B2F9DB}"/>
              </a:ext>
            </a:extLst>
          </p:cNvPr>
          <p:cNvSpPr/>
          <p:nvPr/>
        </p:nvSpPr>
        <p:spPr>
          <a:xfrm>
            <a:off x="8232109" y="4405228"/>
            <a:ext cx="397453" cy="395201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0456278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5" y="514350"/>
            <a:ext cx="2740915" cy="2743200"/>
          </a:xfrm>
        </p:spPr>
        <p:txBody>
          <a:bodyPr anchor="t">
            <a:no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6201" y="514350"/>
            <a:ext cx="3429000" cy="2743200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62DADE-FB83-6BD4-1D72-E22F0783A67E}"/>
              </a:ext>
            </a:extLst>
          </p:cNvPr>
          <p:cNvSpPr/>
          <p:nvPr/>
        </p:nvSpPr>
        <p:spPr>
          <a:xfrm>
            <a:off x="8440502" y="4057650"/>
            <a:ext cx="4722" cy="557206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7CD6A0-64A5-5058-DFD2-8DD1FAF7BEEB}"/>
              </a:ext>
            </a:extLst>
          </p:cNvPr>
          <p:cNvSpPr/>
          <p:nvPr/>
        </p:nvSpPr>
        <p:spPr>
          <a:xfrm>
            <a:off x="8150093" y="4321413"/>
            <a:ext cx="557207" cy="4722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E8E4321-3109-17F5-C530-4108033F07F5}"/>
              </a:ext>
            </a:extLst>
          </p:cNvPr>
          <p:cNvSpPr/>
          <p:nvPr/>
        </p:nvSpPr>
        <p:spPr>
          <a:xfrm>
            <a:off x="8252914" y="4119287"/>
            <a:ext cx="394004" cy="394004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AD0450-E765-A0E1-7C56-37246411FDD0}"/>
              </a:ext>
            </a:extLst>
          </p:cNvPr>
          <p:cNvSpPr/>
          <p:nvPr/>
        </p:nvSpPr>
        <p:spPr>
          <a:xfrm>
            <a:off x="8236219" y="4119292"/>
            <a:ext cx="394007" cy="394004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9981330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5E2B5C-398A-3F2F-4BCC-FFF94D44632F}"/>
              </a:ext>
            </a:extLst>
          </p:cNvPr>
          <p:cNvSpPr/>
          <p:nvPr/>
        </p:nvSpPr>
        <p:spPr>
          <a:xfrm>
            <a:off x="8438172" y="4055958"/>
            <a:ext cx="4763" cy="558898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897460-3A7D-EC5C-76B9-2725193E10AF}"/>
              </a:ext>
            </a:extLst>
          </p:cNvPr>
          <p:cNvSpPr/>
          <p:nvPr/>
        </p:nvSpPr>
        <p:spPr>
          <a:xfrm>
            <a:off x="514350" y="4318829"/>
            <a:ext cx="8192950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2E741-698E-A2B8-7BD5-9DE89C610C2F}"/>
              </a:ext>
            </a:extLst>
          </p:cNvPr>
          <p:cNvSpPr/>
          <p:nvPr/>
        </p:nvSpPr>
        <p:spPr>
          <a:xfrm>
            <a:off x="8248924" y="4117782"/>
            <a:ext cx="397453" cy="395201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A04551B-2E70-1734-DA15-F26ABEC9D9D0}"/>
              </a:ext>
            </a:extLst>
          </p:cNvPr>
          <p:cNvSpPr/>
          <p:nvPr/>
        </p:nvSpPr>
        <p:spPr>
          <a:xfrm>
            <a:off x="8232109" y="4117786"/>
            <a:ext cx="397453" cy="395201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14350"/>
            <a:ext cx="2740915" cy="3062685"/>
          </a:xfrm>
        </p:spPr>
        <p:txBody>
          <a:bodyPr anchor="t">
            <a:no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6200" y="514351"/>
            <a:ext cx="4534043" cy="3062684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998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85B71F7-9EDC-DB6C-D713-7ACE3A2EADC0}"/>
              </a:ext>
            </a:extLst>
          </p:cNvPr>
          <p:cNvSpPr/>
          <p:nvPr/>
        </p:nvSpPr>
        <p:spPr>
          <a:xfrm>
            <a:off x="726343" y="4057650"/>
            <a:ext cx="4722" cy="557206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5842DDA-AD76-0064-2B85-CB145F4CE540}"/>
              </a:ext>
            </a:extLst>
          </p:cNvPr>
          <p:cNvSpPr/>
          <p:nvPr/>
        </p:nvSpPr>
        <p:spPr>
          <a:xfrm>
            <a:off x="435934" y="4321413"/>
            <a:ext cx="557207" cy="4722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E58AC6-620E-20FA-E8F5-375DA2977A43}"/>
              </a:ext>
            </a:extLst>
          </p:cNvPr>
          <p:cNvSpPr/>
          <p:nvPr/>
        </p:nvSpPr>
        <p:spPr>
          <a:xfrm>
            <a:off x="538755" y="4119287"/>
            <a:ext cx="394004" cy="394004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A14E2E-5098-2800-A72C-138A5840365C}"/>
              </a:ext>
            </a:extLst>
          </p:cNvPr>
          <p:cNvSpPr/>
          <p:nvPr/>
        </p:nvSpPr>
        <p:spPr>
          <a:xfrm>
            <a:off x="522060" y="4119292"/>
            <a:ext cx="394007" cy="394004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08" y="514350"/>
            <a:ext cx="2739392" cy="3076845"/>
          </a:xfrm>
        </p:spPr>
        <p:txBody>
          <a:bodyPr anchor="t">
            <a:no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6201" y="514351"/>
            <a:ext cx="4796027" cy="4091252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88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4DE839-4377-D8CF-B2A4-D0C3E0F49821}"/>
              </a:ext>
            </a:extLst>
          </p:cNvPr>
          <p:cNvSpPr/>
          <p:nvPr/>
        </p:nvSpPr>
        <p:spPr>
          <a:xfrm>
            <a:off x="726343" y="4057650"/>
            <a:ext cx="4722" cy="557206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5E5478-C025-8AD6-B7FE-E95C356E887C}"/>
              </a:ext>
            </a:extLst>
          </p:cNvPr>
          <p:cNvSpPr/>
          <p:nvPr/>
        </p:nvSpPr>
        <p:spPr>
          <a:xfrm>
            <a:off x="435934" y="4321413"/>
            <a:ext cx="557207" cy="4722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0EF54C8-1B9C-18F9-4647-D96F1A37BC05}"/>
              </a:ext>
            </a:extLst>
          </p:cNvPr>
          <p:cNvSpPr/>
          <p:nvPr/>
        </p:nvSpPr>
        <p:spPr>
          <a:xfrm>
            <a:off x="538755" y="4119287"/>
            <a:ext cx="394004" cy="394004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C1B42D9-101B-9822-0BAF-F80E962BB4CD}"/>
              </a:ext>
            </a:extLst>
          </p:cNvPr>
          <p:cNvSpPr/>
          <p:nvPr/>
        </p:nvSpPr>
        <p:spPr>
          <a:xfrm>
            <a:off x="522060" y="4119292"/>
            <a:ext cx="394007" cy="394004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4" y="514351"/>
            <a:ext cx="2740916" cy="3412688"/>
          </a:xfrm>
        </p:spPr>
        <p:txBody>
          <a:bodyPr anchor="t">
            <a:no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6201" y="514350"/>
            <a:ext cx="4796027" cy="4098012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59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C2E340-F7F3-5093-0E0A-41015057E720}"/>
              </a:ext>
            </a:extLst>
          </p:cNvPr>
          <p:cNvCxnSpPr/>
          <p:nvPr userDrawn="1"/>
        </p:nvCxnSpPr>
        <p:spPr>
          <a:xfrm>
            <a:off x="3893270" y="1771650"/>
            <a:ext cx="4793742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269" y="514356"/>
            <a:ext cx="4793531" cy="102900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6718FE-EF5C-5023-A98D-91BFEF2C03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3420341" cy="5143500"/>
          </a:xfrm>
          <a:custGeom>
            <a:avLst/>
            <a:gdLst>
              <a:gd name="connsiteX0" fmla="*/ 0 w 4560454"/>
              <a:gd name="connsiteY0" fmla="*/ 0 h 6858000"/>
              <a:gd name="connsiteX1" fmla="*/ 4560454 w 4560454"/>
              <a:gd name="connsiteY1" fmla="*/ 0 h 6858000"/>
              <a:gd name="connsiteX2" fmla="*/ 4560454 w 4560454"/>
              <a:gd name="connsiteY2" fmla="*/ 6858000 h 6858000"/>
              <a:gd name="connsiteX3" fmla="*/ 0 w 4560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454" h="6858000">
                <a:moveTo>
                  <a:pt x="0" y="0"/>
                </a:moveTo>
                <a:lnTo>
                  <a:pt x="4560454" y="0"/>
                </a:lnTo>
                <a:lnTo>
                  <a:pt x="4560454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85547" y="2057403"/>
            <a:ext cx="4796680" cy="2571742"/>
          </a:xfrm>
        </p:spPr>
        <p:txBody>
          <a:bodyPr>
            <a:noAutofit/>
          </a:bodyPr>
          <a:lstStyle>
            <a:lvl1pPr>
              <a:defRPr sz="105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893270" y="4757869"/>
            <a:ext cx="2523677" cy="27384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773035" y="4757967"/>
            <a:ext cx="1545606" cy="27384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360323" y="4757967"/>
            <a:ext cx="321905" cy="27384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184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81EABF-B6BB-1FBF-962C-A6A6C8C2418A}"/>
              </a:ext>
            </a:extLst>
          </p:cNvPr>
          <p:cNvCxnSpPr/>
          <p:nvPr userDrawn="1"/>
        </p:nvCxnSpPr>
        <p:spPr>
          <a:xfrm>
            <a:off x="459485" y="1769364"/>
            <a:ext cx="4752594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5" y="514353"/>
            <a:ext cx="4793531" cy="1028997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9580" y="2056984"/>
            <a:ext cx="4793435" cy="2572163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9581" y="4760149"/>
            <a:ext cx="2104054" cy="273844"/>
          </a:xfrm>
        </p:spPr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665171" y="4760149"/>
            <a:ext cx="1205453" cy="273844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898200" y="4760149"/>
            <a:ext cx="321905" cy="273844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35EC8126-6431-465A-8AC3-0118DD8825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23659" y="1"/>
            <a:ext cx="3420341" cy="5143500"/>
          </a:xfrm>
          <a:custGeom>
            <a:avLst/>
            <a:gdLst>
              <a:gd name="connsiteX0" fmla="*/ 0 w 4560454"/>
              <a:gd name="connsiteY0" fmla="*/ 0 h 6858000"/>
              <a:gd name="connsiteX1" fmla="*/ 4560454 w 4560454"/>
              <a:gd name="connsiteY1" fmla="*/ 0 h 6858000"/>
              <a:gd name="connsiteX2" fmla="*/ 4560454 w 4560454"/>
              <a:gd name="connsiteY2" fmla="*/ 6858000 h 6858000"/>
              <a:gd name="connsiteX3" fmla="*/ 0 w 4560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454" h="6858000">
                <a:moveTo>
                  <a:pt x="0" y="0"/>
                </a:moveTo>
                <a:lnTo>
                  <a:pt x="4560454" y="0"/>
                </a:lnTo>
                <a:lnTo>
                  <a:pt x="4560454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9664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727" y="514350"/>
            <a:ext cx="5143500" cy="833649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D2B02E8B-EB97-8158-B585-0E0E95CF40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3075200" cy="51435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38727" y="1474470"/>
            <a:ext cx="5143500" cy="3150149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43298" y="4757966"/>
            <a:ext cx="2567180" cy="273844"/>
          </a:xfrm>
        </p:spPr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709275" y="4757967"/>
            <a:ext cx="1613155" cy="273844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360323" y="4757967"/>
            <a:ext cx="321905" cy="273844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594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5" y="514350"/>
            <a:ext cx="5143500" cy="833649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9485" y="1474470"/>
            <a:ext cx="5143500" cy="3150149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9486" y="4760153"/>
            <a:ext cx="2104054" cy="273844"/>
          </a:xfrm>
        </p:spPr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086890" y="4760153"/>
            <a:ext cx="2194190" cy="273844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281081" y="4760153"/>
            <a:ext cx="321905" cy="273844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68800" y="0"/>
            <a:ext cx="3075200" cy="51435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60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8394B4B-4343-02F2-F479-A470991D35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E1C0437-C1E0-3931-ADE2-B2D5A7025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430" y="273844"/>
            <a:ext cx="74979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rgbClr val="002174"/>
                </a:solidFill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11B8A01E-4013-45AE-C998-9DF888C2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0C65B274-B844-990F-490C-087243AA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8BBEC655-C9D0-0648-B4E7-0A9F4A6DE6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71475" y="1385888"/>
            <a:ext cx="840105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Clr>
                <a:srgbClr val="002174"/>
              </a:buClr>
              <a:buSzPct val="200000"/>
              <a:buFont typeface="Arial" panose="020B0604020202020204" pitchFamily="34" charset="0"/>
              <a:buChar char="•"/>
              <a:defRPr sz="14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  <a:lvl2pPr marL="512073" indent="-171450">
              <a:buClr>
                <a:srgbClr val="002174"/>
              </a:buClr>
              <a:buFont typeface="Wingdings" panose="05000000000000000000" pitchFamily="2" charset="2"/>
              <a:buChar char="ü"/>
              <a:defRPr sz="12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2pPr>
            <a:lvl3pPr marL="852696" indent="-171450">
              <a:buClr>
                <a:srgbClr val="002174"/>
              </a:buClr>
              <a:buFont typeface="Arial" panose="020B0604020202020204" pitchFamily="34" charset="0"/>
              <a:buChar char="•"/>
              <a:defRPr sz="10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3pPr>
            <a:lvl4pPr marL="1193320" indent="-171450">
              <a:buClr>
                <a:srgbClr val="002174"/>
              </a:buClr>
              <a:buFont typeface="Arial" panose="020B0604020202020204" pitchFamily="34" charset="0"/>
              <a:buChar char="•"/>
              <a:defRPr sz="8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4pPr>
            <a:lvl5pPr marL="1533943" indent="-171450">
              <a:buClr>
                <a:srgbClr val="002174"/>
              </a:buClr>
              <a:buFont typeface="Arial" panose="020B0604020202020204" pitchFamily="34" charset="0"/>
              <a:buChar char="•"/>
              <a:defRPr sz="600" b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C9C67834-08D6-7C76-B3F3-960C7B38D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2174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1A128FEC-0409-82E4-CD4D-5B7144D3AD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965067"/>
            <a:ext cx="6858000" cy="302949"/>
          </a:xfrm>
        </p:spPr>
        <p:txBody>
          <a:bodyPr>
            <a:normAutofit/>
          </a:bodyPr>
          <a:lstStyle>
            <a:lvl1pPr marL="0" indent="0" algn="ctr">
              <a:buNone/>
              <a:defRPr sz="1639">
                <a:solidFill>
                  <a:srgbClr val="DA516D"/>
                </a:solidFill>
                <a:latin typeface="Rubik Bold" pitchFamily="2" charset="-79"/>
                <a:cs typeface="Rubik Bold" pitchFamily="2" charset="-79"/>
              </a:defRPr>
            </a:lvl1pPr>
            <a:lvl2pPr marL="340623" indent="0" algn="ctr">
              <a:buNone/>
              <a:defRPr sz="1490"/>
            </a:lvl2pPr>
            <a:lvl3pPr marL="681247" indent="0" algn="ctr">
              <a:buNone/>
              <a:defRPr sz="1341"/>
            </a:lvl3pPr>
            <a:lvl4pPr marL="1021870" indent="0" algn="ctr">
              <a:buNone/>
              <a:defRPr sz="1192"/>
            </a:lvl4pPr>
            <a:lvl5pPr marL="1362493" indent="0" algn="ctr">
              <a:buNone/>
              <a:defRPr sz="1192"/>
            </a:lvl5pPr>
            <a:lvl6pPr marL="1703117" indent="0" algn="ctr">
              <a:buNone/>
              <a:defRPr sz="1192"/>
            </a:lvl6pPr>
            <a:lvl7pPr marL="2043740" indent="0" algn="ctr">
              <a:buNone/>
              <a:defRPr sz="1192"/>
            </a:lvl7pPr>
            <a:lvl8pPr marL="2384363" indent="0" algn="ctr">
              <a:buNone/>
              <a:defRPr sz="1192"/>
            </a:lvl8pPr>
            <a:lvl9pPr marL="2724987" indent="0" algn="ctr">
              <a:buNone/>
              <a:defRPr sz="1192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73E88B7-63E7-21AD-A08B-32C9CF3F8B2F}"/>
              </a:ext>
            </a:extLst>
          </p:cNvPr>
          <p:cNvSpPr/>
          <p:nvPr userDrawn="1"/>
        </p:nvSpPr>
        <p:spPr>
          <a:xfrm rot="19006401">
            <a:off x="-443906" y="107655"/>
            <a:ext cx="2688687" cy="646592"/>
          </a:xfrm>
          <a:custGeom>
            <a:avLst/>
            <a:gdLst>
              <a:gd name="connsiteX0" fmla="*/ 0 w 1291472"/>
              <a:gd name="connsiteY0" fmla="*/ 0 h 378715"/>
              <a:gd name="connsiteX1" fmla="*/ 1291472 w 1291472"/>
              <a:gd name="connsiteY1" fmla="*/ 0 h 378715"/>
              <a:gd name="connsiteX2" fmla="*/ 1291472 w 1291472"/>
              <a:gd name="connsiteY2" fmla="*/ 378715 h 378715"/>
              <a:gd name="connsiteX3" fmla="*/ 0 w 1291472"/>
              <a:gd name="connsiteY3" fmla="*/ 378715 h 378715"/>
              <a:gd name="connsiteX4" fmla="*/ 0 w 1291472"/>
              <a:gd name="connsiteY4" fmla="*/ 0 h 378715"/>
              <a:gd name="connsiteX0" fmla="*/ 0 w 1773239"/>
              <a:gd name="connsiteY0" fmla="*/ 0 h 430491"/>
              <a:gd name="connsiteX1" fmla="*/ 1291472 w 1773239"/>
              <a:gd name="connsiteY1" fmla="*/ 0 h 430491"/>
              <a:gd name="connsiteX2" fmla="*/ 1773239 w 1773239"/>
              <a:gd name="connsiteY2" fmla="*/ 430491 h 430491"/>
              <a:gd name="connsiteX3" fmla="*/ 0 w 1773239"/>
              <a:gd name="connsiteY3" fmla="*/ 378715 h 430491"/>
              <a:gd name="connsiteX4" fmla="*/ 0 w 1773239"/>
              <a:gd name="connsiteY4" fmla="*/ 0 h 430491"/>
              <a:gd name="connsiteX0" fmla="*/ 0 w 1916247"/>
              <a:gd name="connsiteY0" fmla="*/ 0 h 526098"/>
              <a:gd name="connsiteX1" fmla="*/ 1434480 w 1916247"/>
              <a:gd name="connsiteY1" fmla="*/ 95607 h 526098"/>
              <a:gd name="connsiteX2" fmla="*/ 1916247 w 1916247"/>
              <a:gd name="connsiteY2" fmla="*/ 526098 h 526098"/>
              <a:gd name="connsiteX3" fmla="*/ 143008 w 1916247"/>
              <a:gd name="connsiteY3" fmla="*/ 474322 h 526098"/>
              <a:gd name="connsiteX4" fmla="*/ 0 w 1916247"/>
              <a:gd name="connsiteY4" fmla="*/ 0 h 526098"/>
              <a:gd name="connsiteX0" fmla="*/ 262934 w 2179181"/>
              <a:gd name="connsiteY0" fmla="*/ 0 h 526098"/>
              <a:gd name="connsiteX1" fmla="*/ 1697414 w 2179181"/>
              <a:gd name="connsiteY1" fmla="*/ 95607 h 526098"/>
              <a:gd name="connsiteX2" fmla="*/ 2179181 w 2179181"/>
              <a:gd name="connsiteY2" fmla="*/ 526098 h 526098"/>
              <a:gd name="connsiteX3" fmla="*/ 0 w 2179181"/>
              <a:gd name="connsiteY3" fmla="*/ 286823 h 526098"/>
              <a:gd name="connsiteX4" fmla="*/ 262934 w 2179181"/>
              <a:gd name="connsiteY4" fmla="*/ 0 h 526098"/>
              <a:gd name="connsiteX0" fmla="*/ 221528 w 2179181"/>
              <a:gd name="connsiteY0" fmla="*/ 0 h 458096"/>
              <a:gd name="connsiteX1" fmla="*/ 1697414 w 2179181"/>
              <a:gd name="connsiteY1" fmla="*/ 27605 h 458096"/>
              <a:gd name="connsiteX2" fmla="*/ 2179181 w 2179181"/>
              <a:gd name="connsiteY2" fmla="*/ 458096 h 458096"/>
              <a:gd name="connsiteX3" fmla="*/ 0 w 2179181"/>
              <a:gd name="connsiteY3" fmla="*/ 218821 h 458096"/>
              <a:gd name="connsiteX4" fmla="*/ 221528 w 2179181"/>
              <a:gd name="connsiteY4" fmla="*/ 0 h 458096"/>
              <a:gd name="connsiteX0" fmla="*/ 221528 w 2179181"/>
              <a:gd name="connsiteY0" fmla="*/ 20351 h 478447"/>
              <a:gd name="connsiteX1" fmla="*/ 1697414 w 2179181"/>
              <a:gd name="connsiteY1" fmla="*/ 47956 h 478447"/>
              <a:gd name="connsiteX2" fmla="*/ 2179181 w 2179181"/>
              <a:gd name="connsiteY2" fmla="*/ 478447 h 478447"/>
              <a:gd name="connsiteX3" fmla="*/ 0 w 2179181"/>
              <a:gd name="connsiteY3" fmla="*/ 239172 h 478447"/>
              <a:gd name="connsiteX4" fmla="*/ 221528 w 2179181"/>
              <a:gd name="connsiteY4" fmla="*/ 20351 h 478447"/>
              <a:gd name="connsiteX0" fmla="*/ 223079 w 2179181"/>
              <a:gd name="connsiteY0" fmla="*/ 14723 h 516381"/>
              <a:gd name="connsiteX1" fmla="*/ 1697414 w 2179181"/>
              <a:gd name="connsiteY1" fmla="*/ 85890 h 516381"/>
              <a:gd name="connsiteX2" fmla="*/ 2179181 w 2179181"/>
              <a:gd name="connsiteY2" fmla="*/ 516381 h 516381"/>
              <a:gd name="connsiteX3" fmla="*/ 0 w 2179181"/>
              <a:gd name="connsiteY3" fmla="*/ 277106 h 516381"/>
              <a:gd name="connsiteX4" fmla="*/ 223079 w 2179181"/>
              <a:gd name="connsiteY4" fmla="*/ 14723 h 516381"/>
              <a:gd name="connsiteX0" fmla="*/ 223079 w 2179181"/>
              <a:gd name="connsiteY0" fmla="*/ 12890 h 514548"/>
              <a:gd name="connsiteX1" fmla="*/ 1727112 w 2179181"/>
              <a:gd name="connsiteY1" fmla="*/ 106345 h 514548"/>
              <a:gd name="connsiteX2" fmla="*/ 2179181 w 2179181"/>
              <a:gd name="connsiteY2" fmla="*/ 514548 h 514548"/>
              <a:gd name="connsiteX3" fmla="*/ 0 w 2179181"/>
              <a:gd name="connsiteY3" fmla="*/ 275273 h 514548"/>
              <a:gd name="connsiteX4" fmla="*/ 223079 w 2179181"/>
              <a:gd name="connsiteY4" fmla="*/ 12890 h 514548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179181"/>
              <a:gd name="connsiteY0" fmla="*/ 17277 h 518935"/>
              <a:gd name="connsiteX1" fmla="*/ 1727112 w 2179181"/>
              <a:gd name="connsiteY1" fmla="*/ 110732 h 518935"/>
              <a:gd name="connsiteX2" fmla="*/ 2179181 w 2179181"/>
              <a:gd name="connsiteY2" fmla="*/ 518935 h 518935"/>
              <a:gd name="connsiteX3" fmla="*/ 0 w 2179181"/>
              <a:gd name="connsiteY3" fmla="*/ 279660 h 518935"/>
              <a:gd name="connsiteX4" fmla="*/ 223079 w 2179181"/>
              <a:gd name="connsiteY4" fmla="*/ 17277 h 518935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7277 h 552634"/>
              <a:gd name="connsiteX1" fmla="*/ 1727112 w 2215034"/>
              <a:gd name="connsiteY1" fmla="*/ 110732 h 552634"/>
              <a:gd name="connsiteX2" fmla="*/ 2215034 w 2215034"/>
              <a:gd name="connsiteY2" fmla="*/ 552634 h 552634"/>
              <a:gd name="connsiteX3" fmla="*/ 0 w 2215034"/>
              <a:gd name="connsiteY3" fmla="*/ 279660 h 552634"/>
              <a:gd name="connsiteX4" fmla="*/ 223079 w 2215034"/>
              <a:gd name="connsiteY4" fmla="*/ 17277 h 552634"/>
              <a:gd name="connsiteX0" fmla="*/ 223079 w 2215034"/>
              <a:gd name="connsiteY0" fmla="*/ 1548 h 536905"/>
              <a:gd name="connsiteX1" fmla="*/ 1727112 w 2215034"/>
              <a:gd name="connsiteY1" fmla="*/ 95003 h 536905"/>
              <a:gd name="connsiteX2" fmla="*/ 2215034 w 2215034"/>
              <a:gd name="connsiteY2" fmla="*/ 536905 h 536905"/>
              <a:gd name="connsiteX3" fmla="*/ 0 w 2215034"/>
              <a:gd name="connsiteY3" fmla="*/ 263931 h 536905"/>
              <a:gd name="connsiteX4" fmla="*/ 223079 w 2215034"/>
              <a:gd name="connsiteY4" fmla="*/ 1548 h 536905"/>
              <a:gd name="connsiteX0" fmla="*/ 223079 w 2215034"/>
              <a:gd name="connsiteY0" fmla="*/ 2074 h 537431"/>
              <a:gd name="connsiteX1" fmla="*/ 1727112 w 2215034"/>
              <a:gd name="connsiteY1" fmla="*/ 95529 h 537431"/>
              <a:gd name="connsiteX2" fmla="*/ 2215034 w 2215034"/>
              <a:gd name="connsiteY2" fmla="*/ 537431 h 537431"/>
              <a:gd name="connsiteX3" fmla="*/ 0 w 2215034"/>
              <a:gd name="connsiteY3" fmla="*/ 264457 h 537431"/>
              <a:gd name="connsiteX4" fmla="*/ 223079 w 2215034"/>
              <a:gd name="connsiteY4" fmla="*/ 2074 h 537431"/>
              <a:gd name="connsiteX0" fmla="*/ 225528 w 2217483"/>
              <a:gd name="connsiteY0" fmla="*/ 2074 h 537431"/>
              <a:gd name="connsiteX1" fmla="*/ 1729561 w 2217483"/>
              <a:gd name="connsiteY1" fmla="*/ 95529 h 537431"/>
              <a:gd name="connsiteX2" fmla="*/ 2217483 w 2217483"/>
              <a:gd name="connsiteY2" fmla="*/ 537431 h 537431"/>
              <a:gd name="connsiteX3" fmla="*/ 0 w 2217483"/>
              <a:gd name="connsiteY3" fmla="*/ 279037 h 537431"/>
              <a:gd name="connsiteX4" fmla="*/ 225528 w 2217483"/>
              <a:gd name="connsiteY4" fmla="*/ 2074 h 537431"/>
              <a:gd name="connsiteX0" fmla="*/ 257497 w 2217483"/>
              <a:gd name="connsiteY0" fmla="*/ 2142 h 535589"/>
              <a:gd name="connsiteX1" fmla="*/ 1729561 w 2217483"/>
              <a:gd name="connsiteY1" fmla="*/ 93687 h 535589"/>
              <a:gd name="connsiteX2" fmla="*/ 2217483 w 2217483"/>
              <a:gd name="connsiteY2" fmla="*/ 535589 h 535589"/>
              <a:gd name="connsiteX3" fmla="*/ 0 w 2217483"/>
              <a:gd name="connsiteY3" fmla="*/ 277195 h 535589"/>
              <a:gd name="connsiteX4" fmla="*/ 257497 w 2217483"/>
              <a:gd name="connsiteY4" fmla="*/ 2142 h 535589"/>
              <a:gd name="connsiteX0" fmla="*/ 0 w 2272798"/>
              <a:gd name="connsiteY0" fmla="*/ 1461 h 561926"/>
              <a:gd name="connsiteX1" fmla="*/ 1784876 w 2272798"/>
              <a:gd name="connsiteY1" fmla="*/ 120024 h 561926"/>
              <a:gd name="connsiteX2" fmla="*/ 2272798 w 2272798"/>
              <a:gd name="connsiteY2" fmla="*/ 561926 h 561926"/>
              <a:gd name="connsiteX3" fmla="*/ 55315 w 2272798"/>
              <a:gd name="connsiteY3" fmla="*/ 303532 h 561926"/>
              <a:gd name="connsiteX4" fmla="*/ 0 w 2272798"/>
              <a:gd name="connsiteY4" fmla="*/ 1461 h 561926"/>
              <a:gd name="connsiteX0" fmla="*/ 257212 w 2530010"/>
              <a:gd name="connsiteY0" fmla="*/ 1461 h 561926"/>
              <a:gd name="connsiteX1" fmla="*/ 2042088 w 2530010"/>
              <a:gd name="connsiteY1" fmla="*/ 120024 h 561926"/>
              <a:gd name="connsiteX2" fmla="*/ 2530010 w 2530010"/>
              <a:gd name="connsiteY2" fmla="*/ 561926 h 561926"/>
              <a:gd name="connsiteX3" fmla="*/ 0 w 2530010"/>
              <a:gd name="connsiteY3" fmla="*/ 285680 h 561926"/>
              <a:gd name="connsiteX4" fmla="*/ 257212 w 2530010"/>
              <a:gd name="connsiteY4" fmla="*/ 1461 h 561926"/>
              <a:gd name="connsiteX0" fmla="*/ 257212 w 2717039"/>
              <a:gd name="connsiteY0" fmla="*/ 1461 h 675420"/>
              <a:gd name="connsiteX1" fmla="*/ 2042088 w 2717039"/>
              <a:gd name="connsiteY1" fmla="*/ 120024 h 675420"/>
              <a:gd name="connsiteX2" fmla="*/ 2717039 w 2717039"/>
              <a:gd name="connsiteY2" fmla="*/ 675420 h 675420"/>
              <a:gd name="connsiteX3" fmla="*/ 0 w 2717039"/>
              <a:gd name="connsiteY3" fmla="*/ 285680 h 675420"/>
              <a:gd name="connsiteX4" fmla="*/ 257212 w 2717039"/>
              <a:gd name="connsiteY4" fmla="*/ 1461 h 675420"/>
              <a:gd name="connsiteX0" fmla="*/ 257212 w 2717039"/>
              <a:gd name="connsiteY0" fmla="*/ 1012 h 674971"/>
              <a:gd name="connsiteX1" fmla="*/ 2176286 w 2717039"/>
              <a:gd name="connsiteY1" fmla="*/ 156711 h 674971"/>
              <a:gd name="connsiteX2" fmla="*/ 2717039 w 2717039"/>
              <a:gd name="connsiteY2" fmla="*/ 674971 h 674971"/>
              <a:gd name="connsiteX3" fmla="*/ 0 w 2717039"/>
              <a:gd name="connsiteY3" fmla="*/ 285231 h 674971"/>
              <a:gd name="connsiteX4" fmla="*/ 257212 w 2717039"/>
              <a:gd name="connsiteY4" fmla="*/ 1012 h 674971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717039"/>
              <a:gd name="connsiteY0" fmla="*/ 855 h 674814"/>
              <a:gd name="connsiteX1" fmla="*/ 2176286 w 2717039"/>
              <a:gd name="connsiteY1" fmla="*/ 156554 h 674814"/>
              <a:gd name="connsiteX2" fmla="*/ 2717039 w 2717039"/>
              <a:gd name="connsiteY2" fmla="*/ 674814 h 674814"/>
              <a:gd name="connsiteX3" fmla="*/ 0 w 2717039"/>
              <a:gd name="connsiteY3" fmla="*/ 285074 h 674814"/>
              <a:gd name="connsiteX4" fmla="*/ 257212 w 2717039"/>
              <a:gd name="connsiteY4" fmla="*/ 855 h 674814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7212 w 2688687"/>
              <a:gd name="connsiteY0" fmla="*/ 855 h 648166"/>
              <a:gd name="connsiteX1" fmla="*/ 2176286 w 2688687"/>
              <a:gd name="connsiteY1" fmla="*/ 156554 h 648166"/>
              <a:gd name="connsiteX2" fmla="*/ 2688687 w 2688687"/>
              <a:gd name="connsiteY2" fmla="*/ 648166 h 648166"/>
              <a:gd name="connsiteX3" fmla="*/ 0 w 2688687"/>
              <a:gd name="connsiteY3" fmla="*/ 285074 h 648166"/>
              <a:gd name="connsiteX4" fmla="*/ 257212 w 2688687"/>
              <a:gd name="connsiteY4" fmla="*/ 855 h 648166"/>
              <a:gd name="connsiteX0" fmla="*/ 252770 w 2688687"/>
              <a:gd name="connsiteY0" fmla="*/ 891 h 643477"/>
              <a:gd name="connsiteX1" fmla="*/ 2176286 w 2688687"/>
              <a:gd name="connsiteY1" fmla="*/ 151865 h 643477"/>
              <a:gd name="connsiteX2" fmla="*/ 2688687 w 2688687"/>
              <a:gd name="connsiteY2" fmla="*/ 643477 h 643477"/>
              <a:gd name="connsiteX3" fmla="*/ 0 w 2688687"/>
              <a:gd name="connsiteY3" fmla="*/ 280385 h 643477"/>
              <a:gd name="connsiteX4" fmla="*/ 252770 w 2688687"/>
              <a:gd name="connsiteY4" fmla="*/ 891 h 643477"/>
              <a:gd name="connsiteX0" fmla="*/ 252770 w 2688687"/>
              <a:gd name="connsiteY0" fmla="*/ 4006 h 646592"/>
              <a:gd name="connsiteX1" fmla="*/ 2176286 w 2688687"/>
              <a:gd name="connsiteY1" fmla="*/ 154980 h 646592"/>
              <a:gd name="connsiteX2" fmla="*/ 2688687 w 2688687"/>
              <a:gd name="connsiteY2" fmla="*/ 646592 h 646592"/>
              <a:gd name="connsiteX3" fmla="*/ 0 w 2688687"/>
              <a:gd name="connsiteY3" fmla="*/ 283500 h 646592"/>
              <a:gd name="connsiteX4" fmla="*/ 252770 w 2688687"/>
              <a:gd name="connsiteY4" fmla="*/ 4006 h 64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687" h="646592">
                <a:moveTo>
                  <a:pt x="252770" y="4006"/>
                </a:moveTo>
                <a:cubicBezTo>
                  <a:pt x="933000" y="-23316"/>
                  <a:pt x="1888741" y="95937"/>
                  <a:pt x="2176286" y="154980"/>
                </a:cubicBezTo>
                <a:lnTo>
                  <a:pt x="2688687" y="646592"/>
                </a:lnTo>
                <a:cubicBezTo>
                  <a:pt x="2247481" y="540270"/>
                  <a:pt x="1439140" y="273050"/>
                  <a:pt x="0" y="283500"/>
                </a:cubicBezTo>
                <a:lnTo>
                  <a:pt x="252770" y="4006"/>
                </a:lnTo>
                <a:close/>
              </a:path>
            </a:pathLst>
          </a:custGeom>
          <a:solidFill>
            <a:srgbClr val="DA51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2302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514350"/>
            <a:ext cx="3421249" cy="1028448"/>
          </a:xfrm>
        </p:spPr>
        <p:txBody>
          <a:bodyPr anchor="b">
            <a:no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EEFBBBB-A526-5A93-34B8-A377087586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4792848" cy="51435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65552" y="1714500"/>
            <a:ext cx="3421249" cy="2914650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65553" y="4757967"/>
            <a:ext cx="1578824" cy="273844"/>
          </a:xfrm>
        </p:spPr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1301" y="4757967"/>
            <a:ext cx="1329022" cy="27384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0323" y="4757967"/>
            <a:ext cx="321905" cy="273844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04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14350"/>
            <a:ext cx="3429002" cy="1028448"/>
          </a:xfrm>
        </p:spPr>
        <p:txBody>
          <a:bodyPr anchor="b">
            <a:no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1714500"/>
            <a:ext cx="3421250" cy="2914650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3C6055EC-0CB7-A026-AE8C-74A36F76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57967"/>
            <a:ext cx="1578824" cy="273844"/>
          </a:xfrm>
        </p:spPr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AE86096B-57D4-1243-A86D-1D5E7DC3A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2948" y="4757967"/>
            <a:ext cx="1329022" cy="27384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A98A8E55-200E-96B4-1462-6DA457A2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51970" y="4757967"/>
            <a:ext cx="321905" cy="273844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48233842-32AB-C53C-CA20-8101D4E63D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51152" y="0"/>
            <a:ext cx="4792848" cy="51435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631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499" y="515840"/>
            <a:ext cx="2522444" cy="1495044"/>
          </a:xfrm>
        </p:spPr>
        <p:txBody>
          <a:bodyPr anchor="b">
            <a:no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688108" cy="51435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9594" y="2160270"/>
            <a:ext cx="2522444" cy="2455959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59498" y="4757967"/>
            <a:ext cx="1509046" cy="273844"/>
          </a:xfrm>
        </p:spPr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668543" y="4757967"/>
            <a:ext cx="691779" cy="273844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360323" y="4757967"/>
            <a:ext cx="321905" cy="273844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289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74" y="514350"/>
            <a:ext cx="2523744" cy="1497226"/>
          </a:xfrm>
        </p:spPr>
        <p:txBody>
          <a:bodyPr anchor="b">
            <a:no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774" y="2160270"/>
            <a:ext cx="2523744" cy="2426142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C119522C-433C-CA02-AD5B-2ABB39A416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61774" y="4757967"/>
            <a:ext cx="1509046" cy="273844"/>
          </a:xfrm>
        </p:spPr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76C67AD-99A1-8DF0-C332-BB3E0C53717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970819" y="4757967"/>
            <a:ext cx="691779" cy="273844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C8D2CF7B-FF7A-7960-DB96-2B1846DA41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2662599" y="4757967"/>
            <a:ext cx="321905" cy="273844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B08A763A-F1F9-D459-6C34-3976566275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5892" y="0"/>
            <a:ext cx="5688108" cy="51435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76972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1" y="514350"/>
            <a:ext cx="2061086" cy="2057400"/>
          </a:xfrm>
          <a:noFill/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87E718-4223-B4DB-C92A-99E891E642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172200" cy="51435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29400" y="2777490"/>
            <a:ext cx="2057401" cy="1857046"/>
          </a:xfrm>
          <a:noFill/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050" dirty="0"/>
            </a:lvl1pPr>
            <a:lvl2pPr marL="171450" indent="0">
              <a:buNone/>
              <a:defRPr lang="en-US" sz="1050" dirty="0"/>
            </a:lvl2pPr>
            <a:lvl3pPr marL="342900" indent="0">
              <a:buNone/>
              <a:defRPr lang="en-US" sz="1050" dirty="0"/>
            </a:lvl3pPr>
            <a:lvl4pPr marL="514350" indent="0">
              <a:buNone/>
              <a:defRPr lang="en-US" sz="1050" dirty="0"/>
            </a:lvl4pPr>
            <a:lvl5pPr marL="685800" indent="0">
              <a:buNone/>
              <a:defRPr lang="en-US" sz="105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4757967"/>
            <a:ext cx="1053345" cy="273844"/>
          </a:xfrm>
          <a:noFill/>
        </p:spPr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9392" y="4757967"/>
            <a:ext cx="640930" cy="273844"/>
          </a:xfrm>
          <a:noFill/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0323" y="4757967"/>
            <a:ext cx="321905" cy="273844"/>
          </a:xfrm>
          <a:noFill/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128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73" y="514350"/>
            <a:ext cx="2061086" cy="20574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518" y="2777490"/>
            <a:ext cx="2057400" cy="1857046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050" dirty="0"/>
            </a:lvl1pPr>
            <a:lvl2pPr marL="171450" indent="0">
              <a:buNone/>
              <a:defRPr lang="en-US" sz="1050" dirty="0"/>
            </a:lvl2pPr>
            <a:lvl3pPr marL="342900" indent="0">
              <a:buNone/>
              <a:defRPr lang="en-US" sz="1050" dirty="0"/>
            </a:lvl3pPr>
            <a:lvl4pPr marL="514350" indent="0">
              <a:buNone/>
              <a:defRPr lang="en-US" sz="1050" dirty="0"/>
            </a:lvl4pPr>
            <a:lvl5pPr marL="685800" indent="0">
              <a:buNone/>
              <a:defRPr lang="en-US" sz="105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644F6AEF-CB45-AC6F-F205-7AB27767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773" y="4757967"/>
            <a:ext cx="1053345" cy="273844"/>
          </a:xfrm>
        </p:spPr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80DDA2F-B408-A7AF-463F-3F6ED55C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1765" y="4757967"/>
            <a:ext cx="640930" cy="27384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C6A3F52-E7A3-B732-2650-C47F8BE2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2695" y="4757967"/>
            <a:ext cx="321905" cy="273844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0894EEF-95B5-F8FE-9FBB-D5DFD413C0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71800" y="0"/>
            <a:ext cx="6172200" cy="514350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203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4" y="3257551"/>
            <a:ext cx="3014642" cy="869948"/>
          </a:xfrm>
        </p:spPr>
        <p:txBody>
          <a:bodyPr anchor="t">
            <a:no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0CE544-3552-FE00-5B00-942E522A2A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2914650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86200" y="3257551"/>
            <a:ext cx="4800600" cy="86994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050" dirty="0"/>
            </a:lvl1pPr>
            <a:lvl2pPr marL="171450" indent="0">
              <a:buNone/>
              <a:defRPr lang="en-US" sz="1050" dirty="0"/>
            </a:lvl2pPr>
            <a:lvl3pPr marL="342900" indent="0">
              <a:buNone/>
              <a:defRPr lang="en-US" sz="1050" dirty="0"/>
            </a:lvl3pPr>
            <a:lvl4pPr marL="514350" indent="0">
              <a:buNone/>
              <a:defRPr lang="en-US" sz="1050" dirty="0"/>
            </a:lvl4pPr>
            <a:lvl5pPr marL="685800" indent="0">
              <a:buNone/>
              <a:defRPr lang="en-US" sz="105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625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4" y="2914650"/>
            <a:ext cx="2283716" cy="1683845"/>
          </a:xfrm>
        </p:spPr>
        <p:txBody>
          <a:bodyPr anchor="b">
            <a:no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9144000" cy="2582498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00401" y="2914651"/>
            <a:ext cx="5486399" cy="1683845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050" b="0" i="0" dirty="0">
                <a:latin typeface="+mn-lt"/>
              </a:defRPr>
            </a:lvl1pPr>
            <a:lvl2pPr marL="171450" indent="0">
              <a:buNone/>
              <a:defRPr lang="en-US" sz="1050" b="0" i="0" dirty="0">
                <a:latin typeface="+mn-lt"/>
              </a:defRPr>
            </a:lvl2pPr>
            <a:lvl3pPr marL="342900" indent="0">
              <a:buNone/>
              <a:defRPr lang="en-US" sz="1050" b="0" i="0" dirty="0">
                <a:latin typeface="+mn-lt"/>
              </a:defRPr>
            </a:lvl3pPr>
            <a:lvl4pPr marL="514350" indent="0">
              <a:buNone/>
              <a:defRPr lang="en-US" sz="1050" b="0" i="0" dirty="0">
                <a:latin typeface="+mn-lt"/>
              </a:defRPr>
            </a:lvl4pPr>
            <a:lvl5pPr marL="685800" indent="0">
              <a:buNone/>
              <a:defRPr lang="en-US" sz="1050" b="0" i="0" dirty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878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14350"/>
            <a:ext cx="2283716" cy="1526793"/>
          </a:xfrm>
        </p:spPr>
        <p:txBody>
          <a:bodyPr anchor="t">
            <a:no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94369" y="514350"/>
            <a:ext cx="5486399" cy="1510999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050" b="0" i="0" dirty="0">
                <a:latin typeface="+mn-lt"/>
              </a:defRPr>
            </a:lvl1pPr>
            <a:lvl2pPr marL="171450" indent="0">
              <a:buNone/>
              <a:defRPr lang="en-US" sz="1050" b="0" i="0" dirty="0">
                <a:latin typeface="+mn-lt"/>
              </a:defRPr>
            </a:lvl2pPr>
            <a:lvl3pPr marL="342900" indent="0">
              <a:buNone/>
              <a:defRPr lang="en-US" sz="1050" b="0" i="0" dirty="0">
                <a:latin typeface="+mn-lt"/>
              </a:defRPr>
            </a:lvl3pPr>
            <a:lvl4pPr marL="514350" indent="0">
              <a:buNone/>
              <a:defRPr lang="en-US" sz="1050" b="0" i="0" dirty="0">
                <a:latin typeface="+mn-lt"/>
              </a:defRPr>
            </a:lvl4pPr>
            <a:lvl5pPr marL="685800" indent="0">
              <a:buNone/>
              <a:defRPr lang="en-US" sz="1050" b="0" i="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1" y="2172279"/>
            <a:ext cx="2093270" cy="273844"/>
          </a:xfrm>
        </p:spPr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74421" y="2172279"/>
            <a:ext cx="1169534" cy="273844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8864" y="2172279"/>
            <a:ext cx="321905" cy="273844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4178283B-8F20-CAA0-928D-318B857F95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2561002"/>
            <a:ext cx="9144000" cy="2582498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97460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14356"/>
            <a:ext cx="4112515" cy="1041239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9486" y="1988820"/>
            <a:ext cx="4112514" cy="2641388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AB12E0E-A617-768A-7E0E-472481185B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38344" y="514356"/>
            <a:ext cx="3648456" cy="4114783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1D70B4-629A-1A3A-D1BB-D35C3AED4BAD}"/>
              </a:ext>
            </a:extLst>
          </p:cNvPr>
          <p:cNvCxnSpPr>
            <a:cxnSpLocks/>
          </p:cNvCxnSpPr>
          <p:nvPr userDrawn="1"/>
        </p:nvCxnSpPr>
        <p:spPr>
          <a:xfrm>
            <a:off x="457200" y="1771672"/>
            <a:ext cx="41148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8F922763-A12B-44C2-4F2D-AAD3B317EC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9486" y="4757967"/>
            <a:ext cx="2104054" cy="273844"/>
          </a:xfrm>
        </p:spPr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88D44AB0-B4BD-5097-DB6C-0B96B75B1DA6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6670447" y="4757967"/>
            <a:ext cx="1651983" cy="273844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EA9CC9C-E71E-C316-0680-F4BD6EDC8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60323" y="4757967"/>
            <a:ext cx="321905" cy="273844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92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0ECDC37-0DF0-C1FC-E142-83DFD30AC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4716B34-18AA-2BDC-7484-31F5ECE88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2" y="1965400"/>
            <a:ext cx="2949178" cy="654495"/>
          </a:xfrm>
        </p:spPr>
        <p:txBody>
          <a:bodyPr anchor="b">
            <a:normAutofit/>
          </a:bodyPr>
          <a:lstStyle>
            <a:lvl1pPr>
              <a:defRPr sz="3576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fr-FR"/>
              <a:t>Page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2295D3-74F0-3D1A-2AA6-AFC18CE2B9C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2" y="2680473"/>
            <a:ext cx="2949178" cy="372172"/>
          </a:xfrm>
        </p:spPr>
        <p:txBody>
          <a:bodyPr>
            <a:normAutofit/>
          </a:bodyPr>
          <a:lstStyle>
            <a:lvl1pPr marL="0" indent="0">
              <a:buNone/>
              <a:defRPr sz="2384" b="0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  <a:lvl2pPr marL="340623" indent="0">
              <a:buNone/>
              <a:defRPr sz="1043"/>
            </a:lvl2pPr>
            <a:lvl3pPr marL="681247" indent="0">
              <a:buNone/>
              <a:defRPr sz="894"/>
            </a:lvl3pPr>
            <a:lvl4pPr marL="1021870" indent="0">
              <a:buNone/>
              <a:defRPr sz="745"/>
            </a:lvl4pPr>
            <a:lvl5pPr marL="1362493" indent="0">
              <a:buNone/>
              <a:defRPr sz="745"/>
            </a:lvl5pPr>
            <a:lvl6pPr marL="1703117" indent="0">
              <a:buNone/>
              <a:defRPr sz="745"/>
            </a:lvl6pPr>
            <a:lvl7pPr marL="2043740" indent="0">
              <a:buNone/>
              <a:defRPr sz="745"/>
            </a:lvl7pPr>
            <a:lvl8pPr marL="2384363" indent="0">
              <a:buNone/>
              <a:defRPr sz="745"/>
            </a:lvl8pPr>
            <a:lvl9pPr marL="2724987" indent="0">
              <a:buNone/>
              <a:defRPr sz="745"/>
            </a:lvl9pPr>
          </a:lstStyle>
          <a:p>
            <a:pPr lvl="0"/>
            <a:r>
              <a:rPr lang="fr-FR"/>
              <a:t>Sous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EBFAC4D-DE0A-58F9-AEB4-76755AFAAC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4447" y="4568684"/>
            <a:ext cx="1237693" cy="531839"/>
          </a:xfrm>
          <a:prstGeom prst="rect">
            <a:avLst/>
          </a:prstGeom>
        </p:spPr>
      </p:pic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755030AD-493A-94CB-4F5B-ECC3D6E74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339771C4-2D29-E0CC-B2A8-2497ED549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Rubik Bold" pitchFamily="2" charset="-79"/>
                <a:cs typeface="Rubik Bold" pitchFamily="2" charset="-79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BA82F46-4902-E2EE-E4BA-3890A3600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" y="4767263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  <a:latin typeface="Rubik SemiBold" pitchFamily="2" charset="-79"/>
                <a:cs typeface="Rubik SemiBold" pitchFamily="2" charset="-79"/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9888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14350"/>
            <a:ext cx="8227315" cy="673894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E15E62-FEF2-298A-EC8D-72D59188CB27}"/>
              </a:ext>
            </a:extLst>
          </p:cNvPr>
          <p:cNvCxnSpPr>
            <a:cxnSpLocks/>
          </p:cNvCxnSpPr>
          <p:nvPr userDrawn="1"/>
        </p:nvCxnSpPr>
        <p:spPr>
          <a:xfrm>
            <a:off x="457200" y="1428750"/>
            <a:ext cx="82296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714509"/>
            <a:ext cx="4109606" cy="2240744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892D5B-0772-8929-54F9-AA16EED38E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36681" y="1713976"/>
            <a:ext cx="3647834" cy="2914641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9485" y="4757967"/>
            <a:ext cx="1982199" cy="273844"/>
          </a:xfrm>
        </p:spPr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264947" y="4757967"/>
            <a:ext cx="1087273" cy="273844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352220" y="4757967"/>
            <a:ext cx="332295" cy="273844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532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427" y="514355"/>
            <a:ext cx="4114800" cy="1041227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F8ACB4F-E132-97B5-797E-ADFB9AC8345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2493" y="514356"/>
            <a:ext cx="3648456" cy="4114783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67427" y="1987747"/>
            <a:ext cx="4114800" cy="2641391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415657-C9CC-A8DC-C841-09A42AC901EC}"/>
              </a:ext>
            </a:extLst>
          </p:cNvPr>
          <p:cNvCxnSpPr>
            <a:cxnSpLocks/>
          </p:cNvCxnSpPr>
          <p:nvPr userDrawn="1"/>
        </p:nvCxnSpPr>
        <p:spPr>
          <a:xfrm>
            <a:off x="4567427" y="1771664"/>
            <a:ext cx="41148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65827FC-FBF0-2A7B-2AE9-11D916DB97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9486" y="4757967"/>
            <a:ext cx="2104054" cy="273844"/>
          </a:xfrm>
        </p:spPr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7D3F37AD-0904-9EC0-EFEE-899B457A4536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6670447" y="4757967"/>
            <a:ext cx="1651983" cy="273844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55EC9E8-1A84-6C33-ADB3-D40020F509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60323" y="4757967"/>
            <a:ext cx="321905" cy="273844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092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350"/>
            <a:ext cx="3423572" cy="1070099"/>
          </a:xfrm>
        </p:spPr>
        <p:txBody>
          <a:bodyPr anchor="b">
            <a:no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580E71-5349-7975-EE00-1D48FBB455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" y="1885950"/>
            <a:ext cx="3423572" cy="2727449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2545" y="514350"/>
            <a:ext cx="4344256" cy="4099049"/>
          </a:xfrm>
        </p:spPr>
        <p:txBody>
          <a:bodyPr anchor="b"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828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14350"/>
            <a:ext cx="8222741" cy="668327"/>
          </a:xfrm>
        </p:spPr>
        <p:txBody>
          <a:bodyPr anchor="b">
            <a:no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C4665C-5805-BDA9-0EA4-387D86C88A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9486" y="1543050"/>
            <a:ext cx="2055115" cy="3068627"/>
          </a:xfrm>
          <a:blipFill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57501" y="1543050"/>
            <a:ext cx="5824727" cy="3068627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907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1DA757D-A9AE-985A-6EEE-C02E46D45DC9}"/>
              </a:ext>
            </a:extLst>
          </p:cNvPr>
          <p:cNvSpPr/>
          <p:nvPr/>
        </p:nvSpPr>
        <p:spPr>
          <a:xfrm>
            <a:off x="8438172" y="3257550"/>
            <a:ext cx="4763" cy="558898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 sz="1013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71E517F-7D77-FEA1-94A2-D8522A1BF181}"/>
              </a:ext>
            </a:extLst>
          </p:cNvPr>
          <p:cNvSpPr/>
          <p:nvPr/>
        </p:nvSpPr>
        <p:spPr>
          <a:xfrm>
            <a:off x="514350" y="3520421"/>
            <a:ext cx="8192950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 sz="1013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2EAE4C-19D0-A0E4-1FDC-967BD2694E6F}"/>
              </a:ext>
            </a:extLst>
          </p:cNvPr>
          <p:cNvSpPr/>
          <p:nvPr/>
        </p:nvSpPr>
        <p:spPr>
          <a:xfrm>
            <a:off x="8248924" y="3319374"/>
            <a:ext cx="397453" cy="395201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 sz="1013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E35C93-E0FF-6186-7502-985D78DA9B28}"/>
              </a:ext>
            </a:extLst>
          </p:cNvPr>
          <p:cNvSpPr/>
          <p:nvPr/>
        </p:nvSpPr>
        <p:spPr>
          <a:xfrm>
            <a:off x="8232109" y="3319378"/>
            <a:ext cx="397453" cy="395201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 sz="1013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D4E889F8-D8CB-1564-17A8-26A2F425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7" y="3769095"/>
            <a:ext cx="6858000" cy="65151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135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3B51AE5-91E2-069A-7DF2-EB394DA25E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6864" y="857250"/>
            <a:ext cx="7586759" cy="260604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21000"/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 algn="l" rtl="0"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 algn="r" rtl="0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 algn="r" rtl="0">
              <a:defRPr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97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E73F6F-B481-328B-CE64-8485DC66B8EA}"/>
              </a:ext>
            </a:extLst>
          </p:cNvPr>
          <p:cNvSpPr/>
          <p:nvPr/>
        </p:nvSpPr>
        <p:spPr>
          <a:xfrm>
            <a:off x="8440502" y="546920"/>
            <a:ext cx="4722" cy="557206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D968F-BFC6-694E-9A7C-A113E7DEBF65}"/>
              </a:ext>
            </a:extLst>
          </p:cNvPr>
          <p:cNvSpPr/>
          <p:nvPr/>
        </p:nvSpPr>
        <p:spPr>
          <a:xfrm>
            <a:off x="8150093" y="810683"/>
            <a:ext cx="557207" cy="4722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77A14AD-A403-0816-9FED-F4E7BB405B17}"/>
              </a:ext>
            </a:extLst>
          </p:cNvPr>
          <p:cNvSpPr/>
          <p:nvPr/>
        </p:nvSpPr>
        <p:spPr>
          <a:xfrm>
            <a:off x="8252914" y="608557"/>
            <a:ext cx="394004" cy="394004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C5DE6E3-5C5B-04A2-6D84-63D852F6062A}"/>
              </a:ext>
            </a:extLst>
          </p:cNvPr>
          <p:cNvSpPr/>
          <p:nvPr/>
        </p:nvSpPr>
        <p:spPr>
          <a:xfrm>
            <a:off x="8236219" y="608561"/>
            <a:ext cx="394007" cy="394004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D258FD5-5B6B-DBB1-0F00-D02C7119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3644900"/>
            <a:ext cx="6858000" cy="82296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135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196BB08E-5668-89FF-C0AE-D8A83C783F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6864" y="1200149"/>
            <a:ext cx="6878336" cy="2444751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21000"/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654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32C402C-8B4C-3690-6875-FE157681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3943350"/>
            <a:ext cx="6858000" cy="65151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135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80DC0CF-9044-3D55-7D8F-4CD97232E3E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6864" y="857250"/>
            <a:ext cx="7586759" cy="260604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21000"/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B480B90-B64C-0559-ACB2-7DBB57135C77}"/>
              </a:ext>
            </a:extLst>
          </p:cNvPr>
          <p:cNvSpPr/>
          <p:nvPr/>
        </p:nvSpPr>
        <p:spPr>
          <a:xfrm>
            <a:off x="8438172" y="3421547"/>
            <a:ext cx="4763" cy="558898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D2E866D-D29F-1CC5-14B2-BB24F10745FE}"/>
              </a:ext>
            </a:extLst>
          </p:cNvPr>
          <p:cNvSpPr/>
          <p:nvPr/>
        </p:nvSpPr>
        <p:spPr>
          <a:xfrm>
            <a:off x="514350" y="3684418"/>
            <a:ext cx="8192950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A0DC7F-E416-CA3E-E389-945D5FA32CC9}"/>
              </a:ext>
            </a:extLst>
          </p:cNvPr>
          <p:cNvSpPr/>
          <p:nvPr/>
        </p:nvSpPr>
        <p:spPr>
          <a:xfrm>
            <a:off x="8248924" y="3483370"/>
            <a:ext cx="397453" cy="395201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D9CC5C-2252-AB09-49B5-FD1BE0E74E30}"/>
              </a:ext>
            </a:extLst>
          </p:cNvPr>
          <p:cNvSpPr/>
          <p:nvPr/>
        </p:nvSpPr>
        <p:spPr>
          <a:xfrm>
            <a:off x="8232109" y="3483374"/>
            <a:ext cx="397453" cy="395201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065083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979D7E7-81D7-BD45-ADEC-E83F7EF73EC8}"/>
              </a:ext>
            </a:extLst>
          </p:cNvPr>
          <p:cNvSpPr/>
          <p:nvPr/>
        </p:nvSpPr>
        <p:spPr>
          <a:xfrm>
            <a:off x="8440502" y="4057650"/>
            <a:ext cx="4722" cy="557206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D6EAAA-843B-4F5B-47BF-3A0B75B59A45}"/>
              </a:ext>
            </a:extLst>
          </p:cNvPr>
          <p:cNvSpPr/>
          <p:nvPr/>
        </p:nvSpPr>
        <p:spPr>
          <a:xfrm>
            <a:off x="8150093" y="4321413"/>
            <a:ext cx="557207" cy="4722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5A4CCB8-341A-D7B3-2B2F-C6943129C281}"/>
              </a:ext>
            </a:extLst>
          </p:cNvPr>
          <p:cNvSpPr/>
          <p:nvPr/>
        </p:nvSpPr>
        <p:spPr>
          <a:xfrm>
            <a:off x="8252914" y="4119287"/>
            <a:ext cx="394004" cy="394004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1B2662-9528-65C6-986B-EA4135BF4CA6}"/>
              </a:ext>
            </a:extLst>
          </p:cNvPr>
          <p:cNvSpPr/>
          <p:nvPr/>
        </p:nvSpPr>
        <p:spPr>
          <a:xfrm>
            <a:off x="8236219" y="4119292"/>
            <a:ext cx="394007" cy="394004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-850392"/>
            <a:ext cx="7989570" cy="685800"/>
          </a:xfrm>
        </p:spPr>
        <p:txBody>
          <a:bodyPr>
            <a:noAutofit/>
          </a:bodyPr>
          <a:lstStyle>
            <a:lvl1pPr>
              <a:defRPr sz="4050" b="0" i="0" cap="all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514350"/>
            <a:ext cx="8229600" cy="3385897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5250" b="0" i="0" cap="all" baseline="0">
                <a:latin typeface="+mn-lt"/>
              </a:defRPr>
            </a:lvl1pPr>
            <a:lvl2pPr marL="171450" indent="0">
              <a:lnSpc>
                <a:spcPct val="90000"/>
              </a:lnSpc>
              <a:buNone/>
              <a:defRPr sz="5250" b="0" i="0" cap="all" baseline="0">
                <a:latin typeface="+mn-lt"/>
              </a:defRPr>
            </a:lvl2pPr>
            <a:lvl3pPr marL="342900" indent="0">
              <a:lnSpc>
                <a:spcPct val="90000"/>
              </a:lnSpc>
              <a:buNone/>
              <a:defRPr sz="5250" b="0" i="0" cap="all" baseline="0">
                <a:latin typeface="+mn-lt"/>
              </a:defRPr>
            </a:lvl3pPr>
            <a:lvl4pPr marL="514350" indent="0">
              <a:lnSpc>
                <a:spcPct val="90000"/>
              </a:lnSpc>
              <a:buNone/>
              <a:defRPr sz="5250" b="0" i="0" cap="all" baseline="0">
                <a:latin typeface="+mn-lt"/>
              </a:defRPr>
            </a:lvl4pPr>
            <a:lvl5pPr marL="685800" indent="0">
              <a:lnSpc>
                <a:spcPct val="90000"/>
              </a:lnSpc>
              <a:buNone/>
              <a:defRPr sz="5250" b="0" i="0" cap="all" baseline="0">
                <a:latin typeface="+mn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24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0572EAA-9C03-6737-7961-89F7D9E127AC}"/>
              </a:ext>
            </a:extLst>
          </p:cNvPr>
          <p:cNvSpPr/>
          <p:nvPr/>
        </p:nvSpPr>
        <p:spPr>
          <a:xfrm>
            <a:off x="8438172" y="4072611"/>
            <a:ext cx="4763" cy="558898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D2A1F66-1FB1-8357-178D-CB1C0F8B7E56}"/>
              </a:ext>
            </a:extLst>
          </p:cNvPr>
          <p:cNvSpPr/>
          <p:nvPr/>
        </p:nvSpPr>
        <p:spPr>
          <a:xfrm>
            <a:off x="514350" y="4335482"/>
            <a:ext cx="8192950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AD8E75-63C0-8CE8-7E5A-37E4E429140F}"/>
              </a:ext>
            </a:extLst>
          </p:cNvPr>
          <p:cNvSpPr/>
          <p:nvPr/>
        </p:nvSpPr>
        <p:spPr>
          <a:xfrm>
            <a:off x="8248924" y="4134435"/>
            <a:ext cx="397453" cy="395201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DF1B2A2-FEB2-CC42-0F0F-71CD13535424}"/>
              </a:ext>
            </a:extLst>
          </p:cNvPr>
          <p:cNvSpPr/>
          <p:nvPr/>
        </p:nvSpPr>
        <p:spPr>
          <a:xfrm>
            <a:off x="8232109" y="4134439"/>
            <a:ext cx="397453" cy="395201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-850392"/>
            <a:ext cx="7989570" cy="685800"/>
          </a:xfrm>
        </p:spPr>
        <p:txBody>
          <a:bodyPr>
            <a:noAutofit/>
          </a:bodyPr>
          <a:lstStyle>
            <a:lvl1pPr>
              <a:defRPr sz="4050" b="0" i="0" cap="all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9486" y="514350"/>
            <a:ext cx="8229600" cy="34290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lnSpc>
                <a:spcPct val="90000"/>
              </a:lnSpc>
              <a:buNone/>
              <a:defRPr lang="en-US" sz="5250" b="0" i="0" cap="all" baseline="0" dirty="0">
                <a:latin typeface="+mn-lt"/>
              </a:defRPr>
            </a:lvl1pPr>
            <a:lvl2pPr marL="171450" indent="0">
              <a:lnSpc>
                <a:spcPct val="90000"/>
              </a:lnSpc>
              <a:buNone/>
              <a:defRPr lang="en-US" sz="5250" b="0" i="0" cap="all" baseline="0" dirty="0">
                <a:latin typeface="+mn-lt"/>
              </a:defRPr>
            </a:lvl2pPr>
            <a:lvl3pPr marL="342900" indent="0">
              <a:lnSpc>
                <a:spcPct val="90000"/>
              </a:lnSpc>
              <a:buNone/>
              <a:defRPr lang="en-US" sz="5250" b="0" i="0" cap="all" baseline="0" dirty="0">
                <a:latin typeface="+mn-lt"/>
              </a:defRPr>
            </a:lvl3pPr>
            <a:lvl4pPr marL="514350" indent="0">
              <a:lnSpc>
                <a:spcPct val="90000"/>
              </a:lnSpc>
              <a:buNone/>
              <a:defRPr lang="en-US" sz="5250" b="0" i="0" cap="all" baseline="0" dirty="0">
                <a:latin typeface="+mn-lt"/>
              </a:defRPr>
            </a:lvl4pPr>
            <a:lvl5pPr marL="685800" indent="0">
              <a:lnSpc>
                <a:spcPct val="90000"/>
              </a:lnSpc>
              <a:buNone/>
              <a:defRPr lang="en-US" sz="5250" b="0" i="0" cap="all" baseline="0" dirty="0">
                <a:latin typeface="+mn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80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6860" y="514351"/>
            <a:ext cx="6855715" cy="2024831"/>
          </a:xfrm>
        </p:spPr>
        <p:txBody>
          <a:bodyPr anchor="t">
            <a:noAutofit/>
          </a:bodyPr>
          <a:lstStyle>
            <a:lvl1pPr marL="123444" indent="-123444">
              <a:lnSpc>
                <a:spcPct val="100000"/>
              </a:lnSpc>
              <a:spcBef>
                <a:spcPts val="0"/>
              </a:spcBef>
              <a:buNone/>
              <a:defRPr sz="4050"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E594965-EF4A-40C0-FED1-CF5564CED970}"/>
              </a:ext>
            </a:extLst>
          </p:cNvPr>
          <p:cNvSpPr/>
          <p:nvPr/>
        </p:nvSpPr>
        <p:spPr>
          <a:xfrm>
            <a:off x="8438172" y="3421546"/>
            <a:ext cx="4763" cy="558898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9DE90F9-432C-AEEC-88D5-177A0E299391}"/>
              </a:ext>
            </a:extLst>
          </p:cNvPr>
          <p:cNvSpPr/>
          <p:nvPr/>
        </p:nvSpPr>
        <p:spPr>
          <a:xfrm>
            <a:off x="514350" y="3684417"/>
            <a:ext cx="8192950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8ECD3CD-C697-A46B-71F2-D64BD77C395C}"/>
              </a:ext>
            </a:extLst>
          </p:cNvPr>
          <p:cNvSpPr/>
          <p:nvPr/>
        </p:nvSpPr>
        <p:spPr>
          <a:xfrm>
            <a:off x="8248924" y="3483370"/>
            <a:ext cx="397453" cy="395201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46793A7-6512-567E-DAFF-BB4A63B89DC3}"/>
              </a:ext>
            </a:extLst>
          </p:cNvPr>
          <p:cNvSpPr/>
          <p:nvPr/>
        </p:nvSpPr>
        <p:spPr>
          <a:xfrm>
            <a:off x="8232109" y="3483373"/>
            <a:ext cx="397453" cy="395201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sz="1013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6A0D5A-6B2D-15B8-4FC0-30535DF01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486" y="4114799"/>
            <a:ext cx="7543800" cy="502105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35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</p:spTree>
    <p:extLst>
      <p:ext uri="{BB962C8B-B14F-4D97-AF65-F5344CB8AC3E}">
        <p14:creationId xmlns:p14="http://schemas.microsoft.com/office/powerpoint/2010/main" val="394094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theme" Target="../theme/theme4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9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6E2060-9324-1935-1D31-09F17F0C8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9059A1-21E5-B98B-2D81-688D06CB1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650BFA-096A-04BA-270E-6FB1DA0AA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rgbClr val="002174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7BE635-2E11-6FD1-F4A5-DFF187C69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rgbClr val="002174"/>
                </a:solidFill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83BBE6-9889-1856-F282-838B46B83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rgbClr val="002174"/>
                </a:solidFill>
              </a:defRPr>
            </a:lvl1pPr>
          </a:lstStyle>
          <a:p>
            <a:fld id="{089B0313-45C8-DA44-A39E-F02B2F4E3F3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464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62" r:id="rId2"/>
    <p:sldLayoutId id="2147483802" r:id="rId3"/>
    <p:sldLayoutId id="2147483847" r:id="rId4"/>
    <p:sldLayoutId id="2147483863" r:id="rId5"/>
    <p:sldLayoutId id="2147483864" r:id="rId6"/>
    <p:sldLayoutId id="2147483865" r:id="rId7"/>
    <p:sldLayoutId id="2147483866" r:id="rId8"/>
    <p:sldLayoutId id="2147483852" r:id="rId9"/>
    <p:sldLayoutId id="2147483807" r:id="rId10"/>
    <p:sldLayoutId id="2147483811" r:id="rId11"/>
    <p:sldLayoutId id="2147483854" r:id="rId12"/>
    <p:sldLayoutId id="2147483859" r:id="rId13"/>
    <p:sldLayoutId id="2147483860" r:id="rId14"/>
    <p:sldLayoutId id="2147483861" r:id="rId15"/>
    <p:sldLayoutId id="2147483857" r:id="rId16"/>
    <p:sldLayoutId id="2147483804" r:id="rId17"/>
    <p:sldLayoutId id="2147483848" r:id="rId18"/>
    <p:sldLayoutId id="2147483686" r:id="rId19"/>
    <p:sldLayoutId id="2147483709" r:id="rId20"/>
    <p:sldLayoutId id="2147483716" r:id="rId21"/>
    <p:sldLayoutId id="2147483723" r:id="rId22"/>
    <p:sldLayoutId id="2147483728" r:id="rId23"/>
    <p:sldLayoutId id="2147483844" r:id="rId24"/>
    <p:sldLayoutId id="2147483734" r:id="rId25"/>
    <p:sldLayoutId id="2147483850" r:id="rId26"/>
    <p:sldLayoutId id="2147483809" r:id="rId27"/>
    <p:sldLayoutId id="2147483879" r:id="rId28"/>
    <p:sldLayoutId id="2147483880" r:id="rId29"/>
  </p:sldLayoutIdLst>
  <p:hf hdr="0" dt="0"/>
  <p:txStyles>
    <p:titleStyle>
      <a:lvl1pPr algn="l" defTabSz="681247" rtl="0" eaLnBrk="1" latinLnBrk="0" hangingPunct="1">
        <a:lnSpc>
          <a:spcPct val="90000"/>
        </a:lnSpc>
        <a:spcBef>
          <a:spcPct val="0"/>
        </a:spcBef>
        <a:buNone/>
        <a:defRPr sz="3278" b="0" i="0" kern="1200">
          <a:solidFill>
            <a:schemeClr val="tx1"/>
          </a:solidFill>
          <a:latin typeface="Rubik Medium" pitchFamily="2" charset="-79"/>
          <a:ea typeface="+mj-ea"/>
          <a:cs typeface="Rubik Medium" pitchFamily="2" charset="-79"/>
        </a:defRPr>
      </a:lvl1pPr>
    </p:titleStyle>
    <p:bodyStyle>
      <a:lvl1pPr marL="170312" indent="-170312" algn="l" defTabSz="681247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10935" indent="-170312" algn="l" defTabSz="681247" rtl="0" eaLnBrk="1" latinLnBrk="0" hangingPunct="1">
        <a:lnSpc>
          <a:spcPct val="90000"/>
        </a:lnSpc>
        <a:spcBef>
          <a:spcPts val="372"/>
        </a:spcBef>
        <a:buFont typeface="Arial" panose="020B0604020202020204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2pPr>
      <a:lvl3pPr marL="851558" indent="-170312" algn="l" defTabSz="681247" rtl="0" eaLnBrk="1" latinLnBrk="0" hangingPunct="1">
        <a:lnSpc>
          <a:spcPct val="90000"/>
        </a:lnSpc>
        <a:spcBef>
          <a:spcPts val="372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92182" indent="-170312" algn="l" defTabSz="681247" rtl="0" eaLnBrk="1" latinLnBrk="0" hangingPunct="1">
        <a:lnSpc>
          <a:spcPct val="90000"/>
        </a:lnSpc>
        <a:spcBef>
          <a:spcPts val="372"/>
        </a:spcBef>
        <a:buFont typeface="Arial" panose="020B0604020202020204" pitchFamily="34" charset="0"/>
        <a:buChar char="•"/>
        <a:defRPr sz="1341" kern="1200">
          <a:solidFill>
            <a:schemeClr val="tx1"/>
          </a:solidFill>
          <a:latin typeface="+mn-lt"/>
          <a:ea typeface="+mn-ea"/>
          <a:cs typeface="+mn-cs"/>
        </a:defRPr>
      </a:lvl4pPr>
      <a:lvl5pPr marL="1532805" indent="-170312" algn="l" defTabSz="681247" rtl="0" eaLnBrk="1" latinLnBrk="0" hangingPunct="1">
        <a:lnSpc>
          <a:spcPct val="90000"/>
        </a:lnSpc>
        <a:spcBef>
          <a:spcPts val="372"/>
        </a:spcBef>
        <a:buFont typeface="Arial" panose="020B0604020202020204" pitchFamily="34" charset="0"/>
        <a:buChar char="•"/>
        <a:defRPr sz="1341" kern="1200">
          <a:solidFill>
            <a:schemeClr val="tx1"/>
          </a:solidFill>
          <a:latin typeface="+mn-lt"/>
          <a:ea typeface="+mn-ea"/>
          <a:cs typeface="+mn-cs"/>
        </a:defRPr>
      </a:lvl5pPr>
      <a:lvl6pPr marL="1873429" indent="-170312" algn="l" defTabSz="681247" rtl="0" eaLnBrk="1" latinLnBrk="0" hangingPunct="1">
        <a:lnSpc>
          <a:spcPct val="90000"/>
        </a:lnSpc>
        <a:spcBef>
          <a:spcPts val="372"/>
        </a:spcBef>
        <a:buFont typeface="Arial" panose="020B0604020202020204" pitchFamily="34" charset="0"/>
        <a:buChar char="•"/>
        <a:defRPr sz="1341" kern="1200">
          <a:solidFill>
            <a:schemeClr val="tx1"/>
          </a:solidFill>
          <a:latin typeface="+mn-lt"/>
          <a:ea typeface="+mn-ea"/>
          <a:cs typeface="+mn-cs"/>
        </a:defRPr>
      </a:lvl6pPr>
      <a:lvl7pPr marL="2214052" indent="-170312" algn="l" defTabSz="681247" rtl="0" eaLnBrk="1" latinLnBrk="0" hangingPunct="1">
        <a:lnSpc>
          <a:spcPct val="90000"/>
        </a:lnSpc>
        <a:spcBef>
          <a:spcPts val="372"/>
        </a:spcBef>
        <a:buFont typeface="Arial" panose="020B0604020202020204" pitchFamily="34" charset="0"/>
        <a:buChar char="•"/>
        <a:defRPr sz="1341" kern="1200">
          <a:solidFill>
            <a:schemeClr val="tx1"/>
          </a:solidFill>
          <a:latin typeface="+mn-lt"/>
          <a:ea typeface="+mn-ea"/>
          <a:cs typeface="+mn-cs"/>
        </a:defRPr>
      </a:lvl7pPr>
      <a:lvl8pPr marL="2554675" indent="-170312" algn="l" defTabSz="681247" rtl="0" eaLnBrk="1" latinLnBrk="0" hangingPunct="1">
        <a:lnSpc>
          <a:spcPct val="90000"/>
        </a:lnSpc>
        <a:spcBef>
          <a:spcPts val="372"/>
        </a:spcBef>
        <a:buFont typeface="Arial" panose="020B0604020202020204" pitchFamily="34" charset="0"/>
        <a:buChar char="•"/>
        <a:defRPr sz="1341" kern="1200">
          <a:solidFill>
            <a:schemeClr val="tx1"/>
          </a:solidFill>
          <a:latin typeface="+mn-lt"/>
          <a:ea typeface="+mn-ea"/>
          <a:cs typeface="+mn-cs"/>
        </a:defRPr>
      </a:lvl8pPr>
      <a:lvl9pPr marL="2895298" indent="-170312" algn="l" defTabSz="681247" rtl="0" eaLnBrk="1" latinLnBrk="0" hangingPunct="1">
        <a:lnSpc>
          <a:spcPct val="90000"/>
        </a:lnSpc>
        <a:spcBef>
          <a:spcPts val="372"/>
        </a:spcBef>
        <a:buFont typeface="Arial" panose="020B0604020202020204" pitchFamily="34" charset="0"/>
        <a:buChar char="•"/>
        <a:defRPr sz="13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1247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1pPr>
      <a:lvl2pPr marL="340623" algn="l" defTabSz="681247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2pPr>
      <a:lvl3pPr marL="681247" algn="l" defTabSz="681247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3pPr>
      <a:lvl4pPr marL="1021870" algn="l" defTabSz="681247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4pPr>
      <a:lvl5pPr marL="1362493" algn="l" defTabSz="681247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5pPr>
      <a:lvl6pPr marL="1703117" algn="l" defTabSz="681247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6pPr>
      <a:lvl7pPr marL="2043740" algn="l" defTabSz="681247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7pPr>
      <a:lvl8pPr marL="2384363" algn="l" defTabSz="681247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8pPr>
      <a:lvl9pPr marL="2724987" algn="l" defTabSz="681247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FF202A-17FB-F9DB-35E2-EAC6AEDCC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1D848-F54C-9110-8D33-FCA1D7DFE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7722D-1181-6E6B-3731-69CACBBA5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05E64-AA82-0977-A4A7-C450960A2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28AD4-4920-69F7-115C-599E5F437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9197D3-2E94-4D67-AF5C-C2E9806D0F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08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16AD9B-59D4-DAC0-3E67-42BFEEC5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287D2-9348-4C6E-425F-7D9FC24D9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0F2D2-CE6C-F0ED-F6E5-9725FC5DB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8FD72-BE29-98D0-DC95-C156E8E0E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4F51-08E6-E318-B057-7513E96C7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C3C2EF-C892-469E-9A72-68B1CD425B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916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4003" r:id="rId12"/>
    <p:sldLayoutId id="2147484004" r:id="rId13"/>
    <p:sldLayoutId id="2147484005" r:id="rId14"/>
    <p:sldLayoutId id="2147484006" r:id="rId15"/>
    <p:sldLayoutId id="2147484007" r:id="rId16"/>
    <p:sldLayoutId id="2147484008" r:id="rId17"/>
    <p:sldLayoutId id="2147484011" r:id="rId1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7" y="514350"/>
            <a:ext cx="8222741" cy="685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85" y="1200150"/>
            <a:ext cx="8222742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486" y="4757967"/>
            <a:ext cx="2104054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>
              <a:defRPr sz="6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AU"/>
              <a:t>Presented by Adriana Hincapie R&amp;D Manager Regulatory &amp; Nutrition Lactalis Australia Pty Ltd   29th January 2026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0447" y="4757967"/>
            <a:ext cx="1651983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rtl="0">
              <a:defRPr sz="6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0323" y="4757967"/>
            <a:ext cx="321905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rtl="0">
              <a:defRPr sz="6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4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  <p:sldLayoutId id="2147483969" r:id="rId18"/>
    <p:sldLayoutId id="2147483970" r:id="rId19"/>
    <p:sldLayoutId id="2147483971" r:id="rId20"/>
    <p:sldLayoutId id="2147483972" r:id="rId21"/>
    <p:sldLayoutId id="2147483973" r:id="rId22"/>
    <p:sldLayoutId id="2147483974" r:id="rId23"/>
    <p:sldLayoutId id="2147483975" r:id="rId24"/>
    <p:sldLayoutId id="2147483976" r:id="rId25"/>
    <p:sldLayoutId id="2147483977" r:id="rId26"/>
    <p:sldLayoutId id="2147483978" r:id="rId27"/>
    <p:sldLayoutId id="2147483979" r:id="rId28"/>
    <p:sldLayoutId id="2147483980" r:id="rId29"/>
    <p:sldLayoutId id="2147483981" r:id="rId30"/>
    <p:sldLayoutId id="2147483982" r:id="rId31"/>
    <p:sldLayoutId id="2147483983" r:id="rId32"/>
    <p:sldLayoutId id="2147483984" r:id="rId33"/>
    <p:sldLayoutId id="2147483985" r:id="rId34"/>
    <p:sldLayoutId id="2147483986" r:id="rId35"/>
    <p:sldLayoutId id="2147483987" r:id="rId36"/>
    <p:sldLayoutId id="2147483988" r:id="rId37"/>
    <p:sldLayoutId id="2147483989" r:id="rId38"/>
    <p:sldLayoutId id="2147483990" r:id="rId39"/>
    <p:sldLayoutId id="2147483991" r:id="rId40"/>
    <p:sldLayoutId id="2147483992" r:id="rId41"/>
    <p:sldLayoutId id="2147483993" r:id="rId42"/>
    <p:sldLayoutId id="2147483994" r:id="rId43"/>
    <p:sldLayoutId id="2147483995" r:id="rId44"/>
    <p:sldLayoutId id="2147483996" r:id="rId45"/>
    <p:sldLayoutId id="2147483997" r:id="rId46"/>
    <p:sldLayoutId id="2147483998" r:id="rId47"/>
    <p:sldLayoutId id="2147483999" r:id="rId48"/>
    <p:sldLayoutId id="2147484000" r:id="rId49"/>
    <p:sldLayoutId id="2147484001" r:id="rId50"/>
    <p:sldLayoutId id="2147484002" r:id="rId51"/>
  </p:sldLayoutIdLst>
  <p:hf hd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4050" b="0" i="0" kern="1200" cap="all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None/>
        <a:defRPr sz="135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171450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342900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defRPr sz="105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514350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defRPr sz="1050" b="0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685800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defRPr sz="105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7" orient="horz" pos="2160">
          <p15:clr>
            <a:srgbClr val="F26B43"/>
          </p15:clr>
        </p15:guide>
        <p15:guide id="28" pos="3840">
          <p15:clr>
            <a:srgbClr val="F26B43"/>
          </p15:clr>
        </p15:guide>
        <p15:guide id="29" pos="7296">
          <p15:clr>
            <a:srgbClr val="F26B43"/>
          </p15:clr>
        </p15:guide>
        <p15:guide id="30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s://www.foodstandards.gov.au/sites/default/files/2023-11/food%20label%20poster%20%281%29.pdf" TargetMode="Externa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au/Details/F2021L00304" TargetMode="Externa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1.xml"/><Relationship Id="rId2" Type="http://schemas.openxmlformats.org/officeDocument/2006/relationships/hyperlink" Target="mailto:adriana.hincapie@au.lactalis.com" TargetMode="External"/><Relationship Id="rId1" Type="http://schemas.openxmlformats.org/officeDocument/2006/relationships/slideLayout" Target="../slideLayouts/slideLayout5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558F17-3453-1D8D-3AB9-A8A7DC856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0313-45C8-DA44-A39E-F02B2F4E3F3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0571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960A7E5-DA84-D575-690A-CB1009578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267161"/>
              </p:ext>
            </p:extLst>
          </p:nvPr>
        </p:nvGraphicFramePr>
        <p:xfrm>
          <a:off x="1015409" y="179424"/>
          <a:ext cx="7113182" cy="4784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14C54F9-62B0-EFB8-851E-B76B2F912C39}"/>
              </a:ext>
            </a:extLst>
          </p:cNvPr>
          <p:cNvSpPr/>
          <p:nvPr/>
        </p:nvSpPr>
        <p:spPr>
          <a:xfrm>
            <a:off x="215660" y="2249755"/>
            <a:ext cx="2216989" cy="942018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/>
              <a:t>legally enforceable</a:t>
            </a:r>
          </a:p>
          <a:p>
            <a:pPr algn="ctr"/>
            <a:r>
              <a:rPr lang="en-AU" sz="1200" dirty="0"/>
              <a:t>All food sold in Australia and New Zealand must comply with food standards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ACC66-C103-0CBC-7EDF-F23659E87955}"/>
              </a:ext>
            </a:extLst>
          </p:cNvPr>
          <p:cNvSpPr txBox="1"/>
          <p:nvPr/>
        </p:nvSpPr>
        <p:spPr>
          <a:xfrm>
            <a:off x="3575198" y="2033141"/>
            <a:ext cx="1993604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AU" sz="1600" dirty="0">
                <a:solidFill>
                  <a:schemeClr val="bg1"/>
                </a:solidFill>
                <a:latin typeface="Abadi" panose="020B0604020104020204" pitchFamily="34" charset="0"/>
              </a:rPr>
              <a:t>FSANZ Food Standards Code: A w</a:t>
            </a:r>
            <a:r>
              <a:rPr lang="en-AU" sz="1600" b="0" i="1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orld-leading</a:t>
            </a:r>
            <a:r>
              <a:rPr lang="en-AU" sz="1600" i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AU" sz="1600" b="0" i="1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standard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E48296-F61E-516A-B1BF-6D6DDC3028C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802" y="2310140"/>
            <a:ext cx="2857647" cy="6540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49097-8323-B336-BE5E-73B06D0F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7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DC8FC81-94FA-E88E-C9E4-BA12E9F7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514350"/>
            <a:ext cx="4110228" cy="1363538"/>
          </a:xfrm>
        </p:spPr>
        <p:txBody>
          <a:bodyPr anchor="t">
            <a:normAutofit/>
          </a:bodyPr>
          <a:lstStyle/>
          <a:p>
            <a:pPr algn="ctr"/>
            <a:r>
              <a:rPr lang="en-AU" sz="2800" dirty="0">
                <a:latin typeface="Felix Titling" panose="04060505060202020A04" pitchFamily="82" charset="0"/>
              </a:rPr>
              <a:t>CONSUMER INFORMATION</a:t>
            </a:r>
            <a:br>
              <a:rPr lang="en-AU" sz="1700" dirty="0"/>
            </a:br>
            <a:r>
              <a:rPr lang="en-AU" sz="1700" dirty="0"/>
              <a:t> </a:t>
            </a:r>
            <a:r>
              <a:rPr lang="en-A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https://www.foodstandards.gov.au/sites/default/files/2023-11/food%20label%20poster%20%281%29.pdf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7D20E2-BEE6-A429-2276-95A03D1839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33" r="2598" b="-3"/>
          <a:stretch>
            <a:fillRect/>
          </a:stretch>
        </p:blipFill>
        <p:spPr>
          <a:xfrm>
            <a:off x="0" y="10"/>
            <a:ext cx="4107922" cy="514349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00E5FA-C683-8BD7-9559-1185162EA3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35880" y="2571750"/>
            <a:ext cx="3139440" cy="1708511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0B112-532F-740D-C639-3C47E4AB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0323" y="4757967"/>
            <a:ext cx="321905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EAA3239-9EA4-4A65-A281-97F994456D9F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98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7237098-453A-83F1-F33B-7EC3036B81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621004"/>
              </p:ext>
            </p:extLst>
          </p:nvPr>
        </p:nvGraphicFramePr>
        <p:xfrm>
          <a:off x="812061" y="1243289"/>
          <a:ext cx="7703289" cy="307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DEF7EC6-F275-0519-B7D8-EE6B263B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92126"/>
          </a:xfrm>
          <a:solidFill>
            <a:schemeClr val="tx2">
              <a:lumMod val="90000"/>
              <a:lumOff val="1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AU" sz="3000" dirty="0">
                <a:solidFill>
                  <a:schemeClr val="bg1"/>
                </a:solidFill>
              </a:rPr>
              <a:t>Food Safety Standard Levels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8CA89-1F33-4A1F-BE9A-4265D546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077" y="4696242"/>
            <a:ext cx="5302989" cy="273844"/>
          </a:xfrm>
        </p:spPr>
        <p:txBody>
          <a:bodyPr/>
          <a:lstStyle/>
          <a:p>
            <a:r>
              <a:rPr lang="en-AU">
                <a:solidFill>
                  <a:schemeClr val="tx2">
                    <a:lumMod val="75000"/>
                    <a:lumOff val="25000"/>
                  </a:schemeClr>
                </a:solidFill>
                <a:latin typeface="Pristina" panose="03060402040406080204" pitchFamily="66" charset="0"/>
              </a:rPr>
              <a:t>Presented by Adriana Hincapie R&amp;D Manager Regulatory &amp; Nutrition Lactalis Australia Pty Ltd   29th January 2026</a:t>
            </a:r>
            <a:endParaRPr lang="en-AU" dirty="0">
              <a:solidFill>
                <a:schemeClr val="tx2">
                  <a:lumMod val="75000"/>
                  <a:lumOff val="25000"/>
                </a:schemeClr>
              </a:solidFill>
              <a:latin typeface="Pristina" panose="03060402040406080204" pitchFamily="66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7522B-67E7-9967-A872-DFC2C402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97D3-2E94-4D67-AF5C-C2E9806D0F5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71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3E25-6FD3-561F-AE83-9D0EA121E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9854" y="1552726"/>
            <a:ext cx="4796915" cy="1854716"/>
          </a:xfrm>
        </p:spPr>
        <p:txBody>
          <a:bodyPr>
            <a:noAutofit/>
          </a:bodyPr>
          <a:lstStyle/>
          <a:p>
            <a:r>
              <a:rPr lang="en-AU" sz="1600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Enforces the Australian Consumer Law (ACL), contained in Schedule 2 of the Competition and Consumer Act 2010, across all industries including:</a:t>
            </a:r>
          </a:p>
          <a:p>
            <a:pPr lvl="1"/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food manufacturing, </a:t>
            </a:r>
          </a:p>
          <a:p>
            <a:pPr lvl="1"/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importing, </a:t>
            </a:r>
          </a:p>
          <a:p>
            <a:pPr lvl="1"/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retailing. </a:t>
            </a:r>
          </a:p>
          <a:p>
            <a:r>
              <a:rPr lang="en-AU" sz="1600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Operates alongside food safety and composition laws.</a:t>
            </a:r>
          </a:p>
          <a:p>
            <a:r>
              <a:rPr lang="en-AU" sz="1600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Focuses specifically on fair trading and consumer protection.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13FCCF-4C9F-D42E-41A3-D55AFB73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701" y="594051"/>
            <a:ext cx="4920992" cy="510167"/>
          </a:xfrm>
        </p:spPr>
        <p:txBody>
          <a:bodyPr>
            <a:noAutofit/>
          </a:bodyPr>
          <a:lstStyle/>
          <a:p>
            <a:pPr algn="ctr"/>
            <a:r>
              <a:rPr lang="en-AU" sz="2400" cap="all" dirty="0">
                <a:solidFill>
                  <a:schemeClr val="tx2"/>
                </a:solidFill>
                <a:latin typeface="Felix Titling" panose="04060505060202020A04" pitchFamily="82" charset="0"/>
                <a:cs typeface="+mj-cs"/>
              </a:rPr>
              <a:t>2. Australian Competition and Consumer Commission (ACCC)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8595755-BB70-CE5F-EC5F-98AAD2AF6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7625" y="4767263"/>
            <a:ext cx="5169144" cy="356314"/>
          </a:xfrm>
        </p:spPr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  <a:latin typeface="Pristina" panose="03060402040406080204" pitchFamily="66" charset="0"/>
              </a:rPr>
              <a:t>Presented by Adriana Hincapie R&amp;D Manager Regulatory &amp; Nutrition Lactalis Australia Pty Ltd   29th January 2026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Pristina" panose="03060402040406080204" pitchFamily="66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6997A-5AA2-9123-A928-9C5855C7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0313-45C8-DA44-A39E-F02B2F4E3F3C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9E916B7-632C-95A9-2B0D-90F5FFF1AF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13" name="Teardrop 12">
            <a:extLst>
              <a:ext uri="{FF2B5EF4-FFF2-40B4-BE49-F238E27FC236}">
                <a16:creationId xmlns:a16="http://schemas.microsoft.com/office/drawing/2014/main" id="{5D11F0B0-C85B-1CD8-F2E0-75A6AB426287}"/>
              </a:ext>
            </a:extLst>
          </p:cNvPr>
          <p:cNvSpPr/>
          <p:nvPr/>
        </p:nvSpPr>
        <p:spPr>
          <a:xfrm>
            <a:off x="1938801" y="2849732"/>
            <a:ext cx="2037703" cy="2191375"/>
          </a:xfrm>
          <a:prstGeom prst="teardrop">
            <a:avLst/>
          </a:prstGeom>
          <a:solidFill>
            <a:srgbClr val="EC556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dirty="0"/>
              <a:t>Focuses on consumer perception and fairness, not whether a food is safe or nutritious.</a:t>
            </a:r>
          </a:p>
        </p:txBody>
      </p:sp>
    </p:spTree>
    <p:extLst>
      <p:ext uri="{BB962C8B-B14F-4D97-AF65-F5344CB8AC3E}">
        <p14:creationId xmlns:p14="http://schemas.microsoft.com/office/powerpoint/2010/main" val="40510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493"/>
            <a:ext cx="9144000" cy="5145993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480060"/>
            <a:ext cx="8190312" cy="418336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720081"/>
            <a:ext cx="7708392" cy="3703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E443B-FF41-707A-DD5C-07E1D0380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92" y="896252"/>
            <a:ext cx="7018398" cy="56716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AU" sz="2300" dirty="0"/>
              <a:t>Core consumer law obligations for food manufacturers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0FA56B-3EE5-9A5A-479A-E57076515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9492" y="1811813"/>
            <a:ext cx="3415875" cy="21333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1400" b="1" u="sng" dirty="0"/>
              <a:t>Misleading or deceptive conduct </a:t>
            </a:r>
          </a:p>
          <a:p>
            <a:r>
              <a:rPr lang="en-AU" sz="1300" dirty="0"/>
              <a:t>Food manufacturers must not engage in conduct that misleads or is likely to mislead consumers, regardless of intention. </a:t>
            </a:r>
          </a:p>
          <a:p>
            <a:r>
              <a:rPr lang="en-AU" sz="1300" dirty="0"/>
              <a:t>This applies to:</a:t>
            </a:r>
          </a:p>
          <a:p>
            <a:pPr lvl="1"/>
            <a:r>
              <a:rPr lang="en-AU" sz="1300" dirty="0"/>
              <a:t>Product labels and packaging</a:t>
            </a:r>
          </a:p>
          <a:p>
            <a:pPr lvl="1"/>
            <a:r>
              <a:rPr lang="en-AU" sz="1300" dirty="0"/>
              <a:t>Marketing and advertising</a:t>
            </a:r>
          </a:p>
          <a:p>
            <a:pPr lvl="1"/>
            <a:r>
              <a:rPr lang="en-AU" sz="1300" dirty="0"/>
              <a:t>Websites and social media</a:t>
            </a:r>
          </a:p>
          <a:p>
            <a:pPr lvl="1"/>
            <a:r>
              <a:rPr lang="en-AU" sz="1300" dirty="0"/>
              <a:t>Health, nutrition, sustainability and origin claims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932CA0-CDB0-A671-F340-9B28612BD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5399" y="1811812"/>
            <a:ext cx="3415875" cy="20249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1400" b="1" u="sng" dirty="0"/>
              <a:t>False or misleading representations</a:t>
            </a:r>
            <a:endParaRPr lang="en-AU" sz="800" b="1" u="sng" dirty="0"/>
          </a:p>
          <a:p>
            <a:r>
              <a:rPr lang="en-AU" sz="1300" dirty="0"/>
              <a:t>This includes representations about:</a:t>
            </a:r>
          </a:p>
          <a:p>
            <a:pPr lvl="1"/>
            <a:r>
              <a:rPr lang="en-AU" sz="1300" dirty="0"/>
              <a:t>Ingredients or composition</a:t>
            </a:r>
          </a:p>
          <a:p>
            <a:pPr lvl="1"/>
            <a:r>
              <a:rPr lang="en-AU" sz="1300" dirty="0"/>
              <a:t>Nutritional benefits</a:t>
            </a:r>
          </a:p>
          <a:p>
            <a:pPr lvl="1"/>
            <a:r>
              <a:rPr lang="en-AU" sz="1300" dirty="0"/>
              <a:t>Country of origin</a:t>
            </a:r>
          </a:p>
          <a:p>
            <a:pPr lvl="1"/>
            <a:r>
              <a:rPr lang="en-AU" sz="1300" dirty="0"/>
              <a:t>Suitability for dietary needs</a:t>
            </a:r>
          </a:p>
          <a:p>
            <a:pPr lvl="1"/>
            <a:r>
              <a:rPr lang="en-AU" sz="1300" dirty="0"/>
              <a:t>Environmental or sustainability benefits</a:t>
            </a:r>
          </a:p>
          <a:p>
            <a:r>
              <a:rPr lang="en-AU" sz="1300" dirty="0"/>
              <a:t>Claims must be true, accurate, and supported by evidence at the time they are made.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045AC-3BF0-9100-E186-9BD128DDDDE7}"/>
              </a:ext>
            </a:extLst>
          </p:cNvPr>
          <p:cNvSpPr txBox="1"/>
          <p:nvPr/>
        </p:nvSpPr>
        <p:spPr>
          <a:xfrm>
            <a:off x="1627759" y="3857752"/>
            <a:ext cx="575521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AU" sz="1400" b="1" dirty="0"/>
              <a:t>NOTE: Even technically accurate statements may breach the law if the overall impression is misleading. </a:t>
            </a:r>
          </a:p>
          <a:p>
            <a:pPr algn="ctr"/>
            <a:r>
              <a:rPr lang="en-AU" sz="1200" dirty="0"/>
              <a:t>Imagery or wording may still contravene the ACL.</a:t>
            </a:r>
            <a:endParaRPr lang="en-AU" sz="1200" b="1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A0BC8BDC-4850-3B92-BB77-3628BDD68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7428" y="4778572"/>
            <a:ext cx="5169144" cy="356314"/>
          </a:xfrm>
        </p:spPr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  <a:latin typeface="Pristina" panose="03060402040406080204" pitchFamily="66" charset="0"/>
              </a:rPr>
              <a:t>Presented by Adriana Hincapie R&amp;D Manager Regulatory &amp; Nutrition Lactalis Australia Pty Ltd   29th January 2026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Pristina" panose="0306040204040608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D1BD09-A971-FFE0-A8A7-4F3DC8D511FD}"/>
              </a:ext>
            </a:extLst>
          </p:cNvPr>
          <p:cNvSpPr txBox="1"/>
          <p:nvPr/>
        </p:nvSpPr>
        <p:spPr>
          <a:xfrm>
            <a:off x="3003537" y="1456643"/>
            <a:ext cx="348372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dirty="0"/>
              <a:t>Consumer deception and unfair practices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21135-D9E8-D846-B18E-711258CD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C2EF-C892-469E-9A72-68B1CD425B70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62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A9ECE-89E6-07B5-9BD8-C2A7766C2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92024"/>
            <a:ext cx="7879842" cy="76123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AU" sz="2800" dirty="0">
                <a:latin typeface="Felix Titling" panose="04060505060202020A04" pitchFamily="82" charset="0"/>
              </a:rPr>
              <a:t>Environmental and sustainability claims</a:t>
            </a:r>
            <a:br>
              <a:rPr lang="en-AU" sz="2800" dirty="0">
                <a:latin typeface="Felix Titling" panose="04060505060202020A04" pitchFamily="82" charset="0"/>
              </a:rPr>
            </a:br>
            <a:r>
              <a:rPr lang="en-AU" sz="2800" dirty="0">
                <a:latin typeface="Felix Titling" panose="04060505060202020A04" pitchFamily="82" charset="0"/>
              </a:rPr>
              <a:t>“</a:t>
            </a:r>
            <a:r>
              <a:rPr lang="en-AU" sz="2200" dirty="0">
                <a:latin typeface="Felix Titling" panose="04060505060202020A04" pitchFamily="82" charset="0"/>
              </a:rPr>
              <a:t>Greenwashing”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225876"/>
            <a:ext cx="7838694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153632"/>
            <a:ext cx="1405092" cy="82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E75F38-FAAD-73AE-6E43-F712E54B3E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104791"/>
              </p:ext>
            </p:extLst>
          </p:nvPr>
        </p:nvGraphicFramePr>
        <p:xfrm>
          <a:off x="628650" y="1444699"/>
          <a:ext cx="7886700" cy="3268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68543C1C-F3FA-D48E-B2DE-E25D7A9C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7428" y="4778572"/>
            <a:ext cx="5169144" cy="356314"/>
          </a:xfrm>
        </p:spPr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  <a:latin typeface="Pristina" panose="03060402040406080204" pitchFamily="66" charset="0"/>
              </a:rPr>
              <a:t>Presented by Adriana Hincapie R&amp;D Manager Regulatory &amp; Nutrition Lactalis Australia Pty Ltd   29th January 2026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Pristina" panose="03060402040406080204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0F25E4-86B1-6C77-A273-2B691627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C2EF-C892-469E-9A72-68B1CD425B70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048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151410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150876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D552B19-D0B7-3E9D-CC5D-C9FA091A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411480"/>
            <a:ext cx="7626096" cy="11612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br>
              <a:rPr lang="en-US" sz="1400" dirty="0">
                <a:latin typeface="Goudy Old Style" panose="02020502050305020303" pitchFamily="18" charset="0"/>
              </a:rPr>
            </a:br>
            <a:r>
              <a:rPr lang="en-US" sz="2400" dirty="0">
                <a:latin typeface="Goudy Old Style" panose="02020502050305020303" pitchFamily="18" charset="0"/>
              </a:rPr>
              <a:t>Do ACCC consumer law rules apply to imported food products?</a:t>
            </a:r>
            <a:br>
              <a:rPr lang="en-US" sz="2400" dirty="0"/>
            </a:br>
            <a:br>
              <a:rPr lang="en-US" sz="1100" dirty="0"/>
            </a:br>
            <a:r>
              <a:rPr lang="en-US" sz="2000" dirty="0"/>
              <a:t>✅ Yes — fully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578099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83AE03-CE72-FFDC-D3F4-D3F98A7984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7213"/>
          <a:stretch>
            <a:fillRect/>
          </a:stretch>
        </p:blipFill>
        <p:spPr>
          <a:xfrm>
            <a:off x="681228" y="1858518"/>
            <a:ext cx="4507391" cy="277063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6D02895-5522-DE25-7731-5741A4047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4218" y="1858518"/>
            <a:ext cx="2904183" cy="2770632"/>
          </a:xfrm>
          <a:ln>
            <a:solidFill>
              <a:srgbClr val="EC556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600" dirty="0">
                <a:latin typeface="Goudy Old Style" panose="02020502050305020303" pitchFamily="18" charset="0"/>
              </a:rPr>
              <a:t>ACL applies to all goods sold in Australia</a:t>
            </a:r>
          </a:p>
          <a:p>
            <a:pPr indent="-228600" defTabSz="914400"/>
            <a:r>
              <a:rPr lang="en-US" sz="1600" dirty="0">
                <a:latin typeface="Goudy Old Style" panose="02020502050305020303" pitchFamily="18" charset="0"/>
              </a:rPr>
              <a:t>Including food products manufactured overseas and imported for sale</a:t>
            </a:r>
          </a:p>
          <a:p>
            <a:pPr indent="-228600" defTabSz="914400"/>
            <a:r>
              <a:rPr lang="en-US" sz="1600" dirty="0">
                <a:latin typeface="Goudy Old Style" panose="02020502050305020303" pitchFamily="18" charset="0"/>
              </a:rPr>
              <a:t>Enforcement actions apply the same way </a:t>
            </a:r>
          </a:p>
          <a:p>
            <a:pPr indent="-228600" defTabSz="914400"/>
            <a:r>
              <a:rPr lang="en-US" sz="1600" dirty="0">
                <a:latin typeface="Goudy Old Style" panose="02020502050305020303" pitchFamily="18" charset="0"/>
              </a:rPr>
              <a:t>Consumers are protected regardless of the product’s country of origin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5AF4F4-99F6-9FB6-1326-F1D24BDF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2580" y="4808935"/>
            <a:ext cx="6256020" cy="273844"/>
          </a:xfrm>
        </p:spPr>
        <p:txBody>
          <a:bodyPr/>
          <a:lstStyle/>
          <a:p>
            <a:r>
              <a:rPr lang="en-AU" dirty="0">
                <a:solidFill>
                  <a:schemeClr val="tx2">
                    <a:lumMod val="75000"/>
                    <a:lumOff val="25000"/>
                  </a:schemeClr>
                </a:solidFill>
                <a:latin typeface="Pristina" panose="03060402040406080204" pitchFamily="66" charset="0"/>
              </a:rPr>
              <a:t>Presented by Adriana Hincapie R&amp;D Manager Regulatory &amp; Nutrition Lactalis Australia Pty Ltd   29th January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615B02-72C8-ED9A-3991-3F6B6648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C2EF-C892-469E-9A72-68B1CD425B70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8886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34EFC-389D-A02D-38D7-4F56A195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0313-45C8-DA44-A39E-F02B2F4E3F3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6CE0C7-7F06-819A-D2AD-0DB46240C3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1BD4388F-0791-B66E-9C52-07D5D7A6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413" y="198863"/>
            <a:ext cx="2949178" cy="654495"/>
          </a:xfrm>
        </p:spPr>
        <p:txBody>
          <a:bodyPr/>
          <a:lstStyle/>
          <a:p>
            <a:r>
              <a:rPr lang="fr-FR" dirty="0"/>
              <a:t>ACCC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95F63FD6-E573-9985-C74D-21C3835F0997}"/>
              </a:ext>
            </a:extLst>
          </p:cNvPr>
          <p:cNvSpPr txBox="1">
            <a:spLocks/>
          </p:cNvSpPr>
          <p:nvPr/>
        </p:nvSpPr>
        <p:spPr>
          <a:xfrm>
            <a:off x="4536413" y="911253"/>
            <a:ext cx="2949178" cy="372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rgbClr val="5BC5F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/>
              <a:t>Who is legally responsible under Australian law?</a:t>
            </a:r>
          </a:p>
          <a:p>
            <a:endParaRPr lang="fr-FR" sz="1800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5C2C0726-DEF2-9EB6-3154-449F3200E8E0}"/>
              </a:ext>
            </a:extLst>
          </p:cNvPr>
          <p:cNvSpPr txBox="1">
            <a:spLocks/>
          </p:cNvSpPr>
          <p:nvPr/>
        </p:nvSpPr>
        <p:spPr>
          <a:xfrm>
            <a:off x="4315206" y="1713493"/>
            <a:ext cx="4563618" cy="2809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384" b="0" i="0" kern="1200">
                <a:solidFill>
                  <a:srgbClr val="5BC5F2"/>
                </a:solidFill>
                <a:latin typeface="Rubik Bold" pitchFamily="2" charset="-79"/>
                <a:ea typeface="+mn-ea"/>
                <a:cs typeface="Rubik Bold" pitchFamily="2" charset="-79"/>
              </a:defRPr>
            </a:lvl1pPr>
            <a:lvl2pPr marL="340623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124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187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2493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11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4374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4363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498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schemeClr val="accent1"/>
                </a:solidFill>
                <a:latin typeface="+mn-lt"/>
              </a:rPr>
              <a:t>The Australian business </a:t>
            </a:r>
            <a:r>
              <a:rPr lang="en-AU" sz="1500" b="1" dirty="0">
                <a:solidFill>
                  <a:schemeClr val="accent1"/>
                </a:solidFill>
                <a:latin typeface="+mn-lt"/>
              </a:rPr>
              <a:t>that imports the food </a:t>
            </a:r>
            <a:r>
              <a:rPr lang="en-AU" sz="1200" dirty="0">
                <a:solidFill>
                  <a:schemeClr val="accent1"/>
                </a:solidFill>
                <a:latin typeface="+mn-lt"/>
              </a:rPr>
              <a:t>is often treated as the “manufacturer” for legal purposes, even if the actual factory is offshore. </a:t>
            </a:r>
          </a:p>
          <a:p>
            <a:endParaRPr lang="en-AU" sz="1200" dirty="0">
              <a:solidFill>
                <a:schemeClr val="accent1"/>
              </a:solidFill>
              <a:latin typeface="+mn-lt"/>
            </a:endParaRPr>
          </a:p>
          <a:p>
            <a:r>
              <a:rPr lang="en-AU" sz="1200" dirty="0">
                <a:solidFill>
                  <a:schemeClr val="accent1"/>
                </a:solidFill>
                <a:latin typeface="+mn-lt"/>
              </a:rPr>
              <a:t>In ACCC investigations, the regulator will usually pursue:</a:t>
            </a:r>
          </a:p>
          <a:p>
            <a:pPr lvl="1"/>
            <a:r>
              <a:rPr lang="en-AU" sz="1200" dirty="0">
                <a:solidFill>
                  <a:schemeClr val="accent1"/>
                </a:solidFill>
              </a:rPr>
              <a:t>The Australian importer</a:t>
            </a:r>
          </a:p>
          <a:p>
            <a:pPr lvl="1"/>
            <a:r>
              <a:rPr lang="en-AU" sz="1200" dirty="0">
                <a:solidFill>
                  <a:schemeClr val="accent1"/>
                </a:solidFill>
              </a:rPr>
              <a:t>The Australian brand owner</a:t>
            </a:r>
          </a:p>
          <a:p>
            <a:pPr lvl="1"/>
            <a:r>
              <a:rPr lang="en-AU" sz="1200" dirty="0">
                <a:solidFill>
                  <a:schemeClr val="accent1"/>
                </a:solidFill>
              </a:rPr>
              <a:t>The local distributor or retailer</a:t>
            </a:r>
          </a:p>
          <a:p>
            <a:pPr lvl="1"/>
            <a:r>
              <a:rPr lang="en-AU" sz="1200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Not the offshore factory!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FD93-D7F3-81AA-8458-F14D6F1A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7445" y="4816427"/>
            <a:ext cx="4309110" cy="273844"/>
          </a:xfrm>
        </p:spPr>
        <p:txBody>
          <a:bodyPr/>
          <a:lstStyle/>
          <a:p>
            <a:r>
              <a:rPr lang="en-AU" dirty="0">
                <a:solidFill>
                  <a:schemeClr val="accent1"/>
                </a:solidFill>
                <a:latin typeface="Pristina" panose="03060402040406080204" pitchFamily="66" charset="0"/>
              </a:rPr>
              <a:t>Presented by Adriana Hincapie R&amp;D Manager Regulatory &amp; Nutrition Lactalis Australia Pty Ltd   29th January 2026</a:t>
            </a:r>
            <a:endParaRPr lang="fr-FR" dirty="0">
              <a:solidFill>
                <a:schemeClr val="accent1"/>
              </a:solidFill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21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01883-77E7-84F0-4332-0889623C6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9E5D-4E13-8ED1-6F0B-61EDDF28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39" y="688827"/>
            <a:ext cx="5143500" cy="833649"/>
          </a:xfr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>
                <a:latin typeface="Felix Titling" panose="04060505060202020A04" pitchFamily="82" charset="0"/>
              </a:rPr>
              <a:t>3. Trade Measurement Regulations for packaged foods</a:t>
            </a:r>
          </a:p>
        </p:txBody>
      </p:sp>
      <p:pic>
        <p:nvPicPr>
          <p:cNvPr id="5" name="Content Placeholder 4" descr="Overhead view of female hand holding a magnifying glass on the content of a shopping bag with vegetables spilled on a white table looking for de details of the nutrition facts. Dieting, healthy eating and control concepts.">
            <a:extLst>
              <a:ext uri="{FF2B5EF4-FFF2-40B4-BE49-F238E27FC236}">
                <a16:creationId xmlns:a16="http://schemas.microsoft.com/office/drawing/2014/main" id="{0957F8B4-2307-0FE5-E13D-765D72CC0E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6068800" y="7"/>
            <a:ext cx="3075200" cy="5143493"/>
          </a:xfrm>
        </p:spPr>
      </p:pic>
      <p:sp>
        <p:nvSpPr>
          <p:cNvPr id="6" name="Teardrop 5">
            <a:extLst>
              <a:ext uri="{FF2B5EF4-FFF2-40B4-BE49-F238E27FC236}">
                <a16:creationId xmlns:a16="http://schemas.microsoft.com/office/drawing/2014/main" id="{D38EBBA2-F96E-001A-CDFE-D9452FC57BD4}"/>
              </a:ext>
            </a:extLst>
          </p:cNvPr>
          <p:cNvSpPr/>
          <p:nvPr/>
        </p:nvSpPr>
        <p:spPr>
          <a:xfrm>
            <a:off x="6352366" y="1393371"/>
            <a:ext cx="2508067" cy="2656113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>
              <a:buFont typeface="Arial" panose="020B0604020202020204" pitchFamily="34" charset="0"/>
              <a:buNone/>
            </a:pPr>
            <a:r>
              <a:rPr lang="en-US" sz="1600" dirty="0"/>
              <a:t>Enforcing uniform measurement practices supports fair competition and strengthens consumer trust.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D059119-1255-D81D-A99E-F44280F27D92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83567" y="1655064"/>
            <a:ext cx="5785232" cy="3355848"/>
          </a:xfrm>
        </p:spPr>
        <p:txBody>
          <a:bodyPr>
            <a:normAutofit fontScale="77500" lnSpcReduction="20000"/>
          </a:bodyPr>
          <a:lstStyle/>
          <a:p>
            <a:pPr lvl="0" defTabSz="914400">
              <a:lnSpc>
                <a:spcPct val="110000"/>
              </a:lnSpc>
              <a:spcBef>
                <a:spcPts val="2500"/>
              </a:spcBef>
              <a:buSzPct val="80000"/>
            </a:pPr>
            <a:r>
              <a:rPr lang="en-US" sz="1800" b="1" dirty="0">
                <a:solidFill>
                  <a:prstClr val="black"/>
                </a:solidFill>
                <a:latin typeface="Goudy Old Style"/>
              </a:rPr>
              <a:t>Legislative Framework</a:t>
            </a:r>
          </a:p>
          <a:p>
            <a:pPr marL="0" lvl="1" defTabSz="914400">
              <a:lnSpc>
                <a:spcPct val="110000"/>
              </a:lnSpc>
              <a:spcBef>
                <a:spcPts val="500"/>
              </a:spcBef>
              <a:buSzPct val="80000"/>
            </a:pPr>
            <a:r>
              <a:rPr lang="en-US" sz="1800" i="1" dirty="0">
                <a:solidFill>
                  <a:prstClr val="black"/>
                </a:solidFill>
                <a:latin typeface="Goudy Old Style"/>
              </a:rPr>
              <a:t>The National Measurement Act 1960 and National Trade Measurement Regulations 2009 govern trade measurement standards for packaged goods in Australia.</a:t>
            </a:r>
          </a:p>
          <a:p>
            <a:pPr lvl="0" defTabSz="914400">
              <a:lnSpc>
                <a:spcPct val="110000"/>
              </a:lnSpc>
              <a:spcBef>
                <a:spcPts val="2500"/>
              </a:spcBef>
              <a:buSzPct val="80000"/>
            </a:pPr>
            <a:r>
              <a:rPr lang="en-US" sz="1800" b="1" dirty="0">
                <a:solidFill>
                  <a:prstClr val="black"/>
                </a:solidFill>
                <a:latin typeface="Goudy Old Style"/>
              </a:rPr>
              <a:t>Regulatory Authority</a:t>
            </a:r>
          </a:p>
          <a:p>
            <a:pPr marL="0" lvl="1" defTabSz="914400">
              <a:lnSpc>
                <a:spcPct val="110000"/>
              </a:lnSpc>
              <a:spcBef>
                <a:spcPts val="500"/>
              </a:spcBef>
              <a:buSzPct val="80000"/>
            </a:pPr>
            <a:r>
              <a:rPr lang="en-US" sz="1800" i="1" dirty="0">
                <a:solidFill>
                  <a:prstClr val="black"/>
                </a:solidFill>
                <a:latin typeface="Goudy Old Style"/>
              </a:rPr>
              <a:t>The National Measurement Institute (NMI) enforces laws, maintains standards, verifies instruments, and conducts inspections nationwide.</a:t>
            </a:r>
          </a:p>
          <a:p>
            <a:pPr lvl="0" defTabSz="914400">
              <a:lnSpc>
                <a:spcPct val="110000"/>
              </a:lnSpc>
              <a:spcBef>
                <a:spcPts val="2500"/>
              </a:spcBef>
              <a:buSzPct val="80000"/>
            </a:pPr>
            <a:r>
              <a:rPr lang="en-US" sz="1800" b="1" dirty="0">
                <a:solidFill>
                  <a:prstClr val="black"/>
                </a:solidFill>
                <a:latin typeface="Goudy Old Style"/>
              </a:rPr>
              <a:t>Business Compliance</a:t>
            </a:r>
          </a:p>
          <a:p>
            <a:pPr marL="0" lvl="1" defTabSz="914400">
              <a:lnSpc>
                <a:spcPct val="110000"/>
              </a:lnSpc>
              <a:spcBef>
                <a:spcPts val="500"/>
              </a:spcBef>
              <a:buSzPct val="80000"/>
            </a:pPr>
            <a:r>
              <a:rPr lang="en-US" sz="1800" i="1" dirty="0">
                <a:solidFill>
                  <a:prstClr val="black"/>
                </a:solidFill>
                <a:latin typeface="Goudy Old Style"/>
              </a:rPr>
              <a:t>Businesses must ensure accurate labeling of </a:t>
            </a:r>
            <a:r>
              <a:rPr lang="en-AU" sz="1800" i="1" dirty="0">
                <a:solidFill>
                  <a:prstClr val="black"/>
                </a:solidFill>
                <a:latin typeface="Goudy Old Style"/>
              </a:rPr>
              <a:t>goods sold by weight, volume, number, length, or area across the supply chain.</a:t>
            </a:r>
          </a:p>
          <a:p>
            <a:pPr marL="0" lvl="1" defTabSz="914400">
              <a:lnSpc>
                <a:spcPct val="110000"/>
              </a:lnSpc>
              <a:spcBef>
                <a:spcPts val="500"/>
              </a:spcBef>
              <a:buSzPct val="80000"/>
            </a:pPr>
            <a:r>
              <a:rPr lang="en-US" sz="1800" i="1" dirty="0">
                <a:solidFill>
                  <a:prstClr val="black"/>
                </a:solidFill>
                <a:latin typeface="Goudy Old Style"/>
              </a:rPr>
              <a:t>Trade measurement laws apply to food manufacturing, packing, importation, and retail sale.</a:t>
            </a:r>
          </a:p>
          <a:p>
            <a:pPr marL="0" lvl="1" defTabSz="914400">
              <a:lnSpc>
                <a:spcPct val="110000"/>
              </a:lnSpc>
              <a:spcBef>
                <a:spcPts val="500"/>
              </a:spcBef>
              <a:buSzPct val="80000"/>
            </a:pPr>
            <a:endParaRPr lang="en-AU" sz="1400" i="1" dirty="0">
              <a:solidFill>
                <a:prstClr val="black"/>
              </a:solidFill>
              <a:latin typeface="Goudy Old Style"/>
            </a:endParaRPr>
          </a:p>
          <a:p>
            <a:pPr marL="0" lvl="1" defTabSz="914400">
              <a:lnSpc>
                <a:spcPct val="110000"/>
              </a:lnSpc>
              <a:spcBef>
                <a:spcPts val="500"/>
              </a:spcBef>
              <a:buSzPct val="80000"/>
            </a:pPr>
            <a:endParaRPr lang="en-US" sz="1400" i="1" dirty="0">
              <a:solidFill>
                <a:prstClr val="black"/>
              </a:solidFill>
              <a:latin typeface="Goudy Old Style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89DFB6D-9734-4861-ED6D-0C5912428C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264705" y="4760153"/>
            <a:ext cx="3822955" cy="330007"/>
          </a:xfrm>
        </p:spPr>
        <p:txBody>
          <a:bodyPr/>
          <a:lstStyle/>
          <a:p>
            <a:r>
              <a:rPr lang="en-AU" sz="700" cap="none" dirty="0">
                <a:solidFill>
                  <a:schemeClr val="tx2">
                    <a:lumMod val="75000"/>
                    <a:lumOff val="25000"/>
                  </a:schemeClr>
                </a:solidFill>
                <a:latin typeface="Pristina" panose="03060402040406080204" pitchFamily="66" charset="0"/>
              </a:rPr>
              <a:t>Presented By Adriana Hincapie R&amp;D Manager Regulatory &amp; Nutrition Lactalis Australia Pty Ltd   29th January 2026</a:t>
            </a:r>
            <a:endParaRPr lang="en-US" sz="700" cap="none" dirty="0">
              <a:solidFill>
                <a:schemeClr val="tx2">
                  <a:lumMod val="75000"/>
                  <a:lumOff val="25000"/>
                </a:schemeClr>
              </a:solidFill>
              <a:latin typeface="Pristina" panose="03060402040406080204" pitchFamily="66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367649-10FA-9E32-4F47-848657F5506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35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87C2F1-5030-EBE5-0F13-00CCE400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97" y="2244502"/>
            <a:ext cx="2949178" cy="65449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Relationship with Australian Consumer Law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80CCE-4017-316B-D530-9AF0D250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0864" y="4767263"/>
            <a:ext cx="4462272" cy="188785"/>
          </a:xfrm>
        </p:spPr>
        <p:txBody>
          <a:bodyPr/>
          <a:lstStyle/>
          <a:p>
            <a:r>
              <a:rPr lang="en-AU">
                <a:latin typeface="Pristina" panose="03060402040406080204" pitchFamily="66" charset="0"/>
              </a:rPr>
              <a:t>Presented by Adriana Hincapie R&amp;D Manager Regulatory &amp; Nutrition Lactalis Australia Pty Ltd   29th January 2026</a:t>
            </a:r>
            <a:endParaRPr lang="fr-FR" dirty="0">
              <a:latin typeface="Pristina" panose="03060402040406080204" pitchFamily="66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47A9B9-BF4C-322C-4594-285980671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0313-45C8-DA44-A39E-F02B2F4E3F3C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09EAB8A-FA3F-9CBA-1CD8-959BAD37C527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248530" y="647506"/>
            <a:ext cx="4462272" cy="35570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600" b="1" dirty="0"/>
              <a:t>Australian Consumer Law Protection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 dirty="0"/>
              <a:t>ACL prohibits misleading or deceptive conduct, including </a:t>
            </a:r>
            <a:r>
              <a:rPr lang="en-US" sz="1400" b="1" dirty="0"/>
              <a:t>false quantity claims, protecting consumers economically.</a:t>
            </a:r>
          </a:p>
          <a:p>
            <a:pPr marL="0" lvl="1" indent="0">
              <a:buNone/>
            </a:pPr>
            <a:endParaRPr lang="en-US" sz="1400" dirty="0"/>
          </a:p>
          <a:p>
            <a:pPr marL="0" indent="0">
              <a:spcBef>
                <a:spcPts val="2500"/>
              </a:spcBef>
              <a:buNone/>
            </a:pPr>
            <a:r>
              <a:rPr lang="en-US" sz="1600" b="1" dirty="0"/>
              <a:t>Trade Measurement Laws Scope</a:t>
            </a:r>
          </a:p>
          <a:p>
            <a:pPr marL="0" lvl="1" indent="0">
              <a:buNone/>
            </a:pPr>
            <a:r>
              <a:rPr lang="en-US" sz="1400" dirty="0"/>
              <a:t>Trade measurement laws focus on ensuring the accuracy of </a:t>
            </a:r>
            <a:r>
              <a:rPr lang="en-US" sz="1400" b="1" dirty="0"/>
              <a:t>product quantity declarations to protect consumers.</a:t>
            </a:r>
          </a:p>
          <a:p>
            <a:pPr marL="0" lvl="1" indent="0">
              <a:buNone/>
            </a:pPr>
            <a:endParaRPr lang="en-US" sz="1400" dirty="0"/>
          </a:p>
          <a:p>
            <a:pPr marL="0" indent="0">
              <a:spcBef>
                <a:spcPts val="2500"/>
              </a:spcBef>
              <a:buNone/>
            </a:pPr>
            <a:r>
              <a:rPr lang="en-US" sz="1600" b="1" dirty="0"/>
              <a:t>Risk of Non-Compliance</a:t>
            </a:r>
          </a:p>
          <a:p>
            <a:pPr marL="0" lvl="1" indent="0">
              <a:buNone/>
            </a:pPr>
            <a:r>
              <a:rPr lang="en-US" sz="1400" dirty="0"/>
              <a:t>Non-compliance can lead to fines, product recalls, and damage to business reputation.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27BCEC-DDB6-5758-4096-EBC120C98B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470" y="3241039"/>
            <a:ext cx="3264928" cy="11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6DDD07-64CF-C639-8666-30B7D3E9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78" y="2185836"/>
            <a:ext cx="4636122" cy="654495"/>
          </a:xfrm>
        </p:spPr>
        <p:txBody>
          <a:bodyPr>
            <a:noAutofit/>
          </a:bodyPr>
          <a:lstStyle/>
          <a:p>
            <a:r>
              <a:rPr lang="fr-FR" sz="4000" b="0" dirty="0">
                <a:latin typeface="Felix Titling" panose="04060505060202020A04" pitchFamily="82" charset="0"/>
              </a:rPr>
              <a:t>Food Regulatory Framewoks in Australia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8987FF-A209-7F28-BBC1-D7B37E4F4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0313-45C8-DA44-A39E-F02B2F4E3F3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B5AF6838-0209-E574-ECC6-BF6CADA7F167}"/>
              </a:ext>
            </a:extLst>
          </p:cNvPr>
          <p:cNvSpPr txBox="1">
            <a:spLocks/>
          </p:cNvSpPr>
          <p:nvPr/>
        </p:nvSpPr>
        <p:spPr>
          <a:xfrm>
            <a:off x="4639791" y="3318451"/>
            <a:ext cx="4278085" cy="1215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1247" rtl="0" eaLnBrk="1" latinLnBrk="0" hangingPunct="1">
              <a:lnSpc>
                <a:spcPct val="90000"/>
              </a:lnSpc>
              <a:spcBef>
                <a:spcPts val="745"/>
              </a:spcBef>
              <a:buFont typeface="Arial" panose="020B0604020202020204" pitchFamily="34" charset="0"/>
              <a:buNone/>
              <a:defRPr sz="2384" b="0" i="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340623" indent="0" algn="l" defTabSz="681247" rtl="0" eaLnBrk="1" latinLnBrk="0" hangingPunct="1">
              <a:lnSpc>
                <a:spcPct val="90000"/>
              </a:lnSpc>
              <a:spcBef>
                <a:spcPts val="372"/>
              </a:spcBef>
              <a:buFont typeface="Arial" panose="020B0604020202020204" pitchFamily="34" charset="0"/>
              <a:buNone/>
              <a:defRPr sz="10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1247" indent="0" algn="l" defTabSz="681247" rtl="0" eaLnBrk="1" latinLnBrk="0" hangingPunct="1">
              <a:lnSpc>
                <a:spcPct val="90000"/>
              </a:lnSpc>
              <a:spcBef>
                <a:spcPts val="372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1870" indent="0" algn="l" defTabSz="681247" rtl="0" eaLnBrk="1" latinLnBrk="0" hangingPunct="1">
              <a:lnSpc>
                <a:spcPct val="90000"/>
              </a:lnSpc>
              <a:spcBef>
                <a:spcPts val="372"/>
              </a:spcBef>
              <a:buFont typeface="Arial" panose="020B0604020202020204" pitchFamily="34" charset="0"/>
              <a:buNone/>
              <a:defRPr sz="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2493" indent="0" algn="l" defTabSz="681247" rtl="0" eaLnBrk="1" latinLnBrk="0" hangingPunct="1">
              <a:lnSpc>
                <a:spcPct val="90000"/>
              </a:lnSpc>
              <a:spcBef>
                <a:spcPts val="372"/>
              </a:spcBef>
              <a:buFont typeface="Arial" panose="020B0604020202020204" pitchFamily="34" charset="0"/>
              <a:buNone/>
              <a:defRPr sz="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117" indent="0" algn="l" defTabSz="681247" rtl="0" eaLnBrk="1" latinLnBrk="0" hangingPunct="1">
              <a:lnSpc>
                <a:spcPct val="90000"/>
              </a:lnSpc>
              <a:spcBef>
                <a:spcPts val="372"/>
              </a:spcBef>
              <a:buFont typeface="Arial" panose="020B0604020202020204" pitchFamily="34" charset="0"/>
              <a:buNone/>
              <a:defRPr sz="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43740" indent="0" algn="l" defTabSz="681247" rtl="0" eaLnBrk="1" latinLnBrk="0" hangingPunct="1">
              <a:lnSpc>
                <a:spcPct val="90000"/>
              </a:lnSpc>
              <a:spcBef>
                <a:spcPts val="372"/>
              </a:spcBef>
              <a:buFont typeface="Arial" panose="020B0604020202020204" pitchFamily="34" charset="0"/>
              <a:buNone/>
              <a:defRPr sz="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4363" indent="0" algn="l" defTabSz="681247" rtl="0" eaLnBrk="1" latinLnBrk="0" hangingPunct="1">
              <a:lnSpc>
                <a:spcPct val="90000"/>
              </a:lnSpc>
              <a:spcBef>
                <a:spcPts val="372"/>
              </a:spcBef>
              <a:buFont typeface="Arial" panose="020B0604020202020204" pitchFamily="34" charset="0"/>
              <a:buNone/>
              <a:defRPr sz="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4987" indent="0" algn="l" defTabSz="681247" rtl="0" eaLnBrk="1" latinLnBrk="0" hangingPunct="1">
              <a:lnSpc>
                <a:spcPct val="90000"/>
              </a:lnSpc>
              <a:spcBef>
                <a:spcPts val="372"/>
              </a:spcBef>
              <a:buFont typeface="Arial" panose="020B0604020202020204" pitchFamily="34" charset="0"/>
              <a:buNone/>
              <a:defRPr sz="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Presented by Adriana </a:t>
            </a:r>
            <a:r>
              <a:rPr lang="fr-FR" sz="1400" dirty="0" err="1"/>
              <a:t>Hincapie</a:t>
            </a:r>
            <a:endParaRPr lang="fr-FR" sz="1400" dirty="0"/>
          </a:p>
          <a:p>
            <a:r>
              <a:rPr lang="fr-FR" sz="1400" dirty="0"/>
              <a:t>R&amp;D Manager – Regulatory and Nutrition</a:t>
            </a:r>
          </a:p>
          <a:p>
            <a:r>
              <a:rPr lang="en-AU" sz="1400" dirty="0"/>
              <a:t>Lactalis Australia Pty Ltd</a:t>
            </a:r>
          </a:p>
          <a:p>
            <a:r>
              <a:rPr lang="en-AU" sz="1400" dirty="0"/>
              <a:t>29</a:t>
            </a:r>
            <a:r>
              <a:rPr lang="en-AU" sz="1400" baseline="30000" dirty="0"/>
              <a:t>th</a:t>
            </a:r>
            <a:r>
              <a:rPr lang="en-AU" sz="1400" dirty="0"/>
              <a:t> January 2026</a:t>
            </a:r>
          </a:p>
          <a:p>
            <a:endParaRPr lang="en-AU" sz="1400" dirty="0"/>
          </a:p>
          <a:p>
            <a:endParaRPr lang="fr-FR" sz="1400" dirty="0"/>
          </a:p>
          <a:p>
            <a:endParaRPr lang="fr-FR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8DF8CE-D13B-4D61-7B1A-9FEA8235A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79" y="3368527"/>
            <a:ext cx="1901690" cy="1002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C36696-2DE5-6B15-6E8A-6238E8CA0020}"/>
              </a:ext>
            </a:extLst>
          </p:cNvPr>
          <p:cNvSpPr txBox="1"/>
          <p:nvPr/>
        </p:nvSpPr>
        <p:spPr>
          <a:xfrm>
            <a:off x="2385060" y="3318451"/>
            <a:ext cx="150114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Felix Titling" panose="04060505060202020A04" pitchFamily="82" charset="0"/>
              </a:rPr>
              <a:t>Southeast Asia </a:t>
            </a:r>
          </a:p>
          <a:p>
            <a:r>
              <a:rPr lang="en-AU" dirty="0">
                <a:solidFill>
                  <a:schemeClr val="bg1"/>
                </a:solidFill>
                <a:latin typeface="Felix Titling" panose="04060505060202020A04" pitchFamily="82" charset="0"/>
              </a:rPr>
              <a:t>Scholarship Group</a:t>
            </a:r>
          </a:p>
          <a:p>
            <a:r>
              <a:rPr lang="en-AU" dirty="0">
                <a:solidFill>
                  <a:schemeClr val="bg1"/>
                </a:solidFill>
                <a:latin typeface="Felix Titling" panose="04060505060202020A04" pitchFamily="82" charset="0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3690624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2B270-2810-7BC4-CFB5-61A7998D5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0" y="226587"/>
            <a:ext cx="4262337" cy="13554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1800" dirty="0">
                <a:latin typeface="Felix Titling" panose="04060505060202020A04" pitchFamily="82" charset="0"/>
              </a:rPr>
              <a:t>4. Department of Foreign Affairs and Trade (DFAT)</a:t>
            </a:r>
            <a:br>
              <a:rPr lang="en-US" sz="1800" dirty="0">
                <a:latin typeface="Felix Titling" panose="04060505060202020A04" pitchFamily="82" charset="0"/>
              </a:rPr>
            </a:br>
            <a:br>
              <a:rPr lang="en-US" sz="1800" dirty="0">
                <a:latin typeface="Felix Titling" panose="04060505060202020A04" pitchFamily="82" charset="0"/>
              </a:rPr>
            </a:br>
            <a:r>
              <a:rPr lang="en-US" sz="1800" dirty="0">
                <a:latin typeface="Felix Titling" panose="04060505060202020A04" pitchFamily="82" charset="0"/>
              </a:rPr>
              <a:t>5. Department of Agriculture, Fisheries and Forestry (DAFF)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8AFBB76-C3A1-26D0-BC22-1969EBC7A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4798" y="1881003"/>
            <a:ext cx="4952999" cy="7932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buNone/>
            </a:pPr>
            <a:r>
              <a:rPr lang="en-US" sz="1500" dirty="0">
                <a:solidFill>
                  <a:schemeClr val="bg2"/>
                </a:solidFill>
                <a:latin typeface="Goudy Old Style" panose="02020502050305020303" pitchFamily="18" charset="0"/>
              </a:rPr>
              <a:t>DAFF regulates the product, while DFAT regulates the trade framework.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1A05AC53-1B87-7DC9-2E1A-99A4741FB3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58611-0D95-5052-D915-70F45850A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5911" y="4811077"/>
            <a:ext cx="45720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600" kern="120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/>
                <a:ea typeface="+mn-ea"/>
                <a:cs typeface="+mn-cs"/>
              </a:rPr>
              <a:t>Presented by Adriana Hincapie R&amp;D Manager Regulatory &amp; Nutrition Lactalis Australia Pty Ltd   29th January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46D93-3058-0FE3-4F45-192B8716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19C3C2EF-C892-469E-9A72-68B1CD425B70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20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78A00712-234F-F0DD-260F-A283494D90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0818765"/>
              </p:ext>
            </p:extLst>
          </p:nvPr>
        </p:nvGraphicFramePr>
        <p:xfrm>
          <a:off x="361848" y="2052821"/>
          <a:ext cx="4205289" cy="286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8929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6A019-E3B3-7D8B-8EAB-09B2A29C6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80F9-5014-5A8A-8613-77E7BD28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59" y="130238"/>
            <a:ext cx="8153400" cy="994172"/>
          </a:xfrm>
        </p:spPr>
        <p:txBody>
          <a:bodyPr>
            <a:normAutofit/>
          </a:bodyPr>
          <a:lstStyle/>
          <a:p>
            <a:r>
              <a:rPr lang="en-AU" sz="2000" dirty="0">
                <a:latin typeface="Felix Titling" panose="04060505060202020A04" pitchFamily="82" charset="0"/>
              </a:rPr>
              <a:t>DFAT–DAFF Interaction on Food Imports into Australia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C7877-B4C8-0249-434E-53496A5A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319981"/>
            <a:ext cx="3868340" cy="496317"/>
          </a:xfrm>
        </p:spPr>
        <p:txBody>
          <a:bodyPr>
            <a:normAutofit fontScale="55000" lnSpcReduction="20000"/>
          </a:bodyPr>
          <a:lstStyle/>
          <a:p>
            <a:r>
              <a:rPr lang="en-AU" sz="2200" dirty="0"/>
              <a:t>DFAT – Dept of Foreign Affairs and Trade</a:t>
            </a:r>
          </a:p>
          <a:p>
            <a:r>
              <a:rPr lang="en-AU" dirty="0"/>
              <a:t>Role: International trade framework for food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9205E5-D8C5-EB28-B6C6-C4924A606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7959" y="968687"/>
            <a:ext cx="3887391" cy="617934"/>
          </a:xfrm>
        </p:spPr>
        <p:txBody>
          <a:bodyPr>
            <a:normAutofit fontScale="55000" lnSpcReduction="20000"/>
          </a:bodyPr>
          <a:lstStyle/>
          <a:p>
            <a:r>
              <a:rPr lang="en-AU" sz="2200" dirty="0"/>
              <a:t>DAFF – Dept of Agriculture, Fisheries and Forestry</a:t>
            </a:r>
          </a:p>
          <a:p>
            <a:r>
              <a:rPr lang="en-AU" dirty="0"/>
              <a:t>Role: Biosecurity and imported food control</a:t>
            </a:r>
          </a:p>
        </p:txBody>
      </p:sp>
      <p:graphicFrame>
        <p:nvGraphicFramePr>
          <p:cNvPr id="24" name="Content Placeholder 10">
            <a:extLst>
              <a:ext uri="{FF2B5EF4-FFF2-40B4-BE49-F238E27FC236}">
                <a16:creationId xmlns:a16="http://schemas.microsoft.com/office/drawing/2014/main" id="{BF1052F2-651F-3974-6B3A-F467FC84F84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39422198"/>
              </p:ext>
            </p:extLst>
          </p:nvPr>
        </p:nvGraphicFramePr>
        <p:xfrm>
          <a:off x="629842" y="1878806"/>
          <a:ext cx="3868340" cy="2763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401A5EA1-2D1B-4FFE-63F1-BAF1A89BB8E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62011473"/>
              </p:ext>
            </p:extLst>
          </p:nvPr>
        </p:nvGraphicFramePr>
        <p:xfrm>
          <a:off x="5296495" y="2095152"/>
          <a:ext cx="2552700" cy="2330748"/>
        </p:xfrm>
        <a:graphic>
          <a:graphicData uri="http://schemas.openxmlformats.org/drawingml/2006/table">
            <a:tbl>
              <a:tblPr/>
              <a:tblGrid>
                <a:gridCol w="2552700">
                  <a:extLst>
                    <a:ext uri="{9D8B030D-6E8A-4147-A177-3AD203B41FA5}">
                      <a16:colId xmlns:a16="http://schemas.microsoft.com/office/drawing/2014/main" val="4167681432"/>
                    </a:ext>
                  </a:extLst>
                </a:gridCol>
              </a:tblGrid>
              <a:tr h="1033929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sz="1100" b="0" i="0" dirty="0">
                          <a:effectLst/>
                          <a:latin typeface="Segoe UI" panose="020B0502040204020203" pitchFamily="34" charset="0"/>
                        </a:rPr>
                        <a:t>Administers the </a:t>
                      </a:r>
                      <a:r>
                        <a:rPr lang="en-AU" sz="1100" b="1" i="0" dirty="0">
                          <a:effectLst/>
                          <a:latin typeface="Segoe UI" panose="020B0502040204020203" pitchFamily="34" charset="0"/>
                        </a:rPr>
                        <a:t>Biosecurity Act</a:t>
                      </a:r>
                      <a:r>
                        <a:rPr lang="en-AU" sz="1100" b="0" i="0" dirty="0">
                          <a:effectLst/>
                          <a:latin typeface="Segoe UI" panose="020B0502040204020203" pitchFamily="34" charset="0"/>
                        </a:rPr>
                        <a:t> and </a:t>
                      </a:r>
                      <a:r>
                        <a:rPr lang="en-AU" sz="1100" b="1" i="0" dirty="0">
                          <a:effectLst/>
                          <a:latin typeface="Segoe UI" panose="020B0502040204020203" pitchFamily="34" charset="0"/>
                        </a:rPr>
                        <a:t>Imported Food Control Act</a:t>
                      </a:r>
                      <a:endParaRPr lang="en-AU" sz="11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sz="1100" b="0" i="0" dirty="0">
                          <a:effectLst/>
                          <a:latin typeface="Segoe UI" panose="020B0502040204020203" pitchFamily="34" charset="0"/>
                        </a:rPr>
                        <a:t>Applies </a:t>
                      </a:r>
                      <a:r>
                        <a:rPr lang="en-AU" sz="1100" b="1" i="0" dirty="0">
                          <a:effectLst/>
                          <a:latin typeface="Segoe UI" panose="020B0502040204020203" pitchFamily="34" charset="0"/>
                        </a:rPr>
                        <a:t>border inspection, sampling and testing</a:t>
                      </a:r>
                      <a:endParaRPr lang="en-AU" sz="11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sz="1100" b="0" i="0" dirty="0">
                          <a:effectLst/>
                          <a:latin typeface="Segoe UI" panose="020B0502040204020203" pitchFamily="34" charset="0"/>
                        </a:rPr>
                        <a:t>Decides on </a:t>
                      </a:r>
                      <a:r>
                        <a:rPr lang="en-AU" sz="1100" b="1" i="0" dirty="0">
                          <a:effectLst/>
                          <a:latin typeface="Segoe UI" panose="020B0502040204020203" pitchFamily="34" charset="0"/>
                        </a:rPr>
                        <a:t>clearance, holding, re‑export or destruction</a:t>
                      </a:r>
                      <a:endParaRPr lang="en-AU" sz="11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sz="1100" b="0" i="0" dirty="0">
                          <a:effectLst/>
                          <a:latin typeface="Segoe UI" panose="020B0502040204020203" pitchFamily="34" charset="0"/>
                        </a:rPr>
                        <a:t>Manages food safety and biosecurity risks</a:t>
                      </a: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n-AU" sz="1100" b="1" i="0" dirty="0">
                          <a:effectLst/>
                          <a:latin typeface="Segoe UI" panose="020B0502040204020203" pitchFamily="34" charset="0"/>
                        </a:rPr>
                        <a:t>Key focus:</a:t>
                      </a:r>
                      <a:br>
                        <a:rPr lang="en-AU" sz="1100" b="0" i="0" dirty="0">
                          <a:effectLst/>
                          <a:latin typeface="Segoe UI" panose="020B0502040204020203" pitchFamily="34" charset="0"/>
                        </a:rPr>
                      </a:br>
                      <a:r>
                        <a:rPr lang="en-AU" sz="1100" b="0" i="0" dirty="0">
                          <a:effectLst/>
                          <a:latin typeface="Segoe UI" panose="020B0502040204020203" pitchFamily="34" charset="0"/>
                        </a:rPr>
                        <a:t>Whether the specific food can safely enter Australia</a:t>
                      </a:r>
                    </a:p>
                  </a:txBody>
                  <a:tcPr marL="33803" marR="33803" marT="16902" marB="16902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702260"/>
                  </a:ext>
                </a:extLst>
              </a:tr>
              <a:tr h="136674"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 marL="33803" marR="33803" marT="16902" marB="16902"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886602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34612-ECB4-2737-2733-F073CDC8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160" y="4767263"/>
            <a:ext cx="7467600" cy="273844"/>
          </a:xfrm>
        </p:spPr>
        <p:txBody>
          <a:bodyPr/>
          <a:lstStyle/>
          <a:p>
            <a:r>
              <a:rPr lang="en-AU" sz="700" dirty="0">
                <a:latin typeface="Pristina" panose="03060402040406080204" pitchFamily="66" charset="0"/>
              </a:rPr>
              <a:t>Presented by Adriana Hincapie R&amp;D Manager Regulatory &amp; Nutrition Lactalis Australia Pty Ltd   29th January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3E8D7-545E-2BF8-4AEA-811A6634A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C2EF-C892-469E-9A72-68B1CD425B70}" type="slidenum">
              <a:rPr lang="en-AU" smtClean="0"/>
              <a:t>21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2B28E-0AE7-CE68-4E63-0CD420EB7F80}"/>
              </a:ext>
            </a:extLst>
          </p:cNvPr>
          <p:cNvSpPr txBox="1"/>
          <p:nvPr/>
        </p:nvSpPr>
        <p:spPr>
          <a:xfrm>
            <a:off x="518160" y="1633537"/>
            <a:ext cx="32994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b="0" i="0" dirty="0">
                <a:effectLst/>
                <a:latin typeface="Segoe UI" panose="020B0502040204020203" pitchFamily="34" charset="0"/>
              </a:rPr>
              <a:t>✅ DFAT opens the door commercially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32242-54CE-DE2A-BE39-75703D53B220}"/>
              </a:ext>
            </a:extLst>
          </p:cNvPr>
          <p:cNvSpPr txBox="1"/>
          <p:nvPr/>
        </p:nvSpPr>
        <p:spPr>
          <a:xfrm>
            <a:off x="4589862" y="1633536"/>
            <a:ext cx="42645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b="0" i="0" dirty="0">
                <a:effectLst/>
                <a:latin typeface="Segoe UI" panose="020B0502040204020203" pitchFamily="34" charset="0"/>
              </a:rPr>
              <a:t>✅ DAFF decides how tightly that door is controlled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87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F8AEB-7076-F5C5-FBDC-75390A25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75047"/>
            <a:ext cx="5002530" cy="994172"/>
          </a:xfrm>
        </p:spPr>
        <p:txBody>
          <a:bodyPr>
            <a:normAutofit fontScale="90000"/>
          </a:bodyPr>
          <a:lstStyle/>
          <a:p>
            <a:r>
              <a:rPr lang="en-AU" sz="2400" dirty="0">
                <a:latin typeface="Goudy Old Style" panose="02020502050305020303" pitchFamily="18" charset="0"/>
              </a:rPr>
              <a:t>Manual of Importing Country Requirements</a:t>
            </a:r>
            <a:br>
              <a:rPr lang="en-AU" sz="2400" dirty="0">
                <a:latin typeface="Goudy Old Style" panose="02020502050305020303" pitchFamily="18" charset="0"/>
              </a:rPr>
            </a:br>
            <a:endParaRPr lang="en-AU" sz="2400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06F6-BBC2-4348-7A20-FAC065D45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605" y="1652391"/>
            <a:ext cx="2697150" cy="2651110"/>
          </a:xfrm>
        </p:spPr>
        <p:txBody>
          <a:bodyPr>
            <a:normAutofit/>
          </a:bodyPr>
          <a:lstStyle/>
          <a:p>
            <a:r>
              <a:rPr lang="en-AU" sz="1275" dirty="0"/>
              <a:t>Requirements set by agricultural export trading partners</a:t>
            </a:r>
          </a:p>
          <a:p>
            <a:r>
              <a:rPr lang="en-AU" sz="1275" dirty="0"/>
              <a:t>Requirements that exporters must meet for import into specific overseas countries.</a:t>
            </a:r>
          </a:p>
          <a:p>
            <a:r>
              <a:rPr lang="en-AU" sz="1275" dirty="0"/>
              <a:t>Exporters must comply with:</a:t>
            </a:r>
          </a:p>
          <a:p>
            <a:pPr lvl="1"/>
            <a:r>
              <a:rPr lang="en-AU" sz="975" dirty="0"/>
              <a:t> </a:t>
            </a:r>
            <a:r>
              <a:rPr lang="en-AU" sz="1200" dirty="0"/>
              <a:t>the Export Control Act and associated Rules when exporting commodities from Australia.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FFC21B-82E1-D7CC-08A0-84FDED321A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641" y="375047"/>
            <a:ext cx="3179413" cy="72161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F6325-B7E9-DA33-D41B-D9ED8835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0" y="4767263"/>
            <a:ext cx="6484620" cy="273844"/>
          </a:xfrm>
        </p:spPr>
        <p:txBody>
          <a:bodyPr/>
          <a:lstStyle/>
          <a:p>
            <a:r>
              <a:rPr lang="en-AU" sz="700" dirty="0">
                <a:solidFill>
                  <a:schemeClr val="tx2">
                    <a:lumMod val="90000"/>
                    <a:lumOff val="10000"/>
                  </a:schemeClr>
                </a:solidFill>
                <a:latin typeface="Pristina" panose="03060402040406080204" pitchFamily="66" charset="0"/>
              </a:rPr>
              <a:t>Presented by Adriana Hincapie R&amp;D Manager Regulatory &amp; Nutrition Lactalis Australia Pty Ltd   29th January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6D9FD-1C1A-8C9F-753F-24050012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C2EF-C892-469E-9A72-68B1CD425B70}" type="slidenum">
              <a:rPr lang="en-AU" smtClean="0"/>
              <a:t>22</a:t>
            </a:fld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4104E9-5EE8-B510-1AFE-7F87E75B8537}"/>
              </a:ext>
            </a:extLst>
          </p:cNvPr>
          <p:cNvSpPr txBox="1"/>
          <p:nvPr/>
        </p:nvSpPr>
        <p:spPr>
          <a:xfrm>
            <a:off x="3191097" y="1652391"/>
            <a:ext cx="2697150" cy="280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75"/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AU" sz="1280" dirty="0"/>
              <a:t>Establishments that require official certification must be export-registered, and </a:t>
            </a:r>
          </a:p>
          <a:p>
            <a:r>
              <a:rPr lang="en-AU" sz="1280" dirty="0"/>
              <a:t>Must conform to the Approved Arrangement requirements of the</a:t>
            </a:r>
          </a:p>
          <a:p>
            <a:pPr lvl="1"/>
            <a:r>
              <a:rPr lang="en-AU" sz="1280" dirty="0">
                <a:hlinkClick r:id="rId3"/>
              </a:rPr>
              <a:t>Export Control (Milk and Milk Product) Rules 2021</a:t>
            </a:r>
            <a:r>
              <a:rPr lang="en-AU" sz="1280" dirty="0"/>
              <a:t> </a:t>
            </a:r>
          </a:p>
          <a:p>
            <a:pPr lvl="1"/>
            <a:r>
              <a:rPr lang="en-AU" sz="1280" dirty="0"/>
              <a:t>Includes the manufacturer and storage facilities.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8CD8D99-FC9C-CD34-5675-313F84F771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247" y="1639655"/>
            <a:ext cx="2850754" cy="247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48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3CA6C-A1C4-E7B5-404E-00B0C022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5840"/>
            <a:ext cx="7886700" cy="438151"/>
          </a:xfrm>
        </p:spPr>
        <p:txBody>
          <a:bodyPr>
            <a:normAutofit/>
          </a:bodyPr>
          <a:lstStyle/>
          <a:p>
            <a:pPr algn="ctr"/>
            <a:r>
              <a:rPr lang="en-AU" sz="1800" b="1" dirty="0"/>
              <a:t>Division 2—Prohibited export and prescribed export conditions</a:t>
            </a:r>
            <a:endParaRPr lang="en-AU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D7426-6889-BFFD-C334-02D00409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" y="1244962"/>
            <a:ext cx="7886700" cy="438150"/>
          </a:xfrm>
        </p:spPr>
        <p:txBody>
          <a:bodyPr>
            <a:normAutofit/>
          </a:bodyPr>
          <a:lstStyle/>
          <a:p>
            <a:r>
              <a:rPr lang="en-AU" sz="1050" b="1" i="1" dirty="0"/>
              <a:t>registered establishment</a:t>
            </a:r>
            <a:r>
              <a:rPr lang="en-AU" sz="1050" dirty="0"/>
              <a:t> means an establishment that is registered for a kind of export operations in relation to prescribed milk or milk products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B5662-009B-8DF3-F8BC-730BE89B2D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928" y="2242714"/>
            <a:ext cx="4071292" cy="2326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C1C5BD-577D-222D-076E-6D5FC956C004}"/>
              </a:ext>
            </a:extLst>
          </p:cNvPr>
          <p:cNvSpPr txBox="1"/>
          <p:nvPr/>
        </p:nvSpPr>
        <p:spPr>
          <a:xfrm>
            <a:off x="557784" y="1693596"/>
            <a:ext cx="7957566" cy="64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68" indent="-540068">
              <a:spcBef>
                <a:spcPts val="1050"/>
              </a:spcBef>
            </a:pPr>
            <a:r>
              <a:rPr lang="en-AU" sz="9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2‑4  Export of prescribed milk or milk products is prohibited unless prescribed conditions are complied with</a:t>
            </a:r>
          </a:p>
          <a:p>
            <a:pPr marL="540068" indent="-540068">
              <a:spcBef>
                <a:spcPts val="675"/>
              </a:spcBef>
            </a:pPr>
            <a:r>
              <a:rPr lang="en-AU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 (1) The export from Australian territory of prescribed milk or milk products is prohibited unless the conditions specified in the items in the following table are complied with.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E23EC2-FF74-E4AF-2B7E-8865CEFF42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83" y="72644"/>
            <a:ext cx="2708235" cy="7631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A1E2C-C40E-86A5-9590-A22CE0B8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" y="4767263"/>
            <a:ext cx="5756910" cy="273844"/>
          </a:xfrm>
        </p:spPr>
        <p:txBody>
          <a:bodyPr/>
          <a:lstStyle/>
          <a:p>
            <a:r>
              <a:rPr lang="en-AU" sz="700" dirty="0">
                <a:solidFill>
                  <a:schemeClr val="tx2">
                    <a:lumMod val="90000"/>
                    <a:lumOff val="10000"/>
                  </a:schemeClr>
                </a:solidFill>
                <a:latin typeface="Pristina" panose="03060402040406080204" pitchFamily="66" charset="0"/>
              </a:rPr>
              <a:t>Presented by Adriana Hincapie R&amp;D Manager Regulatory &amp; Nutrition Lactalis Australia Pty Ltd   29th January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1906-4BAA-2301-78A8-AEBA6945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C2EF-C892-469E-9A72-68B1CD425B70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6022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1659-8E48-5919-CFC5-853EA270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70167"/>
            <a:ext cx="7886700" cy="545174"/>
          </a:xfrm>
        </p:spPr>
        <p:txBody>
          <a:bodyPr anchor="b">
            <a:normAutofit/>
          </a:bodyPr>
          <a:lstStyle/>
          <a:p>
            <a:r>
              <a:rPr lang="en-US" sz="2400" dirty="0">
                <a:latin typeface="Felix Titling" panose="04060505060202020A04" pitchFamily="82" charset="0"/>
              </a:rPr>
              <a:t>7. </a:t>
            </a:r>
            <a:r>
              <a:rPr lang="en-AU" sz="2400" dirty="0">
                <a:latin typeface="Felix Titling" panose="04060505060202020A04" pitchFamily="82" charset="0"/>
              </a:rPr>
              <a:t>The interaction between Regulators</a:t>
            </a:r>
            <a:endParaRPr lang="en-US" sz="2400" dirty="0">
              <a:latin typeface="Felix Titling" panose="04060505060202020A04" pitchFamily="8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7DAEA3-60CE-8214-8FC2-33FB04480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5549" y="4834498"/>
            <a:ext cx="6374130" cy="273844"/>
          </a:xfrm>
        </p:spPr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r>
              <a:rPr lang="en-AU" sz="700" dirty="0">
                <a:solidFill>
                  <a:schemeClr val="tx2">
                    <a:lumMod val="90000"/>
                    <a:lumOff val="10000"/>
                  </a:schemeClr>
                </a:solidFill>
                <a:latin typeface="Pristina" panose="03060402040406080204" pitchFamily="66" charset="0"/>
              </a:rPr>
              <a:t>Presented by Adriana Hincapie R&amp;D Manager Regulatory &amp; Nutrition Lactalis Australia Pty Ltd   29th January 2026</a:t>
            </a:r>
            <a:endParaRPr lang="en-US" sz="700" dirty="0">
              <a:solidFill>
                <a:schemeClr val="tx2">
                  <a:lumMod val="90000"/>
                  <a:lumOff val="10000"/>
                </a:schemeClr>
              </a:solidFill>
              <a:latin typeface="Pristina" panose="03060402040406080204" pitchFamily="66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B9A49-D107-A96A-2F11-42A458C2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1100" y="4834498"/>
            <a:ext cx="342900" cy="273844"/>
          </a:xfrm>
        </p:spPr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fld id="{DDF60B60-82CA-4BB9-BA6E-A62FADF2374B}" type="slidenum">
              <a:rPr lang="en-US" smtClean="0"/>
              <a:pPr>
                <a:spcAft>
                  <a:spcPts val="450"/>
                </a:spcAft>
              </a:pPr>
              <a:t>24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DDBB49C-8618-42CA-A025-F473A789F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885955"/>
              </p:ext>
            </p:extLst>
          </p:nvPr>
        </p:nvGraphicFramePr>
        <p:xfrm>
          <a:off x="584178" y="958044"/>
          <a:ext cx="7816872" cy="373962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768250">
                  <a:extLst>
                    <a:ext uri="{9D8B030D-6E8A-4147-A177-3AD203B41FA5}">
                      <a16:colId xmlns:a16="http://schemas.microsoft.com/office/drawing/2014/main" val="1297726107"/>
                    </a:ext>
                  </a:extLst>
                </a:gridCol>
                <a:gridCol w="3024311">
                  <a:extLst>
                    <a:ext uri="{9D8B030D-6E8A-4147-A177-3AD203B41FA5}">
                      <a16:colId xmlns:a16="http://schemas.microsoft.com/office/drawing/2014/main" val="839386504"/>
                    </a:ext>
                  </a:extLst>
                </a:gridCol>
                <a:gridCol w="3024311">
                  <a:extLst>
                    <a:ext uri="{9D8B030D-6E8A-4147-A177-3AD203B41FA5}">
                      <a16:colId xmlns:a16="http://schemas.microsoft.com/office/drawing/2014/main" val="3866102449"/>
                    </a:ext>
                  </a:extLst>
                </a:gridCol>
              </a:tblGrid>
              <a:tr h="6890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cap="all" spc="150">
                          <a:solidFill>
                            <a:schemeClr val="tx1"/>
                          </a:solidFill>
                        </a:rPr>
                        <a:t>Agency</a:t>
                      </a:r>
                    </a:p>
                  </a:txBody>
                  <a:tcPr marL="118343" marR="118343" marT="118343" marB="11834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cap="all" spc="150" dirty="0">
                          <a:solidFill>
                            <a:schemeClr val="tx1"/>
                          </a:solidFill>
                        </a:rPr>
                        <a:t>Primary Role</a:t>
                      </a:r>
                    </a:p>
                  </a:txBody>
                  <a:tcPr marL="118343" marR="118343" marT="118343" marB="11834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cap="all" spc="150">
                          <a:solidFill>
                            <a:schemeClr val="tx1"/>
                          </a:solidFill>
                        </a:rPr>
                        <a:t>Connection to Food Products</a:t>
                      </a:r>
                    </a:p>
                  </a:txBody>
                  <a:tcPr marL="118343" marR="118343" marT="118343" marB="11834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158755"/>
                  </a:ext>
                </a:extLst>
              </a:tr>
              <a:tr h="6101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</a:rPr>
                        <a:t>ACCC</a:t>
                      </a:r>
                    </a:p>
                  </a:txBody>
                  <a:tcPr marL="118343" marR="118343" marT="118343" marB="118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Consumer law enforcement, fair trading</a:t>
                      </a:r>
                    </a:p>
                  </a:txBody>
                  <a:tcPr marL="118343" marR="118343" marT="118343" marB="118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Prevents any misleading claims on quantity,  quality, pricing, etc.</a:t>
                      </a:r>
                    </a:p>
                  </a:txBody>
                  <a:tcPr marL="118343" marR="118343" marT="118343" marB="118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073084"/>
                  </a:ext>
                </a:extLst>
              </a:tr>
              <a:tr h="6101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</a:rPr>
                        <a:t>FSANZ</a:t>
                      </a:r>
                    </a:p>
                  </a:txBody>
                  <a:tcPr marL="118343" marR="118343" marT="118343" marB="118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Food safety and standards</a:t>
                      </a:r>
                    </a:p>
                  </a:txBody>
                  <a:tcPr marL="118343" marR="118343" marT="118343" marB="118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Sets nutritional and ingredient labelling requirements.</a:t>
                      </a:r>
                    </a:p>
                  </a:txBody>
                  <a:tcPr marL="118343" marR="118343" marT="118343" marB="118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177876"/>
                  </a:ext>
                </a:extLst>
              </a:tr>
              <a:tr h="6101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</a:rPr>
                        <a:t>NMI</a:t>
                      </a:r>
                    </a:p>
                  </a:txBody>
                  <a:tcPr marL="118343" marR="118343" marT="118343" marB="118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Trade measurement compliance</a:t>
                      </a:r>
                    </a:p>
                  </a:txBody>
                  <a:tcPr marL="118343" marR="118343" marT="118343" marB="118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Ensures accurate quantity declarations and verified instruments.</a:t>
                      </a:r>
                    </a:p>
                  </a:txBody>
                  <a:tcPr marL="118343" marR="118343" marT="118343" marB="118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938102"/>
                  </a:ext>
                </a:extLst>
              </a:tr>
              <a:tr h="6101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</a:rPr>
                        <a:t>DFAT</a:t>
                      </a:r>
                    </a:p>
                  </a:txBody>
                  <a:tcPr marL="118343" marR="118343" marT="118343" marB="118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0" cap="none" spc="0">
                          <a:solidFill>
                            <a:schemeClr val="tx1"/>
                          </a:solidFill>
                        </a:rPr>
                        <a:t>International trade and agreements</a:t>
                      </a:r>
                    </a:p>
                  </a:txBody>
                  <a:tcPr marL="118343" marR="118343" marT="118343" marB="118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0" cap="none" spc="0" dirty="0">
                          <a:solidFill>
                            <a:schemeClr val="tx1"/>
                          </a:solidFill>
                        </a:rPr>
                        <a:t>Regulates imports/exports and aligns with global standards.</a:t>
                      </a:r>
                    </a:p>
                  </a:txBody>
                  <a:tcPr marL="118343" marR="118343" marT="118343" marB="118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699209"/>
                  </a:ext>
                </a:extLst>
              </a:tr>
              <a:tr h="6101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</a:rPr>
                        <a:t>DAFF</a:t>
                      </a:r>
                    </a:p>
                  </a:txBody>
                  <a:tcPr marL="118343" marR="118343" marT="118343" marB="118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100" b="0" cap="none" spc="0" dirty="0">
                          <a:solidFill>
                            <a:schemeClr val="tx1"/>
                          </a:solidFill>
                        </a:rPr>
                        <a:t>Biosecurity and imported food control requirements</a:t>
                      </a:r>
                      <a:endParaRPr lang="en-US" sz="11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343" marR="118343" marT="118343" marB="118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100" b="0" cap="none" spc="0" dirty="0">
                          <a:solidFill>
                            <a:schemeClr val="tx1"/>
                          </a:solidFill>
                        </a:rPr>
                        <a:t>Decides whether the food is allowed in and under what conditions.</a:t>
                      </a:r>
                      <a:endParaRPr lang="en-US" sz="11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8343" marR="118343" marT="118343" marB="118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825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47736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3" y="-3980834"/>
            <a:ext cx="1182335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9F4F5-2E0E-C8FC-E095-320CAB3B4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68" y="261834"/>
            <a:ext cx="7533018" cy="65829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Australia’s food regulatory and trade ecosystem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Examples</a:t>
            </a:r>
            <a:endParaRPr lang="en-AU" sz="30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DD6A7-FCBB-91EA-7D18-CDECD7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4841748"/>
            <a:ext cx="336042" cy="27384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C3C2EF-C892-469E-9A72-68B1CD425B70}" type="slidenum">
              <a:rPr lang="en-AU" sz="8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AU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0AF5A67-0E90-9403-F5FC-8C3F5F1D2E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525881"/>
              </p:ext>
            </p:extLst>
          </p:nvPr>
        </p:nvGraphicFramePr>
        <p:xfrm>
          <a:off x="483042" y="1584434"/>
          <a:ext cx="8195871" cy="314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1727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78DA57-60AA-79B4-FF79-CBEA51FD046C}"/>
              </a:ext>
            </a:extLst>
          </p:cNvPr>
          <p:cNvSpPr/>
          <p:nvPr/>
        </p:nvSpPr>
        <p:spPr>
          <a:xfrm>
            <a:off x="0" y="0"/>
            <a:ext cx="9144000" cy="7846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36D86-7581-BAD5-8DAF-9677DAA0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393"/>
            <a:ext cx="7886700" cy="692857"/>
          </a:xfrm>
        </p:spPr>
        <p:txBody>
          <a:bodyPr>
            <a:normAutofit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Felix Titling" panose="04060505060202020A04" pitchFamily="82" charset="0"/>
              </a:rPr>
              <a:t>Food Regulations and Industry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2FC24DD-4F84-8BB8-C319-CEA02CC15A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270377"/>
              </p:ext>
            </p:extLst>
          </p:nvPr>
        </p:nvGraphicFramePr>
        <p:xfrm>
          <a:off x="628650" y="1096565"/>
          <a:ext cx="4131945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27C5B-DED6-334C-469C-3E0AD9743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1856" y="4768317"/>
            <a:ext cx="5071110" cy="273844"/>
          </a:xfrm>
        </p:spPr>
        <p:txBody>
          <a:bodyPr/>
          <a:lstStyle/>
          <a:p>
            <a:r>
              <a:rPr lang="en-AU" dirty="0">
                <a:solidFill>
                  <a:schemeClr val="tx2">
                    <a:lumMod val="75000"/>
                    <a:lumOff val="25000"/>
                  </a:schemeClr>
                </a:solidFill>
                <a:latin typeface="Pristina" panose="03060402040406080204" pitchFamily="66" charset="0"/>
              </a:rPr>
              <a:t>Presented by Adriana Hincapie R&amp;D Manager Regulatory &amp; Nutrition Lactalis Australia Pty Ltd   29th January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9D1CC-5AD4-D2D8-5DB4-C0CC3E78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C2EF-C892-469E-9A72-68B1CD425B70}" type="slidenum">
              <a:rPr lang="en-AU" smtClean="0"/>
              <a:t>26</a:t>
            </a:fld>
            <a:endParaRPr lang="en-AU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9FED64-A542-39A2-BA29-877910BE0153}"/>
              </a:ext>
            </a:extLst>
          </p:cNvPr>
          <p:cNvSpPr/>
          <p:nvPr/>
        </p:nvSpPr>
        <p:spPr>
          <a:xfrm>
            <a:off x="3975735" y="1085938"/>
            <a:ext cx="2202180" cy="1325880"/>
          </a:xfrm>
          <a:prstGeom prst="roundRect">
            <a:avLst/>
          </a:prstGeom>
          <a:gradFill rotWithShape="0">
            <a:gsLst>
              <a:gs pos="0">
                <a:srgbClr val="0F9ED5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0F9ED5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0F9ED5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Must comply with all Australian regulations</a:t>
            </a:r>
          </a:p>
          <a:p>
            <a:pPr algn="ctr"/>
            <a:r>
              <a:rPr lang="en-AU" dirty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en-AU" dirty="0">
                <a:solidFill>
                  <a:schemeClr val="bg1"/>
                </a:solidFill>
              </a:rPr>
              <a:t>Regulations in country of importation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50958-9949-C1EF-1FAF-E01184DBC674}"/>
              </a:ext>
            </a:extLst>
          </p:cNvPr>
          <p:cNvSpPr txBox="1"/>
          <p:nvPr/>
        </p:nvSpPr>
        <p:spPr>
          <a:xfrm>
            <a:off x="6409373" y="1072990"/>
            <a:ext cx="18764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>
                <a:latin typeface="Aparajita" panose="02020603050405020304" pitchFamily="18" charset="0"/>
                <a:ea typeface="Calibri" panose="020F0502020204030204" pitchFamily="34" charset="0"/>
                <a:cs typeface="Aparajita" panose="02020603050405020304" pitchFamily="18" charset="0"/>
              </a:rPr>
              <a:t>Composition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>
                <a:latin typeface="Aparajita" panose="02020603050405020304" pitchFamily="18" charset="0"/>
                <a:ea typeface="Calibri" panose="020F0502020204030204" pitchFamily="34" charset="0"/>
                <a:cs typeface="Aparajita" panose="02020603050405020304" pitchFamily="18" charset="0"/>
              </a:rPr>
              <a:t>Labelling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>
                <a:latin typeface="Aparajita" panose="02020603050405020304" pitchFamily="18" charset="0"/>
                <a:ea typeface="Calibri" panose="020F0502020204030204" pitchFamily="34" charset="0"/>
                <a:cs typeface="Aparajita" panose="02020603050405020304" pitchFamily="18" charset="0"/>
              </a:rPr>
              <a:t>Nutrition Claims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>
                <a:latin typeface="Aparajita" panose="02020603050405020304" pitchFamily="18" charset="0"/>
                <a:ea typeface="Calibri" panose="020F0502020204030204" pitchFamily="34" charset="0"/>
                <a:cs typeface="Aparajita" panose="02020603050405020304" pitchFamily="18" charset="0"/>
              </a:rPr>
              <a:t>Ingredients / additives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>
                <a:latin typeface="Aparajita" panose="02020603050405020304" pitchFamily="18" charset="0"/>
                <a:ea typeface="Calibri" panose="020F0502020204030204" pitchFamily="34" charset="0"/>
                <a:cs typeface="Aparajita" panose="02020603050405020304" pitchFamily="18" charset="0"/>
              </a:rPr>
              <a:t>UOM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>
                <a:latin typeface="Aparajita" panose="02020603050405020304" pitchFamily="18" charset="0"/>
                <a:ea typeface="Calibri" panose="020F0502020204030204" pitchFamily="34" charset="0"/>
                <a:cs typeface="Aparajita" panose="02020603050405020304" pitchFamily="18" charset="0"/>
              </a:rPr>
              <a:t>Reg. Est. No.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E1AF4E-1560-C0CD-A5BA-93FAFEF08D51}"/>
              </a:ext>
            </a:extLst>
          </p:cNvPr>
          <p:cNvSpPr/>
          <p:nvPr/>
        </p:nvSpPr>
        <p:spPr>
          <a:xfrm>
            <a:off x="4572000" y="2862829"/>
            <a:ext cx="2202180" cy="1325880"/>
          </a:xfrm>
          <a:prstGeom prst="roundRect">
            <a:avLst/>
          </a:prstGeom>
          <a:gradFill rotWithShape="0">
            <a:gsLst>
              <a:gs pos="0">
                <a:srgbClr val="0F9ED5">
                  <a:hueOff val="6599937"/>
                  <a:satOff val="-29202"/>
                  <a:lumOff val="-4903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0F9ED5">
                  <a:hueOff val="6599937"/>
                  <a:satOff val="-29202"/>
                  <a:lumOff val="-4903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0F9ED5">
                  <a:hueOff val="6599937"/>
                  <a:satOff val="-29202"/>
                  <a:lumOff val="-4903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Must comply with all Australian regulations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672FFD-A46F-D214-6B8F-10F8B6B525B1}"/>
              </a:ext>
            </a:extLst>
          </p:cNvPr>
          <p:cNvSpPr txBox="1"/>
          <p:nvPr/>
        </p:nvSpPr>
        <p:spPr>
          <a:xfrm>
            <a:off x="6929438" y="2862829"/>
            <a:ext cx="187642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Wingdings" panose="05000000000000000000" pitchFamily="2" charset="2"/>
              <a:buChar char="ü"/>
              <a:defRPr>
                <a:latin typeface="Aparajita" panose="02020603050405020304" pitchFamily="18" charset="0"/>
                <a:ea typeface="Calibri" panose="020F0502020204030204" pitchFamily="34" charset="0"/>
                <a:cs typeface="Aparajita" panose="02020603050405020304" pitchFamily="18" charset="0"/>
              </a:defRPr>
            </a:lvl1pPr>
          </a:lstStyle>
          <a:p>
            <a:r>
              <a:rPr lang="en-AU" dirty="0"/>
              <a:t>Biosecurity</a:t>
            </a:r>
          </a:p>
          <a:p>
            <a:r>
              <a:rPr lang="en-AU" dirty="0"/>
              <a:t>Country of Origin</a:t>
            </a:r>
          </a:p>
          <a:p>
            <a:r>
              <a:rPr lang="en-AU" dirty="0"/>
              <a:t>FSANZ – Labelling and composition</a:t>
            </a:r>
          </a:p>
          <a:p>
            <a:r>
              <a:rPr lang="en-AU" dirty="0"/>
              <a:t>ACCC - Representations</a:t>
            </a:r>
          </a:p>
          <a:p>
            <a:r>
              <a:rPr lang="en-AU" dirty="0"/>
              <a:t>NMI</a:t>
            </a:r>
          </a:p>
        </p:txBody>
      </p:sp>
    </p:spTree>
    <p:extLst>
      <p:ext uri="{BB962C8B-B14F-4D97-AF65-F5344CB8AC3E}">
        <p14:creationId xmlns:p14="http://schemas.microsoft.com/office/powerpoint/2010/main" val="552835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82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06D17-FE68-54B7-8D6D-074E507DB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5B8DF4-73FB-461F-B151-15CDA9AC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0313-45C8-DA44-A39E-F02B2F4E3F3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0895554E-EE28-7D3A-0E80-28ACD25B31DE}"/>
              </a:ext>
            </a:extLst>
          </p:cNvPr>
          <p:cNvSpPr txBox="1">
            <a:spLocks/>
          </p:cNvSpPr>
          <p:nvPr/>
        </p:nvSpPr>
        <p:spPr>
          <a:xfrm>
            <a:off x="535862" y="1193365"/>
            <a:ext cx="4278085" cy="1215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1247" rtl="0" eaLnBrk="1" latinLnBrk="0" hangingPunct="1">
              <a:lnSpc>
                <a:spcPct val="90000"/>
              </a:lnSpc>
              <a:spcBef>
                <a:spcPts val="745"/>
              </a:spcBef>
              <a:buFont typeface="Arial" panose="020B0604020202020204" pitchFamily="34" charset="0"/>
              <a:buNone/>
              <a:defRPr sz="2384" b="0" i="0" kern="120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340623" indent="0" algn="l" defTabSz="681247" rtl="0" eaLnBrk="1" latinLnBrk="0" hangingPunct="1">
              <a:lnSpc>
                <a:spcPct val="90000"/>
              </a:lnSpc>
              <a:spcBef>
                <a:spcPts val="372"/>
              </a:spcBef>
              <a:buFont typeface="Arial" panose="020B0604020202020204" pitchFamily="34" charset="0"/>
              <a:buNone/>
              <a:defRPr sz="10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1247" indent="0" algn="l" defTabSz="681247" rtl="0" eaLnBrk="1" latinLnBrk="0" hangingPunct="1">
              <a:lnSpc>
                <a:spcPct val="90000"/>
              </a:lnSpc>
              <a:spcBef>
                <a:spcPts val="372"/>
              </a:spcBef>
              <a:buFont typeface="Arial" panose="020B0604020202020204" pitchFamily="34" charset="0"/>
              <a:buNone/>
              <a:defRPr sz="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1870" indent="0" algn="l" defTabSz="681247" rtl="0" eaLnBrk="1" latinLnBrk="0" hangingPunct="1">
              <a:lnSpc>
                <a:spcPct val="90000"/>
              </a:lnSpc>
              <a:spcBef>
                <a:spcPts val="372"/>
              </a:spcBef>
              <a:buFont typeface="Arial" panose="020B0604020202020204" pitchFamily="34" charset="0"/>
              <a:buNone/>
              <a:defRPr sz="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2493" indent="0" algn="l" defTabSz="681247" rtl="0" eaLnBrk="1" latinLnBrk="0" hangingPunct="1">
              <a:lnSpc>
                <a:spcPct val="90000"/>
              </a:lnSpc>
              <a:spcBef>
                <a:spcPts val="372"/>
              </a:spcBef>
              <a:buFont typeface="Arial" panose="020B0604020202020204" pitchFamily="34" charset="0"/>
              <a:buNone/>
              <a:defRPr sz="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117" indent="0" algn="l" defTabSz="681247" rtl="0" eaLnBrk="1" latinLnBrk="0" hangingPunct="1">
              <a:lnSpc>
                <a:spcPct val="90000"/>
              </a:lnSpc>
              <a:spcBef>
                <a:spcPts val="372"/>
              </a:spcBef>
              <a:buFont typeface="Arial" panose="020B0604020202020204" pitchFamily="34" charset="0"/>
              <a:buNone/>
              <a:defRPr sz="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43740" indent="0" algn="l" defTabSz="681247" rtl="0" eaLnBrk="1" latinLnBrk="0" hangingPunct="1">
              <a:lnSpc>
                <a:spcPct val="90000"/>
              </a:lnSpc>
              <a:spcBef>
                <a:spcPts val="372"/>
              </a:spcBef>
              <a:buFont typeface="Arial" panose="020B0604020202020204" pitchFamily="34" charset="0"/>
              <a:buNone/>
              <a:defRPr sz="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4363" indent="0" algn="l" defTabSz="681247" rtl="0" eaLnBrk="1" latinLnBrk="0" hangingPunct="1">
              <a:lnSpc>
                <a:spcPct val="90000"/>
              </a:lnSpc>
              <a:spcBef>
                <a:spcPts val="372"/>
              </a:spcBef>
              <a:buFont typeface="Arial" panose="020B0604020202020204" pitchFamily="34" charset="0"/>
              <a:buNone/>
              <a:defRPr sz="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4987" indent="0" algn="l" defTabSz="681247" rtl="0" eaLnBrk="1" latinLnBrk="0" hangingPunct="1">
              <a:lnSpc>
                <a:spcPct val="90000"/>
              </a:lnSpc>
              <a:spcBef>
                <a:spcPts val="372"/>
              </a:spcBef>
              <a:buFont typeface="Arial" panose="020B0604020202020204" pitchFamily="34" charset="0"/>
              <a:buNone/>
              <a:defRPr sz="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R&amp;D Manager – Regulatory and Nutrition</a:t>
            </a:r>
          </a:p>
          <a:p>
            <a:r>
              <a:rPr lang="en-AU" sz="1400" dirty="0"/>
              <a:t>Lactalis Australia Pty Ltd</a:t>
            </a:r>
          </a:p>
          <a:p>
            <a:r>
              <a:rPr lang="en-AU" sz="1100" u="sng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adriana.hincapie@au.lactalis.com</a:t>
            </a:r>
            <a:endParaRPr lang="en-AU" sz="1100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AU" sz="1100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Mob: +61 417672742</a:t>
            </a:r>
          </a:p>
          <a:p>
            <a:r>
              <a:rPr lang="en-AU" sz="1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www.linkedin.com/in/adriana-hincapie-271a0372​</a:t>
            </a:r>
          </a:p>
          <a:p>
            <a:endParaRPr lang="en-AU" sz="1100" dirty="0"/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ED81DD-198C-B4B3-65D0-D2AB81E8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951940"/>
            <a:ext cx="3646170" cy="654495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Adriana </a:t>
            </a:r>
            <a:r>
              <a:rPr lang="fr-FR" sz="3600" dirty="0" err="1"/>
              <a:t>Hincapie</a:t>
            </a:r>
            <a:br>
              <a:rPr lang="fr-FR" sz="3600" dirty="0"/>
            </a:b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FFDC79-9341-3D6E-7ADC-60D92E1E74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877" y="1676999"/>
            <a:ext cx="2447019" cy="2725383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A5524F0-1802-3568-48EF-11B19BA155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761732"/>
              </p:ext>
            </p:extLst>
          </p:nvPr>
        </p:nvGraphicFramePr>
        <p:xfrm>
          <a:off x="7147560" y="1971349"/>
          <a:ext cx="1592580" cy="2725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B51A221-EB2A-4F0E-C85A-0AE0EAE6820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02" y="2734202"/>
            <a:ext cx="2272029" cy="1748081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A01CBBDA-C496-E93A-066E-1F1F26A4580A}"/>
              </a:ext>
            </a:extLst>
          </p:cNvPr>
          <p:cNvSpPr/>
          <p:nvPr/>
        </p:nvSpPr>
        <p:spPr>
          <a:xfrm>
            <a:off x="6570075" y="3200980"/>
            <a:ext cx="340744" cy="26612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8D5481A4-8A56-97B9-DB42-8143A6900D32}"/>
              </a:ext>
            </a:extLst>
          </p:cNvPr>
          <p:cNvSpPr/>
          <p:nvPr/>
        </p:nvSpPr>
        <p:spPr>
          <a:xfrm>
            <a:off x="6995160" y="2037552"/>
            <a:ext cx="68059" cy="2526119"/>
          </a:xfrm>
          <a:prstGeom prst="leftBrac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288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F6EBA5-6080-D273-59B8-F4640585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512" y="81036"/>
            <a:ext cx="7402144" cy="994172"/>
          </a:xfrm>
        </p:spPr>
        <p:txBody>
          <a:bodyPr/>
          <a:lstStyle/>
          <a:p>
            <a:r>
              <a:rPr lang="fr-FR" dirty="0"/>
              <a:t>Groupe Lactalis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029DF88-A77F-56EE-009A-A1B5AB4DC1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79" y="3114666"/>
            <a:ext cx="2474081" cy="1091025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6D40219-E59F-C547-B8E2-4A86C29DC95F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228" y="1419293"/>
            <a:ext cx="4484844" cy="1088941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426214F-ABB3-F852-097E-D6C30FF2ABEE}"/>
              </a:ext>
            </a:extLst>
          </p:cNvPr>
          <p:cNvPicPr>
            <a:picLocks noGrp="1" noChangeAspect="1"/>
          </p:cNvPicPr>
          <p:nvPr>
            <p:ph sz="half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015" y="3542030"/>
            <a:ext cx="3058779" cy="110617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C0A60C-4CE2-BA6E-7534-30B98A4C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7860" y="4803663"/>
            <a:ext cx="4188279" cy="196623"/>
          </a:xfrm>
        </p:spPr>
        <p:txBody>
          <a:bodyPr/>
          <a:lstStyle/>
          <a:p>
            <a:r>
              <a:rPr lang="en-AU" dirty="0">
                <a:solidFill>
                  <a:schemeClr val="tx2">
                    <a:lumMod val="75000"/>
                    <a:lumOff val="25000"/>
                  </a:schemeClr>
                </a:solidFill>
                <a:latin typeface="Pristina" panose="03060402040406080204" pitchFamily="66" charset="0"/>
              </a:rPr>
              <a:t>Presented by Adriana Hincapie R&amp;D Manager Regulatory &amp; Nutrition Lactalis Australia Pty Ltd   29th January 2026</a:t>
            </a:r>
            <a:endParaRPr lang="fr-FR" dirty="0">
              <a:solidFill>
                <a:schemeClr val="tx2">
                  <a:lumMod val="75000"/>
                  <a:lumOff val="25000"/>
                </a:schemeClr>
              </a:solidFill>
              <a:latin typeface="Pristina" panose="03060402040406080204" pitchFamily="66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CAD685-2021-C7E9-0BF8-276E2BB36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0313-45C8-DA44-A39E-F02B2F4E3F3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866174-010D-E4D1-EB49-66584319B50E}"/>
              </a:ext>
            </a:extLst>
          </p:cNvPr>
          <p:cNvSpPr txBox="1"/>
          <p:nvPr/>
        </p:nvSpPr>
        <p:spPr>
          <a:xfrm>
            <a:off x="5949404" y="2852319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The 4 </a:t>
            </a:r>
          </a:p>
          <a:p>
            <a:r>
              <a:rPr lang="en-AU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major brands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3FBD6B-039F-CB40-7537-248858F8146E}"/>
              </a:ext>
            </a:extLst>
          </p:cNvPr>
          <p:cNvSpPr txBox="1"/>
          <p:nvPr/>
        </p:nvSpPr>
        <p:spPr>
          <a:xfrm>
            <a:off x="1211580" y="2508234"/>
            <a:ext cx="99822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Key</a:t>
            </a:r>
            <a:r>
              <a:rPr lang="en-AU" dirty="0">
                <a:latin typeface="Arial Black" panose="020B0A04020102020204" pitchFamily="34" charset="0"/>
              </a:rPr>
              <a:t> </a:t>
            </a:r>
            <a:r>
              <a:rPr lang="en-AU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figures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D8CD60-51CB-AB51-9BBF-2A073AAE5A6D}"/>
              </a:ext>
            </a:extLst>
          </p:cNvPr>
          <p:cNvSpPr txBox="1"/>
          <p:nvPr/>
        </p:nvSpPr>
        <p:spPr>
          <a:xfrm>
            <a:off x="2796540" y="1618766"/>
            <a:ext cx="112068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Global</a:t>
            </a:r>
            <a:r>
              <a:rPr lang="en-AU" dirty="0"/>
              <a:t> </a:t>
            </a:r>
            <a:r>
              <a:rPr lang="en-AU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positioning</a:t>
            </a:r>
          </a:p>
        </p:txBody>
      </p:sp>
    </p:spTree>
    <p:extLst>
      <p:ext uri="{BB962C8B-B14F-4D97-AF65-F5344CB8AC3E}">
        <p14:creationId xmlns:p14="http://schemas.microsoft.com/office/powerpoint/2010/main" val="243444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5946B-D267-8801-AFB2-BC4E76F7F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7281FF-1420-94B1-CEE0-C0028988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512" y="81036"/>
            <a:ext cx="7402144" cy="994172"/>
          </a:xfrm>
        </p:spPr>
        <p:txBody>
          <a:bodyPr/>
          <a:lstStyle/>
          <a:p>
            <a:r>
              <a:rPr lang="fr-FR" dirty="0"/>
              <a:t>Lactalis Australia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58A67D5C-BD27-0CFF-00AF-8304621BFA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310" y="241076"/>
            <a:ext cx="3432438" cy="1308957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1147A4-D349-A2BF-FD90-3D0FF1671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0313-45C8-DA44-A39E-F02B2F4E3F3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505C3B4-9267-B562-1469-F36F682C74B5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239960" y="1627141"/>
            <a:ext cx="2085137" cy="657917"/>
          </a:xfrm>
        </p:spPr>
        <p:txBody>
          <a:bodyPr>
            <a:noAutofit/>
          </a:bodyPr>
          <a:lstStyle/>
          <a:p>
            <a:pPr algn="ctr"/>
            <a:r>
              <a:rPr lang="en-AU" sz="1400" dirty="0">
                <a:latin typeface="Pristina" panose="03060402040406080204" pitchFamily="66" charset="0"/>
              </a:rPr>
              <a:t> Our proud local heritage and traditions began with the original Pauls milk business in the 1930s.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19E8C29-E705-7310-F69C-94CA4B7FD3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669" y="2337432"/>
            <a:ext cx="4270079" cy="11728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69717E4-A414-17FE-89B3-9FC0B3539EDF}"/>
              </a:ext>
            </a:extLst>
          </p:cNvPr>
          <p:cNvSpPr txBox="1"/>
          <p:nvPr/>
        </p:nvSpPr>
        <p:spPr>
          <a:xfrm>
            <a:off x="6559458" y="3815590"/>
            <a:ext cx="1272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002174"/>
                </a:solidFill>
                <a:latin typeface="Rubik" pitchFamily="2" charset="-79"/>
                <a:cs typeface="Rubik" pitchFamily="2" charset="-79"/>
              </a:rPr>
              <a:t>Manufacturing sites in every state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1F8AFD8-E847-0343-668F-15DB550310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084" y="1515253"/>
            <a:ext cx="1935328" cy="6299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CB0876-0A3E-02E9-2421-3DA1842102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1075208"/>
            <a:ext cx="2321539" cy="36972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F07304-40D1-8207-CFCD-312A018E51A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65964" y="2571750"/>
            <a:ext cx="1632605" cy="2195513"/>
          </a:xfrm>
          <a:prstGeom prst="rect">
            <a:avLst/>
          </a:prstGeom>
        </p:spPr>
      </p:pic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B58E02D0-8C19-388B-7634-778E47352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7860" y="4851996"/>
            <a:ext cx="4188279" cy="196623"/>
          </a:xfrm>
        </p:spPr>
        <p:txBody>
          <a:bodyPr/>
          <a:lstStyle/>
          <a:p>
            <a:r>
              <a:rPr lang="en-AU" dirty="0">
                <a:solidFill>
                  <a:schemeClr val="tx2">
                    <a:lumMod val="75000"/>
                    <a:lumOff val="25000"/>
                  </a:schemeClr>
                </a:solidFill>
                <a:latin typeface="Pristina" panose="03060402040406080204" pitchFamily="66" charset="0"/>
              </a:rPr>
              <a:t>Presented by Adriana Hincapie R&amp;D Manager Regulatory &amp; Nutrition Lactalis Australia Pty Ltd   29th January 2026</a:t>
            </a:r>
            <a:endParaRPr lang="fr-FR" dirty="0">
              <a:solidFill>
                <a:schemeClr val="tx2">
                  <a:lumMod val="75000"/>
                  <a:lumOff val="25000"/>
                </a:schemeClr>
              </a:solidFill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5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DCD857C-BAD0-587E-9033-F32ADE39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71" y="417562"/>
            <a:ext cx="8108857" cy="757602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Felix Titling" panose="04060505060202020A04" pitchFamily="82" charset="0"/>
              </a:rPr>
              <a:t>DaIry</a:t>
            </a:r>
            <a:r>
              <a:rPr lang="en-US" sz="2400" dirty="0">
                <a:solidFill>
                  <a:schemeClr val="tx1"/>
                </a:solidFill>
                <a:latin typeface="Felix Titling" panose="04060505060202020A04" pitchFamily="82" charset="0"/>
              </a:rPr>
              <a:t> Australia SEA scholarship</a:t>
            </a:r>
            <a:br>
              <a:rPr lang="en-US" sz="2400" dirty="0">
                <a:solidFill>
                  <a:schemeClr val="tx1"/>
                </a:solidFill>
                <a:latin typeface="Felix Titling" panose="04060505060202020A04" pitchFamily="82" charset="0"/>
              </a:rPr>
            </a:br>
            <a:r>
              <a:rPr lang="en-US" sz="2400" dirty="0">
                <a:solidFill>
                  <a:schemeClr val="tx1"/>
                </a:solidFill>
                <a:latin typeface="Felix Titling" panose="04060505060202020A04" pitchFamily="82" charset="0"/>
              </a:rPr>
              <a:t>presentation Topics</a:t>
            </a:r>
            <a:br>
              <a:rPr lang="fr-FR" sz="2400" dirty="0">
                <a:solidFill>
                  <a:schemeClr val="tx1"/>
                </a:solidFill>
                <a:latin typeface="Felix Titling" panose="04060505060202020A04" pitchFamily="82" charset="0"/>
              </a:rPr>
            </a:br>
            <a:endParaRPr lang="fr-FR" sz="2400" dirty="0">
              <a:solidFill>
                <a:schemeClr val="tx1"/>
              </a:solidFill>
              <a:latin typeface="Felix Titling" panose="04060505060202020A04" pitchFamily="82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3C2E8AF8-4777-8415-F93A-504AF7A14D0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89B0313-45C8-DA44-A39E-F02B2F4E3F3C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5" name="Image 14" descr="Une image contenant conception, art&#10;&#10;Description générée automatiquement avec une confiance moyenne">
            <a:extLst>
              <a:ext uri="{FF2B5EF4-FFF2-40B4-BE49-F238E27FC236}">
                <a16:creationId xmlns:a16="http://schemas.microsoft.com/office/drawing/2014/main" id="{6B6DD766-53CE-DA4F-BAD7-356005E7C1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39" y="26609"/>
            <a:ext cx="1175051" cy="1175051"/>
          </a:xfrm>
          <a:prstGeom prst="rect">
            <a:avLst/>
          </a:prstGeom>
        </p:spPr>
      </p:pic>
      <p:pic>
        <p:nvPicPr>
          <p:cNvPr id="16" name="Image 15" descr="Une image contenant Graphique, ligne, conception&#10;&#10;Description générée automatiquement">
            <a:extLst>
              <a:ext uri="{FF2B5EF4-FFF2-40B4-BE49-F238E27FC236}">
                <a16:creationId xmlns:a16="http://schemas.microsoft.com/office/drawing/2014/main" id="{72C55593-5AAA-655A-1C2B-01B2044363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138" y="644711"/>
            <a:ext cx="1297146" cy="1297146"/>
          </a:xfrm>
          <a:prstGeom prst="rect">
            <a:avLst/>
          </a:prstGeom>
        </p:spPr>
      </p:pic>
      <p:pic>
        <p:nvPicPr>
          <p:cNvPr id="19" name="Image 18" descr="Une image contenant Graphique, clipart, conception, art&#10;&#10;Description générée automatiquement">
            <a:extLst>
              <a:ext uri="{FF2B5EF4-FFF2-40B4-BE49-F238E27FC236}">
                <a16:creationId xmlns:a16="http://schemas.microsoft.com/office/drawing/2014/main" id="{0F30E270-7BC5-C843-A7A8-7599A5DFFC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20" y="3326168"/>
            <a:ext cx="834611" cy="603042"/>
          </a:xfrm>
          <a:prstGeom prst="rect">
            <a:avLst/>
          </a:prstGeom>
        </p:spPr>
      </p:pic>
      <p:pic>
        <p:nvPicPr>
          <p:cNvPr id="20" name="Image 19" descr="Une image contenant Poubelle, art, noir et blanc&#10;&#10;Description générée automatiquement">
            <a:extLst>
              <a:ext uri="{FF2B5EF4-FFF2-40B4-BE49-F238E27FC236}">
                <a16:creationId xmlns:a16="http://schemas.microsoft.com/office/drawing/2014/main" id="{42B2C6D1-2E7A-5989-DCE8-55D22D0BAB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327" y="807764"/>
            <a:ext cx="1070546" cy="1070546"/>
          </a:xfrm>
          <a:prstGeom prst="rect">
            <a:avLst/>
          </a:prstGeom>
        </p:spPr>
      </p:pic>
      <p:pic>
        <p:nvPicPr>
          <p:cNvPr id="21" name="Image 20" descr="Une image contenant Graphique, symbole, cercle, conception&#10;&#10;Description générée automatiquement">
            <a:extLst>
              <a:ext uri="{FF2B5EF4-FFF2-40B4-BE49-F238E27FC236}">
                <a16:creationId xmlns:a16="http://schemas.microsoft.com/office/drawing/2014/main" id="{81C528E2-1E4D-A0D8-8BDF-F300FEFCB6D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697" y="755830"/>
            <a:ext cx="1186027" cy="1186027"/>
          </a:xfrm>
          <a:prstGeom prst="rect">
            <a:avLst/>
          </a:prstGeom>
        </p:spPr>
      </p:pic>
      <p:pic>
        <p:nvPicPr>
          <p:cNvPr id="22" name="Image 21" descr="Une image contenant croquis&#10;&#10;Description générée automatiquement">
            <a:extLst>
              <a:ext uri="{FF2B5EF4-FFF2-40B4-BE49-F238E27FC236}">
                <a16:creationId xmlns:a16="http://schemas.microsoft.com/office/drawing/2014/main" id="{A12A435E-C7E4-70EA-234F-5C04A878932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137" y="692283"/>
            <a:ext cx="1186027" cy="1186027"/>
          </a:xfrm>
          <a:prstGeom prst="rect">
            <a:avLst/>
          </a:prstGeom>
        </p:spPr>
      </p:pic>
      <p:pic>
        <p:nvPicPr>
          <p:cNvPr id="23" name="Image 22" descr="Une image contenant Graphique, symbole, conception&#10;&#10;Description générée automatiquement">
            <a:extLst>
              <a:ext uri="{FF2B5EF4-FFF2-40B4-BE49-F238E27FC236}">
                <a16:creationId xmlns:a16="http://schemas.microsoft.com/office/drawing/2014/main" id="{A217D0B4-CF94-0D49-48ED-3ACB8DE18C3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341" y="750509"/>
            <a:ext cx="1186027" cy="1186027"/>
          </a:xfrm>
          <a:prstGeom prst="rect">
            <a:avLst/>
          </a:prstGeom>
        </p:spPr>
      </p:pic>
      <p:pic>
        <p:nvPicPr>
          <p:cNvPr id="24" name="Image 23" descr="Une image contenant Graphique, Police, ligne, diagramme&#10;&#10;Description générée automatiquement">
            <a:extLst>
              <a:ext uri="{FF2B5EF4-FFF2-40B4-BE49-F238E27FC236}">
                <a16:creationId xmlns:a16="http://schemas.microsoft.com/office/drawing/2014/main" id="{DB3828BE-25EC-F4A1-F45A-EA1CE50CBB1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583" y="3412803"/>
            <a:ext cx="1098531" cy="1098532"/>
          </a:xfrm>
          <a:prstGeom prst="rect">
            <a:avLst/>
          </a:prstGeom>
        </p:spPr>
      </p:pic>
      <p:pic>
        <p:nvPicPr>
          <p:cNvPr id="28" name="Image 27" descr="Une image contenant Graphique, Police, conception, capture d’écran&#10;&#10;Description générée automatiquement">
            <a:extLst>
              <a:ext uri="{FF2B5EF4-FFF2-40B4-BE49-F238E27FC236}">
                <a16:creationId xmlns:a16="http://schemas.microsoft.com/office/drawing/2014/main" id="{AF52638D-A6FB-F56D-941B-5BB26003595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417" y="3031042"/>
            <a:ext cx="1499502" cy="1499502"/>
          </a:xfrm>
          <a:prstGeom prst="rect">
            <a:avLst/>
          </a:prstGeom>
        </p:spPr>
      </p:pic>
      <p:pic>
        <p:nvPicPr>
          <p:cNvPr id="30" name="Image 29" descr="Une image contenant conception, art&#10;&#10;Description générée automatiquement">
            <a:extLst>
              <a:ext uri="{FF2B5EF4-FFF2-40B4-BE49-F238E27FC236}">
                <a16:creationId xmlns:a16="http://schemas.microsoft.com/office/drawing/2014/main" id="{B63178EF-7FDD-4F47-3E01-10858C1599F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417" y="871509"/>
            <a:ext cx="1098531" cy="1098531"/>
          </a:xfrm>
          <a:prstGeom prst="rect">
            <a:avLst/>
          </a:prstGeom>
        </p:spPr>
      </p:pic>
      <p:pic>
        <p:nvPicPr>
          <p:cNvPr id="31" name="Image 30" descr="Une image contenant croquis, dessin, clipart, dessin humoristique&#10;&#10;Description générée automatiquement">
            <a:extLst>
              <a:ext uri="{FF2B5EF4-FFF2-40B4-BE49-F238E27FC236}">
                <a16:creationId xmlns:a16="http://schemas.microsoft.com/office/drawing/2014/main" id="{6D72C298-31A3-C56D-5258-F15EF6020CA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9" y="1936536"/>
            <a:ext cx="628546" cy="698385"/>
          </a:xfrm>
          <a:prstGeom prst="rect">
            <a:avLst/>
          </a:prstGeom>
        </p:spPr>
      </p:pic>
      <p:pic>
        <p:nvPicPr>
          <p:cNvPr id="34" name="Image 33" descr="Une image contenant capture d’écran, conception, Graphique&#10;&#10;Description générée automatiquement">
            <a:extLst>
              <a:ext uri="{FF2B5EF4-FFF2-40B4-BE49-F238E27FC236}">
                <a16:creationId xmlns:a16="http://schemas.microsoft.com/office/drawing/2014/main" id="{16686AE3-A132-B350-7AF1-3AC32BD8E78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839" y="3390999"/>
            <a:ext cx="1186027" cy="1186027"/>
          </a:xfrm>
          <a:prstGeom prst="rect">
            <a:avLst/>
          </a:prstGeom>
        </p:spPr>
      </p:pic>
      <p:pic>
        <p:nvPicPr>
          <p:cNvPr id="36" name="Image 35" descr="Une image contenant Graphique, symbole, clipart&#10;&#10;Description générée automatiquement">
            <a:extLst>
              <a:ext uri="{FF2B5EF4-FFF2-40B4-BE49-F238E27FC236}">
                <a16:creationId xmlns:a16="http://schemas.microsoft.com/office/drawing/2014/main" id="{A5B590C4-E788-4B70-4B5C-F2A42BD6846B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974" y="2382468"/>
            <a:ext cx="1297147" cy="1297147"/>
          </a:xfrm>
          <a:prstGeom prst="rect">
            <a:avLst/>
          </a:prstGeom>
        </p:spPr>
      </p:pic>
      <p:pic>
        <p:nvPicPr>
          <p:cNvPr id="38" name="Image 37" descr="Une image contenant Graphique, Police, clipart, symbole&#10;&#10;Description générée automatiquement">
            <a:extLst>
              <a:ext uri="{FF2B5EF4-FFF2-40B4-BE49-F238E27FC236}">
                <a16:creationId xmlns:a16="http://schemas.microsoft.com/office/drawing/2014/main" id="{E728BAEC-9B96-92A6-59FF-9EE67D9B56D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151" y="3390999"/>
            <a:ext cx="1186027" cy="1186027"/>
          </a:xfrm>
          <a:prstGeom prst="rect">
            <a:avLst/>
          </a:prstGeom>
        </p:spPr>
      </p:pic>
      <p:pic>
        <p:nvPicPr>
          <p:cNvPr id="42" name="Image 41" descr="Une image contenant capture d’écran, Téléphone mobile, smartphone&#10;&#10;Description générée automatiquement">
            <a:extLst>
              <a:ext uri="{FF2B5EF4-FFF2-40B4-BE49-F238E27FC236}">
                <a16:creationId xmlns:a16="http://schemas.microsoft.com/office/drawing/2014/main" id="{730DCEA8-A70C-22B5-B556-C46B61F04C3C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296" y="3458086"/>
            <a:ext cx="1186027" cy="118602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B8943F-F55C-832B-466F-ADFEEDB50301}"/>
              </a:ext>
            </a:extLst>
          </p:cNvPr>
          <p:cNvSpPr/>
          <p:nvPr/>
        </p:nvSpPr>
        <p:spPr>
          <a:xfrm>
            <a:off x="1396609" y="3511578"/>
            <a:ext cx="2782417" cy="9009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dirty="0"/>
              <a:t>3. The Australian Competition and Consumer Commission (ACCC)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10A553E-F635-54B1-9211-379256680DB9}"/>
              </a:ext>
            </a:extLst>
          </p:cNvPr>
          <p:cNvSpPr/>
          <p:nvPr/>
        </p:nvSpPr>
        <p:spPr>
          <a:xfrm>
            <a:off x="5477828" y="3533077"/>
            <a:ext cx="2446016" cy="10045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dirty="0"/>
              <a:t>7. The interaction between Regulators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5E72C5-0B17-6ADE-396D-038295B50DFC}"/>
              </a:ext>
            </a:extLst>
          </p:cNvPr>
          <p:cNvSpPr/>
          <p:nvPr/>
        </p:nvSpPr>
        <p:spPr>
          <a:xfrm>
            <a:off x="721615" y="2270414"/>
            <a:ext cx="2782417" cy="9561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dirty="0"/>
              <a:t>2. Food Standards Australia New Zealand (FSANZ) and the Food Standards Code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A7BF7E-A2FD-C2CA-3368-939E6C9259A8}"/>
              </a:ext>
            </a:extLst>
          </p:cNvPr>
          <p:cNvSpPr/>
          <p:nvPr/>
        </p:nvSpPr>
        <p:spPr>
          <a:xfrm>
            <a:off x="265271" y="1064776"/>
            <a:ext cx="2782417" cy="10487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AU" sz="1600" dirty="0"/>
              <a:t>Overview of Regulatory Frameworks covering the Food Industry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8DD7E5-8E01-01B2-2A92-0500BA5681DD}"/>
              </a:ext>
            </a:extLst>
          </p:cNvPr>
          <p:cNvSpPr/>
          <p:nvPr/>
        </p:nvSpPr>
        <p:spPr>
          <a:xfrm>
            <a:off x="6452241" y="2215397"/>
            <a:ext cx="2303140" cy="9651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dirty="0"/>
              <a:t>6. Department of Agriculture, Fisheries &amp; Forestry (DAFF)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97E75C-1B3A-6DA7-2CA2-95572252E7E4}"/>
              </a:ext>
            </a:extLst>
          </p:cNvPr>
          <p:cNvSpPr/>
          <p:nvPr/>
        </p:nvSpPr>
        <p:spPr>
          <a:xfrm>
            <a:off x="4289051" y="2204598"/>
            <a:ext cx="2056126" cy="9926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dirty="0"/>
              <a:t>5. Department of Foreign Affairs &amp; Trade (DFAT)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1FBA45-0680-BAEB-D810-00EB999441B5}"/>
              </a:ext>
            </a:extLst>
          </p:cNvPr>
          <p:cNvSpPr/>
          <p:nvPr/>
        </p:nvSpPr>
        <p:spPr>
          <a:xfrm>
            <a:off x="6787561" y="874121"/>
            <a:ext cx="2153399" cy="11617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/>
              <a:t>National Trade Measurement Regulations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FBB14ABB-0AE7-F030-C4A0-79CAA5114C53}"/>
              </a:ext>
            </a:extLst>
          </p:cNvPr>
          <p:cNvSpPr txBox="1">
            <a:spLocks/>
          </p:cNvSpPr>
          <p:nvPr/>
        </p:nvSpPr>
        <p:spPr>
          <a:xfrm>
            <a:off x="655320" y="4844227"/>
            <a:ext cx="6231799" cy="5840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68573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5" algn="l" defTabSz="68573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30" algn="l" defTabSz="68573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95" algn="l" defTabSz="68573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59" algn="l" defTabSz="68573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24" algn="l" defTabSz="68573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89" algn="l" defTabSz="68573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54" algn="l" defTabSz="68573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19" algn="l" defTabSz="68573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700">
                <a:solidFill>
                  <a:schemeClr val="tx2">
                    <a:lumMod val="75000"/>
                    <a:lumOff val="25000"/>
                  </a:schemeClr>
                </a:solidFill>
                <a:latin typeface="Pristina" panose="03060402040406080204" pitchFamily="66" charset="0"/>
              </a:rPr>
              <a:t>Presented by Adriana Hincapie R&amp;D Manager Regulatory &amp; Nutrition Lactalis Australia Pty Ltd   29th January 2026</a:t>
            </a:r>
            <a:endParaRPr lang="fr-FR" sz="700" dirty="0">
              <a:solidFill>
                <a:schemeClr val="tx2">
                  <a:lumMod val="75000"/>
                  <a:lumOff val="25000"/>
                </a:schemeClr>
              </a:solidFill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6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4DBD81F-A7A2-8317-9025-912A0A535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9971" y="2047397"/>
            <a:ext cx="3662344" cy="173916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involves multiple agencies working together to ensure compliance, consumer protection, and international trade integrity. </a:t>
            </a:r>
            <a:endParaRPr lang="fr-F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8AC008E-9471-8DA7-C3F3-ED598688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777" y="846776"/>
            <a:ext cx="4116203" cy="1012504"/>
          </a:xfrm>
        </p:spPr>
        <p:txBody>
          <a:bodyPr>
            <a:normAutofit fontScale="90000"/>
          </a:bodyPr>
          <a:lstStyle/>
          <a:p>
            <a:r>
              <a:rPr lang="en-US" dirty="0"/>
              <a:t>Australia’s food regulatory and trade ecosystem</a:t>
            </a: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A8128B2-1FAD-453B-155E-3318E11B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0313-45C8-DA44-A39E-F02B2F4E3F3C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5" name="Picture Placeholder 4" descr="Spoonful of cereal and berries">
            <a:extLst>
              <a:ext uri="{FF2B5EF4-FFF2-40B4-BE49-F238E27FC236}">
                <a16:creationId xmlns:a16="http://schemas.microsoft.com/office/drawing/2014/main" id="{DBF75DE1-E659-0E0B-5E11-08B66727601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662363" cy="51435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92227-83F1-7E00-33DA-1CEFAABC1F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09598" cy="51435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BE249-5CCB-9397-BC2F-90CA178AB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2446" y="4767263"/>
            <a:ext cx="6115050" cy="284030"/>
          </a:xfrm>
        </p:spPr>
        <p:txBody>
          <a:bodyPr/>
          <a:lstStyle/>
          <a:p>
            <a:r>
              <a:rPr lang="en-AU" dirty="0">
                <a:solidFill>
                  <a:schemeClr val="accent1">
                    <a:lumMod val="50000"/>
                  </a:schemeClr>
                </a:solidFill>
                <a:latin typeface="Pristina" panose="03060402040406080204" pitchFamily="66" charset="0"/>
              </a:rPr>
              <a:t>Presented by Adriana Hincapie R&amp;D Manager Regulatory &amp; Nutrition Lactalis Australia Pty Ltd   29th January 2026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76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575A102-D95D-4D6E-8F1B-49EED0AE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EB02E63-406C-D307-70AD-2A59808E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60" y="1528801"/>
            <a:ext cx="2091181" cy="20858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 defTabSz="914400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Australian Food Regulatory Ecosystem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0FFF1F-79B6-4A13-A464-070CD6F89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06625" y="611248"/>
            <a:ext cx="349093" cy="436075"/>
            <a:chOff x="10942198" y="814999"/>
            <a:chExt cx="465458" cy="581435"/>
          </a:xfrm>
          <a:solidFill>
            <a:srgbClr val="FFFFFF"/>
          </a:solidFill>
        </p:grpSpPr>
        <p:sp>
          <p:nvSpPr>
            <p:cNvPr id="37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7738" y="81499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Graphic 15">
              <a:extLst>
                <a:ext uri="{FF2B5EF4-FFF2-40B4-BE49-F238E27FC236}">
                  <a16:creationId xmlns:a16="http://schemas.microsoft.com/office/drawing/2014/main" id="{8550FED7-7C32-42BB-98DB-30272A633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16518" y="104429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2198" y="1268720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1991" y="4705755"/>
            <a:ext cx="8515350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4564E-ECB8-BDA0-57C7-74B558FF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1161" y="4767263"/>
            <a:ext cx="6237922" cy="273844"/>
          </a:xfrm>
        </p:spPr>
        <p:txBody>
          <a:bodyPr/>
          <a:lstStyle/>
          <a:p>
            <a:r>
              <a:rPr lang="en-AU" dirty="0">
                <a:solidFill>
                  <a:schemeClr val="tx2">
                    <a:lumMod val="75000"/>
                    <a:lumOff val="25000"/>
                  </a:schemeClr>
                </a:solidFill>
                <a:latin typeface="Pristina" panose="03060402040406080204" pitchFamily="66" charset="0"/>
              </a:rPr>
              <a:t>Presented by Adriana Hincapie R&amp;D Manager Regulatory &amp; Nutrition Lactalis Australia Pty Ltd   29th January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41136-B996-BF7D-59FA-3CC9C8B4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C2EF-C892-469E-9A72-68B1CD425B70}" type="slidenum">
              <a:rPr lang="en-AU" smtClean="0"/>
              <a:t>8</a:t>
            </a:fld>
            <a:endParaRPr lang="en-AU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2177632-5712-F7F5-C383-45A2C1AF6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827" y="494714"/>
            <a:ext cx="4648786" cy="464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7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C2F0-FCCC-9897-BBAE-53887D2F4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71" y="976546"/>
            <a:ext cx="5143500" cy="833649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3100" dirty="0">
                <a:latin typeface="Felix Titling" panose="04060505060202020A04" pitchFamily="82" charset="0"/>
              </a:rPr>
              <a:t>1. Food Standards Australia New Zealand </a:t>
            </a:r>
            <a:br>
              <a:rPr lang="en-US" sz="4400" dirty="0">
                <a:latin typeface="Felix Titling" panose="04060505060202020A04" pitchFamily="82" charset="0"/>
              </a:rPr>
            </a:br>
            <a:r>
              <a:rPr lang="en-US" sz="2200" dirty="0">
                <a:latin typeface="Felix Titling" panose="04060505060202020A04" pitchFamily="82" charset="0"/>
              </a:rPr>
              <a:t>FSANZ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40952-2381-C5E8-08BA-6885BECA94E2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394171" y="1913896"/>
            <a:ext cx="5143500" cy="274255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75"/>
              </a:spcBef>
            </a:pPr>
            <a:r>
              <a:rPr lang="en-US" sz="1400" b="1" dirty="0">
                <a:latin typeface="Goudy Old Style" panose="02020502050305020303" pitchFamily="18" charset="0"/>
              </a:rPr>
              <a:t>Bi-National Food Authority</a:t>
            </a:r>
          </a:p>
          <a:p>
            <a:pPr marL="0" lvl="1"/>
            <a:r>
              <a:rPr lang="en-AU" sz="1400" dirty="0">
                <a:latin typeface="Goudy Old Style" panose="02020502050305020303" pitchFamily="18" charset="0"/>
              </a:rPr>
              <a:t>A treaty-level agreement between Australia and New Zealand to set and maintain trans-Tasman food standards.</a:t>
            </a:r>
          </a:p>
          <a:p>
            <a:pPr marL="0" lvl="1"/>
            <a:endParaRPr lang="en-AU" sz="1400" dirty="0">
              <a:latin typeface="Goudy Old Style" panose="02020502050305020303" pitchFamily="18" charset="0"/>
            </a:endParaRPr>
          </a:p>
          <a:p>
            <a:pPr marL="0" lvl="1"/>
            <a:r>
              <a:rPr lang="en-AU" sz="1400" dirty="0">
                <a:latin typeface="Goudy Old Style" panose="02020502050305020303" pitchFamily="18" charset="0"/>
              </a:rPr>
              <a:t>It is an independent statutory authority in the Australian Government Health and Aged Care portfolio. </a:t>
            </a:r>
          </a:p>
          <a:p>
            <a:pPr marL="0" lvl="1"/>
            <a:endParaRPr lang="en-AU" sz="1400" dirty="0">
              <a:latin typeface="Goudy Old Style" panose="02020502050305020303" pitchFamily="18" charset="0"/>
            </a:endParaRPr>
          </a:p>
          <a:p>
            <a:pPr marL="0" lvl="1"/>
            <a:r>
              <a:rPr lang="en-AU" sz="1400" dirty="0">
                <a:latin typeface="Goudy Old Style" panose="02020502050305020303" pitchFamily="18" charset="0"/>
              </a:rPr>
              <a:t>Operates under the Food Standards Australia New Zealand Act 1991 (FSANZ Act).</a:t>
            </a:r>
          </a:p>
          <a:p>
            <a:pPr marL="0" lvl="1"/>
            <a:endParaRPr lang="en-AU" sz="1400" dirty="0">
              <a:latin typeface="Goudy Old Style" panose="02020502050305020303" pitchFamily="18" charset="0"/>
            </a:endParaRPr>
          </a:p>
          <a:p>
            <a:pPr marL="0" lvl="1"/>
            <a:r>
              <a:rPr lang="en-AU" sz="1400" dirty="0">
                <a:latin typeface="Goudy Old Style" panose="02020502050305020303" pitchFamily="18" charset="0"/>
              </a:rPr>
              <a:t>Responsible for setting food standards, including composition, safety, and labelling requirements, ensuring safe food supply and public health. </a:t>
            </a:r>
          </a:p>
          <a:p>
            <a:pPr marL="0" lvl="1"/>
            <a:endParaRPr lang="en-AU" sz="1400" dirty="0">
              <a:latin typeface="Aptos" panose="020B0004020202020204" pitchFamily="34" charset="0"/>
            </a:endParaRPr>
          </a:p>
          <a:p>
            <a:pPr marL="0" lvl="1"/>
            <a:endParaRPr lang="en-AU" dirty="0">
              <a:latin typeface="Aptos" panose="020B0004020202020204" pitchFamily="34" charset="0"/>
            </a:endParaRPr>
          </a:p>
        </p:txBody>
      </p:sp>
      <p:pic>
        <p:nvPicPr>
          <p:cNvPr id="5" name="Content Placeholder 4" descr="Overhead view of female hand holding a magnifying glass on the content of a shopping bag with vegetables spilled on a white table looking for de details of the nutrition facts. Dieting, healthy eating and control concepts.">
            <a:extLst>
              <a:ext uri="{FF2B5EF4-FFF2-40B4-BE49-F238E27FC236}">
                <a16:creationId xmlns:a16="http://schemas.microsoft.com/office/drawing/2014/main" id="{A88ACD59-43FC-4DBC-9890-D5F0CA1CEF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6068800" y="7"/>
            <a:ext cx="3075200" cy="5143493"/>
          </a:xfrm>
        </p:spPr>
      </p:pic>
      <p:sp>
        <p:nvSpPr>
          <p:cNvPr id="6" name="Teardrop 5">
            <a:extLst>
              <a:ext uri="{FF2B5EF4-FFF2-40B4-BE49-F238E27FC236}">
                <a16:creationId xmlns:a16="http://schemas.microsoft.com/office/drawing/2014/main" id="{D72C5B9E-7E0A-50E9-3CA2-E345797A90FC}"/>
              </a:ext>
            </a:extLst>
          </p:cNvPr>
          <p:cNvSpPr/>
          <p:nvPr/>
        </p:nvSpPr>
        <p:spPr>
          <a:xfrm>
            <a:off x="6352366" y="1393371"/>
            <a:ext cx="2508067" cy="2656113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Sets food standards that support a safe and trusted food supply.</a:t>
            </a:r>
            <a:endParaRPr lang="en-AU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B53FE-60CB-DFDE-6392-119255CCBC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9485" y="4760153"/>
            <a:ext cx="4821595" cy="273844"/>
          </a:xfrm>
        </p:spPr>
        <p:txBody>
          <a:bodyPr/>
          <a:lstStyle/>
          <a:p>
            <a:r>
              <a:rPr lang="en-AU" sz="700" cap="none" dirty="0">
                <a:solidFill>
                  <a:schemeClr val="tx2">
                    <a:lumMod val="75000"/>
                    <a:lumOff val="25000"/>
                  </a:schemeClr>
                </a:solidFill>
                <a:latin typeface="Pristina" panose="03060402040406080204" pitchFamily="66" charset="0"/>
              </a:rPr>
              <a:t>Presented By Adriana Hincapie R&amp;D Manager Regulatory &amp; Nutrition Lactalis Australia Pty Ltd   29th January 2026</a:t>
            </a:r>
            <a:endParaRPr lang="en-US" sz="700" cap="none" dirty="0">
              <a:solidFill>
                <a:schemeClr val="tx2">
                  <a:lumMod val="75000"/>
                  <a:lumOff val="25000"/>
                </a:schemeClr>
              </a:solidFill>
              <a:latin typeface="Pristina" panose="03060402040406080204" pitchFamily="66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E120E-38B2-BA7C-552E-94E18FE591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47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 LACTALIS GROUP 2025_ par défaut.pptx" id="{E4DCF1DD-46A7-486E-A7DB-A0294B47B130}" vid="{321A57AD-FB93-430D-A3A7-1D7338AFB8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Blockwork elegance">
  <a:themeElements>
    <a:clrScheme name="Blockwork Elegance- Copilot 1">
      <a:dk1>
        <a:srgbClr val="000000"/>
      </a:dk1>
      <a:lt1>
        <a:srgbClr val="FFFFFF"/>
      </a:lt1>
      <a:dk2>
        <a:srgbClr val="000102"/>
      </a:dk2>
      <a:lt2>
        <a:srgbClr val="F6F2E6"/>
      </a:lt2>
      <a:accent1>
        <a:srgbClr val="28436C"/>
      </a:accent1>
      <a:accent2>
        <a:srgbClr val="F3BC24"/>
      </a:accent2>
      <a:accent3>
        <a:srgbClr val="8E7B63"/>
      </a:accent3>
      <a:accent4>
        <a:srgbClr val="CC563B"/>
      </a:accent4>
      <a:accent5>
        <a:srgbClr val="A3452F"/>
      </a:accent5>
      <a:accent6>
        <a:srgbClr val="BB9D83"/>
      </a:accent6>
      <a:hlink>
        <a:srgbClr val="4E60DA"/>
      </a:hlink>
      <a:folHlink>
        <a:srgbClr val="4E6094"/>
      </a:folHlink>
    </a:clrScheme>
    <a:fontScheme name="Blockwork Elegance">
      <a:majorFont>
        <a:latin typeface="Bahnschrift SemiLight"/>
        <a:ea typeface=""/>
        <a:cs typeface=""/>
      </a:majorFont>
      <a:minorFont>
        <a:latin typeface="Bahnschrift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work Elegance_Copilot Layouts_win32_KO_V11" id="{190D3195-6803-4DBD-A5E5-D3BB0A934856}" vid="{D3DF0ADA-3EA0-49DE-8FCB-DFEAAB5B3A90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7fb3c9-6242-4619-a06c-a3843c8bad27">
      <Terms xmlns="http://schemas.microsoft.com/office/infopath/2007/PartnerControls"/>
    </lcf76f155ced4ddcb4097134ff3c332f>
    <TaxCatchAll xmlns="ae00248e-2dcf-48f8-9664-3823cfd1503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3E7A90A0663428C334AC9916096DD" ma:contentTypeVersion="18" ma:contentTypeDescription="Create a new document." ma:contentTypeScope="" ma:versionID="7a5e2fac7e16516f4d9c0af14d57e23e">
  <xsd:schema xmlns:xsd="http://www.w3.org/2001/XMLSchema" xmlns:xs="http://www.w3.org/2001/XMLSchema" xmlns:p="http://schemas.microsoft.com/office/2006/metadata/properties" xmlns:ns2="c37fb3c9-6242-4619-a06c-a3843c8bad27" xmlns:ns3="ae00248e-2dcf-48f8-9664-3823cfd15030" targetNamespace="http://schemas.microsoft.com/office/2006/metadata/properties" ma:root="true" ma:fieldsID="bda0821a7ca1c4f2a2c72af72ebaa780" ns2:_="" ns3:_="">
    <xsd:import namespace="c37fb3c9-6242-4619-a06c-a3843c8bad27"/>
    <xsd:import namespace="ae00248e-2dcf-48f8-9664-3823cfd150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fb3c9-6242-4619-a06c-a3843c8ba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06d50bd-5830-4c8e-8053-e6a757176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0248e-2dcf-48f8-9664-3823cfd1503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33fcef8-5a9c-4ae5-ab0f-0381707d0b2e}" ma:internalName="TaxCatchAll" ma:showField="CatchAllData" ma:web="ae00248e-2dcf-48f8-9664-3823cfd150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ED3B72-B309-43FA-8654-2F7E411D90E0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62ae4465-dcbb-4861-8783-3ad5c1d04a68"/>
    <ds:schemaRef ds:uri="130591fc-163b-43f3-8e8e-1fbe3b3515ff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c37fb3c9-6242-4619-a06c-a3843c8bad27"/>
    <ds:schemaRef ds:uri="ae00248e-2dcf-48f8-9664-3823cfd15030"/>
  </ds:schemaRefs>
</ds:datastoreItem>
</file>

<file path=customXml/itemProps2.xml><?xml version="1.0" encoding="utf-8"?>
<ds:datastoreItem xmlns:ds="http://schemas.openxmlformats.org/officeDocument/2006/customXml" ds:itemID="{BAAA706B-D440-4F71-8CE3-4DDE94181B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68324C-276F-4A24-BA88-E6049F5A1F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7fb3c9-6242-4619-a06c-a3843c8bad27"/>
    <ds:schemaRef ds:uri="ae00248e-2dcf-48f8-9664-3823cfd150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LACTALIS Group Template</Template>
  <TotalTime>2016</TotalTime>
  <Words>2143</Words>
  <Application>Microsoft Macintosh PowerPoint</Application>
  <PresentationFormat>On-screen Show (16:9)</PresentationFormat>
  <Paragraphs>275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52" baseType="lpstr">
      <vt:lpstr>Abadi</vt:lpstr>
      <vt:lpstr>Aparajita</vt:lpstr>
      <vt:lpstr>Aptos</vt:lpstr>
      <vt:lpstr>Aptos Display</vt:lpstr>
      <vt:lpstr>Arial</vt:lpstr>
      <vt:lpstr>Arial Black</vt:lpstr>
      <vt:lpstr>AvenirNext-MediumItalic</vt:lpstr>
      <vt:lpstr>AvenirNext-Regular</vt:lpstr>
      <vt:lpstr>Bahnschrift SemiLight</vt:lpstr>
      <vt:lpstr>Calibri</vt:lpstr>
      <vt:lpstr>Felix Titling</vt:lpstr>
      <vt:lpstr>Goudy Old Style</vt:lpstr>
      <vt:lpstr>Pristina</vt:lpstr>
      <vt:lpstr>Rubik</vt:lpstr>
      <vt:lpstr>Rubik Bold</vt:lpstr>
      <vt:lpstr>Rubik Bold</vt:lpstr>
      <vt:lpstr>Rubik Medium</vt:lpstr>
      <vt:lpstr>Rubik SemiBold</vt:lpstr>
      <vt:lpstr>Segoe UI</vt:lpstr>
      <vt:lpstr>Times New Roman</vt:lpstr>
      <vt:lpstr>Wingdings</vt:lpstr>
      <vt:lpstr>Conception personnalisée</vt:lpstr>
      <vt:lpstr>Office Theme</vt:lpstr>
      <vt:lpstr>1_Office Theme</vt:lpstr>
      <vt:lpstr>Blockwork elegance</vt:lpstr>
      <vt:lpstr>PowerPoint Presentation</vt:lpstr>
      <vt:lpstr>Food Regulatory Framewoks in Australia</vt:lpstr>
      <vt:lpstr>Adriana Hincapie </vt:lpstr>
      <vt:lpstr>Groupe Lactalis</vt:lpstr>
      <vt:lpstr>Lactalis Australia</vt:lpstr>
      <vt:lpstr>DaIry Australia SEA scholarship presentation Topics </vt:lpstr>
      <vt:lpstr>Australia’s food regulatory and trade ecosystem</vt:lpstr>
      <vt:lpstr>The Australian Food Regulatory Ecosystem</vt:lpstr>
      <vt:lpstr>1. Food Standards Australia New Zealand  FSANZ</vt:lpstr>
      <vt:lpstr>PowerPoint Presentation</vt:lpstr>
      <vt:lpstr>CONSUMER INFORMATION  https://www.foodstandards.gov.au/sites/default/files/2023-11/food%20label%20poster%20%281%29.pdf</vt:lpstr>
      <vt:lpstr>Food Safety Standard Levels</vt:lpstr>
      <vt:lpstr>2. Australian Competition and Consumer Commission (ACCC)</vt:lpstr>
      <vt:lpstr>Core consumer law obligations for food manufacturers</vt:lpstr>
      <vt:lpstr>Environmental and sustainability claims “Greenwashing”</vt:lpstr>
      <vt:lpstr> Do ACCC consumer law rules apply to imported food products?  ✅ Yes — fully</vt:lpstr>
      <vt:lpstr>ACCC</vt:lpstr>
      <vt:lpstr>3. Trade Measurement Regulations for packaged foods</vt:lpstr>
      <vt:lpstr>Relationship with Australian Consumer Law</vt:lpstr>
      <vt:lpstr>4. Department of Foreign Affairs and Trade (DFAT)  5. Department of Agriculture, Fisheries and Forestry (DAFF)</vt:lpstr>
      <vt:lpstr>DFAT–DAFF Interaction on Food Imports into Australia</vt:lpstr>
      <vt:lpstr>Manual of Importing Country Requirements </vt:lpstr>
      <vt:lpstr>Division 2—Prohibited export and prescribed export conditions</vt:lpstr>
      <vt:lpstr>7. The interaction between Regulators</vt:lpstr>
      <vt:lpstr>Australia’s food regulatory and trade ecosystem Examples</vt:lpstr>
      <vt:lpstr>Food Regulations and Industry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HINCAPIE Adriana</dc:creator>
  <cp:lastModifiedBy>Enzo Pitaro</cp:lastModifiedBy>
  <cp:revision>39</cp:revision>
  <cp:lastPrinted>2025-03-10T11:01:24Z</cp:lastPrinted>
  <dcterms:created xsi:type="dcterms:W3CDTF">2026-01-08T04:34:32Z</dcterms:created>
  <dcterms:modified xsi:type="dcterms:W3CDTF">2026-01-29T22:12:34Z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0x010100C763E7A90A0663428C334AC9916096DD</vt:lpwstr>
  </property>
  <property fmtid="{D5CDD505-2E9C-101B-9397-08002B2CF9AE}" pid="3" name="MediaServiceImageTags">
    <vt:lpwstr/>
  </property>
  <property fmtid="{D5CDD505-2E9C-101B-9397-08002B2CF9AE}" pid="4" name="NXPowerLiteLastOptimized">
    <vt:lpwstr>6693779</vt:lpwstr>
  </property>
  <property fmtid="{D5CDD505-2E9C-101B-9397-08002B2CF9AE}" pid="5" name="NXPowerLiteSettings">
    <vt:lpwstr>F7000400038000</vt:lpwstr>
  </property>
  <property fmtid="{D5CDD505-2E9C-101B-9397-08002B2CF9AE}" pid="6" name="NXPowerLiteVersion">
    <vt:lpwstr>S10.2.0</vt:lpwstr>
  </property>
</Properties>
</file>