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126" r:id="rId4"/>
    <p:sldMasterId id="2147484143" r:id="rId5"/>
    <p:sldMasterId id="2147483648" r:id="rId6"/>
    <p:sldMasterId id="2147484173" r:id="rId7"/>
    <p:sldMasterId id="2147484180" r:id="rId8"/>
    <p:sldMasterId id="2147484187" r:id="rId9"/>
  </p:sldMasterIdLst>
  <p:notesMasterIdLst>
    <p:notesMasterId r:id="rId22"/>
  </p:notesMasterIdLst>
  <p:handoutMasterIdLst>
    <p:handoutMasterId r:id="rId23"/>
  </p:handoutMasterIdLst>
  <p:sldIdLst>
    <p:sldId id="310" r:id="rId10"/>
    <p:sldId id="2147475280" r:id="rId11"/>
    <p:sldId id="2147475278" r:id="rId12"/>
    <p:sldId id="2147475279" r:id="rId13"/>
    <p:sldId id="2147475281" r:id="rId14"/>
    <p:sldId id="2147475290" r:id="rId15"/>
    <p:sldId id="2147475291" r:id="rId16"/>
    <p:sldId id="2147475282" r:id="rId17"/>
    <p:sldId id="319" r:id="rId18"/>
    <p:sldId id="320" r:id="rId19"/>
    <p:sldId id="321" r:id="rId20"/>
    <p:sldId id="322" r:id="rId21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 Slides" id="{218CF8E0-6AEB-4C12-88CD-A4C8271E998D}">
          <p14:sldIdLst>
            <p14:sldId id="310"/>
            <p14:sldId id="2147475280"/>
            <p14:sldId id="2147475278"/>
            <p14:sldId id="2147475279"/>
            <p14:sldId id="2147475281"/>
            <p14:sldId id="2147475290"/>
            <p14:sldId id="2147475291"/>
            <p14:sldId id="2147475282"/>
            <p14:sldId id="319"/>
            <p14:sldId id="320"/>
            <p14:sldId id="321"/>
            <p14:sldId id="322"/>
          </p14:sldIdLst>
        </p14:section>
        <p14:section name="Hidden Slides" id="{FCC1FD86-FE15-454F-BF12-7100E002282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39AD414-2753-C45E-DCB8-D85DB7EAF13F}" name="Catherine Taylor" initials="" userId="S::Catherine.Taylor@dairyaustralia.com.au::43865776-a879-470a-93cb-da8c80a9eb57" providerId="AD"/>
  <p188:author id="{B15CC923-5765-0DB6-CB46-423F9E214C3B}" name="Stephanie Tarlinton" initials="ST" userId="S::Stephanie.Tarlinton@dairyaustralia.com.au::802299b6-cc02-42ac-b2ea-63c53bae9532" providerId="AD"/>
  <p188:author id="{B55DA04B-A098-97D9-1C34-CE2260E26FA9}" name="Bronwyn Duke" initials="BD" userId="S::bronwyn.duke@dairyaustralia.com.au::c3e5025d-fc09-4620-8390-5cca13944eb6" providerId="AD"/>
  <p188:author id="{22AFEE4E-BB25-1FD0-76E2-60853B5E47B2}" name="Stephanie Tarlinton" initials="ST" userId="S::stephanie.tarlinton@dairyaustralia.com.au::802299b6-cc02-42ac-b2ea-63c53bae9532" providerId="AD"/>
  <p188:author id="{B56B8A5B-D91D-B7DB-2335-0258F999BBDE}" name="Shehara Pillai" initials="SP" userId="S::shehara.pillai@dairyaustralia.com.au::1219db6c-2b91-4ecc-9fe2-d637aa02c7b1" providerId="AD"/>
  <p188:author id="{34A7E568-5BBF-F636-9945-D4C8D5F61DFE}" name="Karl Ellis" initials="KE" userId="S::Karl.Ellis@dairyaustralia.com.au::f6e32014-fa05-4e2e-8a7d-c11b2de168ae" providerId="AD"/>
  <p188:author id="{8BD2A36C-A0A0-31D4-9A18-15804D5E064C}" name="Catherine Ryan" initials="CR" userId="S::Catherine.Ryan@dairyaustralia.com.au::dbcb03cb-a5e1-4ab0-982f-95bc6cf40af6" providerId="AD"/>
  <p188:author id="{E656D892-8F8D-B7FE-5F7B-64E788233BBC}" name="Stewart Davey" initials="SD" userId="S::Stewart.Davey@dairyaustralia.com.au::9ca77d6e-d341-448e-8c6e-0dc6a0ea6037" providerId="AD"/>
  <p188:author id="{18B6EABB-D36F-C53B-0CE8-E019331FB007}" name="Rebecca Joyce" initials="RJ" userId="S::rebecca.joyce@dairyaustralia.com.au::37c03b69-f728-4dbc-8d74-f48976e1bb44" providerId="AD"/>
  <p188:author id="{48251BCA-BE98-FCE8-C424-9BDDD5201ECB}" name="Bronwyn Duke" initials="" userId="S::Bronwyn.Duke@dairyaustralia.com.au::c3e5025d-fc09-4620-8390-5cca13944eb6" providerId="AD"/>
  <p188:author id="{FD330EE4-C15C-50C3-AFAA-B55328732603}" name="Charles McElhone" initials="CM" userId="S::charles.mcelhone@dairyaustralia.com.au::c90b1764-042f-4c6e-9a68-37340bf205cf" providerId="AD"/>
  <p188:author id="{B67213E9-9B49-567A-0210-5697D01A5750}" name="Karl Ellis" initials="KE" userId="S::karl.ellis@dairyaustralia.com.au::f6e32014-fa05-4e2e-8a7d-c11b2de168ae" providerId="AD"/>
  <p188:author id="{7C41C1EC-AAF0-5604-59E0-AFA99E9C4F33}" name="Catherine Taylor" initials="CT" userId="S::catherine.taylor@dairyaustralia.com.au::43865776-a879-470a-93cb-da8c80a9eb5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EED"/>
    <a:srgbClr val="FFFF99"/>
    <a:srgbClr val="FFCC66"/>
    <a:srgbClr val="EBEBED"/>
    <a:srgbClr val="B7DB9F"/>
    <a:srgbClr val="FF7C80"/>
    <a:srgbClr val="C3DC93"/>
    <a:srgbClr val="FFCC00"/>
    <a:srgbClr val="EBE2CD"/>
    <a:srgbClr val="DFEB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4041" autoAdjust="0"/>
  </p:normalViewPr>
  <p:slideViewPr>
    <p:cSldViewPr snapToGrid="0">
      <p:cViewPr varScale="1">
        <p:scale>
          <a:sx n="141" d="100"/>
          <a:sy n="141" d="100"/>
        </p:scale>
        <p:origin x="134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handoutMaster" Target="handoutMasters/handoutMaster1.xml"/><Relationship Id="rId28" Type="http://schemas.microsoft.com/office/2018/10/relationships/authors" Target="author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D8D20-1BC4-B042-B836-E2F43BE2C8BF}" type="datetimeFigureOut">
              <a:rPr lang="en-US" smtClean="0"/>
              <a:t>1/30/26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EDB8C-C3C2-9F41-8491-F86200C83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677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85EFB-56C5-7042-A7EC-413BFF74B96E}" type="datetimeFigureOut">
              <a:rPr lang="en-US" smtClean="0"/>
              <a:t>1/30/26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F1640-93B2-4F49-90FA-6E34F5CDD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537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lvl="0" indent="-285750">
              <a:buFontTx/>
              <a:buChar char="-"/>
            </a:pPr>
            <a:endParaRPr lang="en-US" dirty="0"/>
          </a:p>
          <a:p>
            <a:pPr marL="285750" lvl="0" indent="-2857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A593CC-2149-4E6C-BC3C-0044C280ECB2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105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9A0E5-6940-020A-3C7F-1E80A1F6A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2F41FD-D8DE-6BAD-0751-1941B4949E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33AAF9-6F88-88F1-16EA-FDF815E79A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609E6-2FC7-213F-6A3F-7725F8B720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A593CC-2149-4E6C-BC3C-0044C280ECB2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038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DBC23-A5F3-016C-F659-370927D97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CE8F44-F2EE-9CA1-1A1C-1092D2C88E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2B49B0-4036-80FB-04ED-850ED554DA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from the DMSC</a:t>
            </a:r>
          </a:p>
          <a:p>
            <a:pPr marL="171450" indent="-171450">
              <a:buFontTx/>
              <a:buChar char="-"/>
            </a:pPr>
            <a:r>
              <a:rPr lang="en-US" dirty="0"/>
              <a:t>Water consumption, ML of water per ML of milk produced</a:t>
            </a:r>
          </a:p>
          <a:p>
            <a:pPr marL="171450" indent="-171450">
              <a:buFontTx/>
              <a:buChar char="-"/>
            </a:pPr>
            <a:r>
              <a:rPr lang="en-US" dirty="0"/>
              <a:t>GHG intensity </a:t>
            </a:r>
            <a:r>
              <a:rPr lang="en-US" dirty="0" err="1"/>
              <a:t>tonnes</a:t>
            </a:r>
            <a:r>
              <a:rPr lang="en-US" dirty="0"/>
              <a:t> CO2e/ ML milk processed</a:t>
            </a:r>
          </a:p>
          <a:p>
            <a:pPr marL="171450" indent="-171450">
              <a:buFontTx/>
              <a:buChar char="-"/>
            </a:pPr>
            <a:r>
              <a:rPr lang="en-US" dirty="0"/>
              <a:t>Waste </a:t>
            </a:r>
            <a:r>
              <a:rPr lang="en-US" dirty="0" err="1"/>
              <a:t>tonnes</a:t>
            </a:r>
            <a:r>
              <a:rPr lang="en-US" dirty="0"/>
              <a:t> of waste diverted </a:t>
            </a:r>
            <a:r>
              <a:rPr lang="en-US" dirty="0" err="1"/>
              <a:t>fom</a:t>
            </a:r>
            <a:r>
              <a:rPr lang="en-US" dirty="0"/>
              <a:t> landfill per </a:t>
            </a:r>
            <a:r>
              <a:rPr lang="en-US" dirty="0" err="1"/>
              <a:t>tonnes</a:t>
            </a:r>
            <a:r>
              <a:rPr lang="en-US" dirty="0"/>
              <a:t> of wasted produced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9802B-372A-657E-CF3E-D13AE8D6A3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A593CC-2149-4E6C-BC3C-0044C280ECB2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224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 secretariat for the ADSF 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A593CC-2149-4E6C-BC3C-0044C280ECB2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993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ADSF is our industry owned framework that sets the agenda, goals, targets and commitments for the dairy industry. </a:t>
            </a:r>
          </a:p>
          <a:p>
            <a:r>
              <a:rPr lang="en-US"/>
              <a:t>Established in 2012, we were the first agriculture industry to establish a sustainability framework  </a:t>
            </a:r>
          </a:p>
          <a:p>
            <a:r>
              <a:rPr lang="en-US"/>
              <a:t>4 commitment areas – 11 goals 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A593CC-2149-4E6C-BC3C-0044C280ECB2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787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A593CC-2149-4E6C-BC3C-0044C280ECB2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930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342D7-92AC-437B-CEFD-00F0ED7BC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E1C739-1EC6-EE6F-CF63-0B91A2DD8B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4F3C4D-EB74-999B-D133-FD86D7224E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Aligned with SDGS and GRI reporting. Standards give the framework credibility </a:t>
            </a:r>
          </a:p>
          <a:p>
            <a:endParaRPr lang="en-US" dirty="0"/>
          </a:p>
          <a:p>
            <a:r>
              <a:rPr lang="en-US" dirty="0"/>
              <a:t>Mind map of all global 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72652-1CBF-B000-0BD8-BD49F2462B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A593CC-2149-4E6C-BC3C-0044C280ECB2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008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Aligned Principles of DSF and AASF</a:t>
            </a:r>
          </a:p>
          <a:p>
            <a:pPr marL="171450" indent="-171450">
              <a:buFontTx/>
              <a:buChar char="-"/>
            </a:pPr>
            <a:r>
              <a:rPr lang="en-AU" dirty="0"/>
              <a:t>Animal care</a:t>
            </a:r>
          </a:p>
          <a:p>
            <a:pPr marL="171450" indent="-171450">
              <a:buFontTx/>
              <a:buChar char="-"/>
            </a:pPr>
            <a:r>
              <a:rPr lang="en-AU" dirty="0"/>
              <a:t>Biodiversity</a:t>
            </a:r>
          </a:p>
          <a:p>
            <a:pPr marL="171450" indent="-171450">
              <a:buFontTx/>
              <a:buChar char="-"/>
            </a:pPr>
            <a:r>
              <a:rPr lang="en-AU" dirty="0"/>
              <a:t>GHG</a:t>
            </a:r>
          </a:p>
          <a:p>
            <a:pPr marL="171450" indent="-171450">
              <a:buFontTx/>
              <a:buChar char="-"/>
            </a:pPr>
            <a:r>
              <a:rPr lang="en-AU" dirty="0"/>
              <a:t>Market development</a:t>
            </a:r>
          </a:p>
          <a:p>
            <a:pPr marL="171450" indent="-171450">
              <a:buFontTx/>
              <a:buChar char="-"/>
            </a:pPr>
            <a:r>
              <a:rPr lang="en-AU" dirty="0"/>
              <a:t>Product safety and quality</a:t>
            </a:r>
          </a:p>
          <a:p>
            <a:pPr marL="171450" indent="-171450">
              <a:buFontTx/>
              <a:buChar char="-"/>
            </a:pPr>
            <a:r>
              <a:rPr lang="en-AU" dirty="0"/>
              <a:t>Rural economies</a:t>
            </a:r>
          </a:p>
          <a:p>
            <a:pPr marL="171450" indent="-171450">
              <a:buFontTx/>
              <a:buChar char="-"/>
            </a:pPr>
            <a:r>
              <a:rPr lang="en-AU" dirty="0"/>
              <a:t>Soil nutrients, quality and retention</a:t>
            </a:r>
          </a:p>
          <a:p>
            <a:pPr marL="171450" indent="-171450">
              <a:buFontTx/>
              <a:buChar char="-"/>
            </a:pPr>
            <a:r>
              <a:rPr lang="en-AU" dirty="0"/>
              <a:t>Waste</a:t>
            </a:r>
          </a:p>
          <a:p>
            <a:pPr marL="171450" indent="-171450">
              <a:buFontTx/>
              <a:buChar char="-"/>
            </a:pPr>
            <a:r>
              <a:rPr lang="en-AU" dirty="0"/>
              <a:t>Water</a:t>
            </a:r>
          </a:p>
          <a:p>
            <a:pPr marL="171450" indent="-171450">
              <a:buFontTx/>
              <a:buChar char="-"/>
            </a:pPr>
            <a:r>
              <a:rPr lang="en-AU" dirty="0"/>
              <a:t>Working conditions, safety and wellbeing</a:t>
            </a:r>
          </a:p>
          <a:p>
            <a:pPr marL="171450" indent="-171450">
              <a:buFontTx/>
              <a:buChar char="-"/>
            </a:pPr>
            <a:r>
              <a:rPr lang="en-AU" dirty="0"/>
              <a:t>Biosecurity </a:t>
            </a:r>
          </a:p>
          <a:p>
            <a:pPr marL="171450" indent="-171450">
              <a:buFontTx/>
              <a:buChar char="-"/>
            </a:pPr>
            <a:r>
              <a:rPr lang="en-AU" dirty="0"/>
              <a:t>Profitability </a:t>
            </a:r>
          </a:p>
          <a:p>
            <a:pPr marL="171450" indent="-171450">
              <a:buFontTx/>
              <a:buChar char="-"/>
            </a:pPr>
            <a:endParaRPr lang="en-AU" dirty="0"/>
          </a:p>
          <a:p>
            <a:pPr marL="0" indent="0">
              <a:buFontTx/>
              <a:buNone/>
            </a:pPr>
            <a:r>
              <a:rPr lang="en-AU" dirty="0"/>
              <a:t>Data from DMSC</a:t>
            </a:r>
          </a:p>
          <a:p>
            <a:pPr marL="0" indent="0">
              <a:buFontTx/>
              <a:buNone/>
            </a:pPr>
            <a:endParaRPr lang="en-AU" dirty="0"/>
          </a:p>
          <a:p>
            <a:pPr marL="0" indent="0">
              <a:buFontTx/>
              <a:buNone/>
            </a:pPr>
            <a:r>
              <a:rPr lang="en-AU" dirty="0"/>
              <a:t>Coordination with IDF, GDP, SAI, DSF on projects that align with our targets – aligned priorities and issues = coordinated efforts to common problems</a:t>
            </a:r>
          </a:p>
          <a:p>
            <a:pPr marL="0" indent="0">
              <a:buFontTx/>
              <a:buNone/>
            </a:pPr>
            <a:endParaRPr lang="en-AU" dirty="0"/>
          </a:p>
          <a:p>
            <a:pPr marL="0" indent="0">
              <a:buFontTx/>
              <a:buNone/>
            </a:pPr>
            <a:r>
              <a:rPr lang="en-AU" dirty="0"/>
              <a:t>Alignment with reporting standards and requirements ISO, GRI, AASB S1/2 climate-related disclosures</a:t>
            </a:r>
          </a:p>
          <a:p>
            <a:pPr marL="0" indent="0">
              <a:buFontTx/>
              <a:buNone/>
            </a:pPr>
            <a:endParaRPr lang="en-AU" dirty="0"/>
          </a:p>
          <a:p>
            <a:pPr marL="0" indent="0">
              <a:buFontTx/>
              <a:buNone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 Financial Reporting Standards Foundation – International Sustainability Standards Board </a:t>
            </a:r>
            <a:endParaRPr lang="en-AU" dirty="0"/>
          </a:p>
          <a:p>
            <a:pPr marL="0" indent="0">
              <a:buFontTx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1640-93B2-4F49-90FA-6E34F5CDDB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2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DB944-BE5D-A151-EFB4-EFDE50F74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67E1FA-357C-1C90-EA3D-912ACF301A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2CCFD5-7C4B-CC07-63BC-2D34CC9CA6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46E65-5606-7C14-307C-8C5F76ADE4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A593CC-2149-4E6C-BC3C-0044C280ECB2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260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88ACA-C4EB-EE66-0CCC-97E25561A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4BC5D2-3389-CF9B-D192-1CF404F204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824F64-4421-A8FD-5420-10B3A3E4BC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430" lvl="1" indent="0">
              <a:buFontTx/>
              <a:buNone/>
            </a:pPr>
            <a:r>
              <a:rPr lang="en-US" dirty="0"/>
              <a:t>commitment 1 aims to increase profitability for farmers and ensure industry viability– for Japan this means we will ensure safe and secure supply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46D90-C278-AA99-7DDE-233F40B2B7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A593CC-2149-4E6C-BC3C-0044C280ECB2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643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216B2-1D25-ACD9-498B-5415151F5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A194D6-6380-BD24-8367-65ADA93619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7B0D7B-2A02-1AD3-1F05-BE12BFF953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39CD28-9AC8-5A96-82B2-5F5047908E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A593CC-2149-4E6C-BC3C-0044C280ECB2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970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mages Entranc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4F0C13C-AA16-468A-90ED-02A25DBE9F6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2484" y="133200"/>
            <a:ext cx="4436918" cy="4878000"/>
          </a:xfrm>
          <a:noFill/>
        </p:spPr>
        <p:txBody>
          <a:bodyPr anchor="ctr"/>
          <a:lstStyle>
            <a:lvl1pPr algn="ctr">
              <a:defRPr b="0">
                <a:solidFill>
                  <a:schemeClr val="bg2"/>
                </a:solidFill>
              </a:defRPr>
            </a:lvl1pPr>
          </a:lstStyle>
          <a:p>
            <a:r>
              <a:rPr lang="en-AU"/>
              <a:t>Click middle icon to insert picture. Then Right click and Send to back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354C1EF3-EB06-41BE-92FC-A4CD9CA102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69402" y="133200"/>
            <a:ext cx="4436918" cy="4878000"/>
          </a:xfrm>
          <a:noFill/>
        </p:spPr>
        <p:txBody>
          <a:bodyPr anchor="ctr"/>
          <a:lstStyle>
            <a:lvl1pPr algn="ctr">
              <a:defRPr b="0">
                <a:solidFill>
                  <a:schemeClr val="bg2"/>
                </a:solidFill>
              </a:defRPr>
            </a:lvl1pPr>
          </a:lstStyle>
          <a:p>
            <a:r>
              <a:rPr lang="en-AU"/>
              <a:t>Click middle icon to insert picture. Then Right click and Send to back</a:t>
            </a:r>
          </a:p>
        </p:txBody>
      </p:sp>
      <p:sp>
        <p:nvSpPr>
          <p:cNvPr id="9" name="Title Placeholder 2">
            <a:extLst>
              <a:ext uri="{FF2B5EF4-FFF2-40B4-BE49-F238E27FC236}">
                <a16:creationId xmlns:a16="http://schemas.microsoft.com/office/drawing/2014/main" id="{19D9DF2A-6965-49C8-9F75-3D2F00064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12" y="4371950"/>
            <a:ext cx="3785732" cy="487163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>
            <a:noAutofit/>
          </a:bodyPr>
          <a:lstStyle>
            <a:lvl1pPr algn="l">
              <a:defRPr sz="1600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TITLE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83236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&amp; 2 Images_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16917-C4AB-41B6-BE8B-58FA2B2F7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81D69C8-AE79-4AB1-99AD-86EDF586F5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1203324"/>
            <a:ext cx="2519511" cy="1944490"/>
          </a:xfrm>
        </p:spPr>
        <p:txBody>
          <a:bodyPr/>
          <a:lstStyle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3920E85-EA18-4989-9A1A-60670ED64D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12000" y="1203324"/>
            <a:ext cx="2520000" cy="1944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47E6B68-95D8-4EF2-A32A-8C37D4C8DC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56176" y="1203324"/>
            <a:ext cx="2520000" cy="1944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5B726B8E-ED21-42BC-9C66-690DADD57E0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7545" y="3291830"/>
            <a:ext cx="2519512" cy="15121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0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middle icon to insert picture</a:t>
            </a:r>
            <a:endParaRPr lang="en-GB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36934C4C-8BC9-46F4-BE84-59F63AC12B8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312000" y="3291830"/>
            <a:ext cx="2519512" cy="15121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0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middle icon to insert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268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 &amp; 2 Images_Op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64308F4-5E83-434D-BB18-54F07F2B7691}"/>
              </a:ext>
            </a:extLst>
          </p:cNvPr>
          <p:cNvSpPr/>
          <p:nvPr userDrawn="1"/>
        </p:nvSpPr>
        <p:spPr>
          <a:xfrm>
            <a:off x="132484" y="132300"/>
            <a:ext cx="8873836" cy="4878000"/>
          </a:xfrm>
          <a:prstGeom prst="rect">
            <a:avLst/>
          </a:prstGeom>
          <a:solidFill>
            <a:srgbClr val="B8D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3BE2C74-4F42-4C66-8F0E-9EC95A8775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94253" y="4050212"/>
            <a:ext cx="868116" cy="763179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21ACD944-E4F5-4D51-A007-8631259865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84" t="13307" r="16593" b="28683"/>
          <a:stretch/>
        </p:blipFill>
        <p:spPr>
          <a:xfrm>
            <a:off x="7579437" y="133200"/>
            <a:ext cx="1198863" cy="6348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116917-C4AB-41B6-BE8B-58FA2B2F7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81D69C8-AE79-4AB1-99AD-86EDF586F5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1203324"/>
            <a:ext cx="2519511" cy="1944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3920E85-EA18-4989-9A1A-60670ED64D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12000" y="1203324"/>
            <a:ext cx="2520000" cy="1944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47E6B68-95D8-4EF2-A32A-8C37D4C8DC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56176" y="1203324"/>
            <a:ext cx="2520000" cy="1944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5B726B8E-ED21-42BC-9C66-690DADD57E0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7545" y="3291830"/>
            <a:ext cx="2519512" cy="15121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0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middle icon to insert picture</a:t>
            </a:r>
            <a:endParaRPr lang="en-GB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36934C4C-8BC9-46F4-BE84-59F63AC12B8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312000" y="3291830"/>
            <a:ext cx="2519512" cy="15121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0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middle icon to insert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421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 &amp; 2 Images_Op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331BC6-1454-4E7D-BE91-F58A93EA158F}"/>
              </a:ext>
            </a:extLst>
          </p:cNvPr>
          <p:cNvSpPr/>
          <p:nvPr userDrawn="1"/>
        </p:nvSpPr>
        <p:spPr>
          <a:xfrm>
            <a:off x="132484" y="132300"/>
            <a:ext cx="8873836" cy="487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0ECA232-4987-4E58-B193-BDABD8E3B2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1594" y="3951605"/>
            <a:ext cx="1106646" cy="963853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57370099-B5B5-4858-9804-FEC66E8AB9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7289" y="133200"/>
            <a:ext cx="1205238" cy="6341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116917-C4AB-41B6-BE8B-58FA2B2F7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58D160-A493-4261-BCD6-B50D0ACB3F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1203324"/>
            <a:ext cx="2520000" cy="19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AE0DD63-4462-4E8B-BB5A-19326F6CD0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12000" y="1203324"/>
            <a:ext cx="2520000" cy="19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3AA6138-FEEB-44B4-8EEB-A19A6FC2FD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56000" y="1203324"/>
            <a:ext cx="2520000" cy="19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8891D903-A5D7-4982-867F-8B490173387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7545" y="3291830"/>
            <a:ext cx="2519512" cy="15121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0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middle icon to insert picture</a:t>
            </a:r>
            <a:endParaRPr lang="en-GB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576AB75F-5EB4-4508-A117-33853F06685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312000" y="3291830"/>
            <a:ext cx="2519512" cy="15121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0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middle icon to insert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943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s_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16917-C4AB-41B6-BE8B-58FA2B2F7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58D160-A493-4261-BCD6-B50D0ACB3F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1203324"/>
            <a:ext cx="6839231" cy="3312000"/>
          </a:xfrm>
        </p:spPr>
        <p:txBody>
          <a:bodyPr/>
          <a:lstStyle>
            <a:lvl1pPr marL="180000" indent="-180000"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defRPr b="0">
                <a:latin typeface="+mn-lt"/>
              </a:defRPr>
            </a:lvl1pPr>
            <a:lvl2pPr marL="360000" indent="-180000"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/>
            </a:lvl2pPr>
            <a:lvl3pPr marL="540000">
              <a:defRPr/>
            </a:lvl3pPr>
            <a:lvl4pPr marL="720000">
              <a:defRPr/>
            </a:lvl4pPr>
            <a:lvl5pPr marL="900000">
              <a:defRPr/>
            </a:lvl5pPr>
            <a:lvl6pPr marL="1080000">
              <a:defRPr/>
            </a:lvl6pPr>
            <a:lvl7pPr marL="1260000">
              <a:defRPr/>
            </a:lvl7pPr>
            <a:lvl8pPr marL="1440000">
              <a:defRPr/>
            </a:lvl8pPr>
            <a:lvl9pPr marL="162000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1351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Bullets_Op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3AB5108-67C6-4980-9E37-74BA47D7010A}"/>
              </a:ext>
            </a:extLst>
          </p:cNvPr>
          <p:cNvSpPr/>
          <p:nvPr userDrawn="1"/>
        </p:nvSpPr>
        <p:spPr>
          <a:xfrm>
            <a:off x="132484" y="132300"/>
            <a:ext cx="8873836" cy="4878000"/>
          </a:xfrm>
          <a:prstGeom prst="rect">
            <a:avLst/>
          </a:prstGeom>
          <a:solidFill>
            <a:srgbClr val="B8D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116917-C4AB-41B6-BE8B-58FA2B2F7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58D160-A493-4261-BCD6-B50D0ACB3F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1203324"/>
            <a:ext cx="6839231" cy="3312000"/>
          </a:xfrm>
        </p:spPr>
        <p:txBody>
          <a:bodyPr/>
          <a:lstStyle>
            <a:lvl1pPr marL="180000" indent="-180000"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defRPr b="0">
                <a:latin typeface="+mn-lt"/>
              </a:defRPr>
            </a:lvl1pPr>
            <a:lvl2pPr marL="360000" indent="-180000">
              <a:buClrTx/>
              <a:buFont typeface="Arial" panose="020B0604020202020204" pitchFamily="34" charset="0"/>
              <a:buChar char="•"/>
              <a:defRPr/>
            </a:lvl2pPr>
            <a:lvl3pPr marL="540000">
              <a:buClrTx/>
              <a:defRPr/>
            </a:lvl3pPr>
            <a:lvl4pPr marL="720000">
              <a:buClrTx/>
              <a:defRPr/>
            </a:lvl4pPr>
            <a:lvl5pPr marL="900000">
              <a:buClrTx/>
              <a:defRPr/>
            </a:lvl5pPr>
            <a:lvl6pPr marL="1080000">
              <a:buClrTx/>
              <a:defRPr/>
            </a:lvl6pPr>
            <a:lvl7pPr marL="1260000">
              <a:buClrTx/>
              <a:defRPr/>
            </a:lvl7pPr>
            <a:lvl8pPr marL="1440000">
              <a:buClrTx/>
              <a:defRPr/>
            </a:lvl8pPr>
            <a:lvl9pPr marL="1620000">
              <a:buClrTx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F98E56C-7518-4FAD-811C-C53822B21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94253" y="4050212"/>
            <a:ext cx="868116" cy="763179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B9E3D204-06F5-4B38-A78B-6FDA697B8E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84" t="13307" r="16593" b="28683"/>
          <a:stretch/>
        </p:blipFill>
        <p:spPr>
          <a:xfrm>
            <a:off x="7579437" y="133200"/>
            <a:ext cx="1198863" cy="63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65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Bullets_Op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F8553B-6C20-4B10-8FDE-ACF94A4E6E14}"/>
              </a:ext>
            </a:extLst>
          </p:cNvPr>
          <p:cNvSpPr/>
          <p:nvPr userDrawn="1"/>
        </p:nvSpPr>
        <p:spPr>
          <a:xfrm>
            <a:off x="132484" y="132300"/>
            <a:ext cx="8873836" cy="487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116917-C4AB-41B6-BE8B-58FA2B2F7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58D160-A493-4261-BCD6-B50D0ACB3F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1203324"/>
            <a:ext cx="6839231" cy="3312000"/>
          </a:xfrm>
        </p:spPr>
        <p:txBody>
          <a:bodyPr/>
          <a:lstStyle>
            <a:lvl1pPr marL="180000" indent="-180000"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defRPr b="0">
                <a:solidFill>
                  <a:schemeClr val="bg1"/>
                </a:solidFill>
                <a:latin typeface="+mn-lt"/>
              </a:defRPr>
            </a:lvl1pPr>
            <a:lvl2pPr marL="360000" indent="-180000">
              <a:buClrTx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540000">
              <a:buClrTx/>
              <a:defRPr>
                <a:solidFill>
                  <a:schemeClr val="bg1"/>
                </a:solidFill>
              </a:defRPr>
            </a:lvl3pPr>
            <a:lvl4pPr marL="720000">
              <a:buClrTx/>
              <a:defRPr>
                <a:solidFill>
                  <a:schemeClr val="bg1"/>
                </a:solidFill>
              </a:defRPr>
            </a:lvl4pPr>
            <a:lvl5pPr marL="900000">
              <a:buClrTx/>
              <a:defRPr>
                <a:solidFill>
                  <a:schemeClr val="bg1"/>
                </a:solidFill>
              </a:defRPr>
            </a:lvl5pPr>
            <a:lvl6pPr marL="1080000">
              <a:buClrTx/>
              <a:defRPr>
                <a:solidFill>
                  <a:schemeClr val="bg1"/>
                </a:solidFill>
              </a:defRPr>
            </a:lvl6pPr>
            <a:lvl7pPr marL="1260000">
              <a:buClrTx/>
              <a:defRPr>
                <a:solidFill>
                  <a:schemeClr val="bg1"/>
                </a:solidFill>
              </a:defRPr>
            </a:lvl7pPr>
            <a:lvl8pPr marL="1440000">
              <a:buClrTx/>
              <a:defRPr>
                <a:solidFill>
                  <a:schemeClr val="bg1"/>
                </a:solidFill>
              </a:defRPr>
            </a:lvl8pPr>
            <a:lvl9pPr marL="1620000"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0C003E2-11CC-465F-9E73-4EB0D950CB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1594" y="3951605"/>
            <a:ext cx="1106646" cy="963853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5B4BF2A7-1B71-49BF-9AF1-0C4C4AFBD7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7289" y="133200"/>
            <a:ext cx="1205238" cy="63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93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_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16917-C4AB-41B6-BE8B-58FA2B2F7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58D160-A493-4261-BCD6-B50D0ACB3F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1203324"/>
            <a:ext cx="6839231" cy="331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9894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_Op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8378C96-882C-499D-866E-27D1AF4BF108}"/>
              </a:ext>
            </a:extLst>
          </p:cNvPr>
          <p:cNvSpPr/>
          <p:nvPr userDrawn="1"/>
        </p:nvSpPr>
        <p:spPr>
          <a:xfrm>
            <a:off x="132484" y="132300"/>
            <a:ext cx="8873836" cy="4878000"/>
          </a:xfrm>
          <a:prstGeom prst="rect">
            <a:avLst/>
          </a:prstGeom>
          <a:solidFill>
            <a:srgbClr val="B8D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5A3CC7A-5A46-4286-99CB-7936416CE5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94253" y="4050212"/>
            <a:ext cx="868116" cy="763179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AF4847C0-E8A4-48E1-AD04-E11307849B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84" t="13307" r="16593" b="28683"/>
          <a:stretch/>
        </p:blipFill>
        <p:spPr>
          <a:xfrm>
            <a:off x="7579437" y="133200"/>
            <a:ext cx="1198863" cy="6348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116917-C4AB-41B6-BE8B-58FA2B2F7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58D160-A493-4261-BCD6-B50D0ACB3F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1203324"/>
            <a:ext cx="6839231" cy="331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2275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_Op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331BC6-1454-4E7D-BE91-F58A93EA158F}"/>
              </a:ext>
            </a:extLst>
          </p:cNvPr>
          <p:cNvSpPr/>
          <p:nvPr userDrawn="1"/>
        </p:nvSpPr>
        <p:spPr>
          <a:xfrm>
            <a:off x="132484" y="132300"/>
            <a:ext cx="8873836" cy="487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0ECA232-4987-4E58-B193-BDABD8E3B2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1594" y="3951605"/>
            <a:ext cx="1106646" cy="963853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57370099-B5B5-4858-9804-FEC66E8AB9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7289" y="133200"/>
            <a:ext cx="1205238" cy="6341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116917-C4AB-41B6-BE8B-58FA2B2F7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58D160-A493-4261-BCD6-B50D0ACB3F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1203324"/>
            <a:ext cx="6839231" cy="331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7054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Right Picture_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16917-C4AB-41B6-BE8B-58FA2B2F7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58D160-A493-4261-BCD6-B50D0ACB3F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1203324"/>
            <a:ext cx="3095575" cy="331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F3AC7AD3-492B-4259-9AD8-B6090295C7E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779911" y="1203325"/>
            <a:ext cx="4895775" cy="26645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middle icon to insert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974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Entrance 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2">
            <a:extLst>
              <a:ext uri="{FF2B5EF4-FFF2-40B4-BE49-F238E27FC236}">
                <a16:creationId xmlns:a16="http://schemas.microsoft.com/office/drawing/2014/main" id="{19D9DF2A-6965-49C8-9F75-3D2F00064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12" y="4371950"/>
            <a:ext cx="3785732" cy="487163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>
            <a:noAutofit/>
          </a:bodyPr>
          <a:lstStyle>
            <a:lvl1pPr algn="l">
              <a:defRPr sz="1600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TITLE</a:t>
            </a:r>
            <a:endParaRPr lang="en-AU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4F0C13C-AA16-468A-90ED-02A25DBE9F6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2484" y="133200"/>
            <a:ext cx="8873836" cy="4878000"/>
          </a:xfrm>
          <a:noFill/>
        </p:spPr>
        <p:txBody>
          <a:bodyPr anchor="ctr"/>
          <a:lstStyle>
            <a:lvl1pPr algn="ctr">
              <a:defRPr b="0">
                <a:solidFill>
                  <a:schemeClr val="bg2"/>
                </a:solidFill>
              </a:defRPr>
            </a:lvl1pPr>
          </a:lstStyle>
          <a:p>
            <a:r>
              <a:rPr lang="en-AU"/>
              <a:t>Click middle icon to insert picture. Then Right click and Send to back</a:t>
            </a:r>
          </a:p>
        </p:txBody>
      </p:sp>
    </p:spTree>
    <p:extLst>
      <p:ext uri="{BB962C8B-B14F-4D97-AF65-F5344CB8AC3E}">
        <p14:creationId xmlns:p14="http://schemas.microsoft.com/office/powerpoint/2010/main" val="1786435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Right Picture_Op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86D784E-2594-44D2-9A5F-B9788FAD4CE4}"/>
              </a:ext>
            </a:extLst>
          </p:cNvPr>
          <p:cNvSpPr/>
          <p:nvPr userDrawn="1"/>
        </p:nvSpPr>
        <p:spPr>
          <a:xfrm>
            <a:off x="132484" y="132300"/>
            <a:ext cx="8873836" cy="4878000"/>
          </a:xfrm>
          <a:prstGeom prst="rect">
            <a:avLst/>
          </a:prstGeom>
          <a:solidFill>
            <a:srgbClr val="B8D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9A23CBE-D277-4A3A-AB56-61F2FE1142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94253" y="4050212"/>
            <a:ext cx="868116" cy="763179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B8222536-00F0-4CE5-8876-EA71742483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84" t="13307" r="16593" b="28683"/>
          <a:stretch/>
        </p:blipFill>
        <p:spPr>
          <a:xfrm>
            <a:off x="7579437" y="133200"/>
            <a:ext cx="1198863" cy="634808"/>
          </a:xfrm>
          <a:prstGeom prst="rect">
            <a:avLst/>
          </a:prstGeom>
        </p:spPr>
      </p:pic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D9B17515-E392-493A-9E95-DD8685339F7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779911" y="1203325"/>
            <a:ext cx="4895775" cy="26645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middle icon to insert picture</a:t>
            </a:r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E4AD4A3-2001-4283-92B8-3D674E4A8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65588"/>
            <a:ext cx="6840000" cy="52694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3C84EEF-0F18-4458-8616-58863B2F7E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1203324"/>
            <a:ext cx="3095575" cy="331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8064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Right Picture_Op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833FA39-3580-4194-9350-A37981D37108}"/>
              </a:ext>
            </a:extLst>
          </p:cNvPr>
          <p:cNvSpPr/>
          <p:nvPr userDrawn="1"/>
        </p:nvSpPr>
        <p:spPr>
          <a:xfrm>
            <a:off x="132484" y="132300"/>
            <a:ext cx="8873836" cy="487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9CBF9D0-899C-4D41-AF47-4CA58B132E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1594" y="3951605"/>
            <a:ext cx="1106646" cy="963853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5F5DD72C-D9C0-452E-AE82-549EA4517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7289" y="133200"/>
            <a:ext cx="1205238" cy="6341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116917-C4AB-41B6-BE8B-58FA2B2F7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58D160-A493-4261-BCD6-B50D0ACB3F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1203324"/>
            <a:ext cx="3096000" cy="331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DEA4B2E4-B8ED-4BB7-A917-E8DEFB33461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779911" y="1203325"/>
            <a:ext cx="4895775" cy="26645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middle icon to insert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655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_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16917-C4AB-41B6-BE8B-58FA2B2F7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F8B069F1-05F1-4B59-B65A-52C1600A4AA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68000" y="1203599"/>
            <a:ext cx="3096000" cy="33123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middle icon to insert picture</a:t>
            </a:r>
            <a:endParaRPr lang="en-GB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AC8D097E-8533-428B-B49E-8471D2E3FB9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779912" y="1203599"/>
            <a:ext cx="4896088" cy="26642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middle icon to insert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6389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Pictures_Op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6B05DE4-511F-4BFA-81D9-9E67BEAADEB3}"/>
              </a:ext>
            </a:extLst>
          </p:cNvPr>
          <p:cNvSpPr/>
          <p:nvPr userDrawn="1"/>
        </p:nvSpPr>
        <p:spPr>
          <a:xfrm>
            <a:off x="132484" y="132300"/>
            <a:ext cx="8873836" cy="4878000"/>
          </a:xfrm>
          <a:prstGeom prst="rect">
            <a:avLst/>
          </a:prstGeom>
          <a:solidFill>
            <a:srgbClr val="B8D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904F1A2-CBB8-4A0D-8AB1-EED627FF15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94253" y="4050212"/>
            <a:ext cx="868116" cy="763179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96B7643E-57BA-42C0-8610-8359417590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84" t="13307" r="16593" b="28683"/>
          <a:stretch/>
        </p:blipFill>
        <p:spPr>
          <a:xfrm>
            <a:off x="7579437" y="133200"/>
            <a:ext cx="1198863" cy="6348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116917-C4AB-41B6-BE8B-58FA2B2F7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7B69D64C-11FB-444B-B07F-FFBDB165810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68000" y="1203599"/>
            <a:ext cx="3096000" cy="33123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middle icon to insert picture</a:t>
            </a:r>
            <a:endParaRPr lang="en-GB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5791F4C5-29F7-4E2C-A4A3-9EF53310110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779912" y="1203599"/>
            <a:ext cx="4896088" cy="26642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middle icon to insert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51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Pictures_Op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81CA502-1120-4649-9792-BF0A5A316926}"/>
              </a:ext>
            </a:extLst>
          </p:cNvPr>
          <p:cNvSpPr/>
          <p:nvPr userDrawn="1"/>
        </p:nvSpPr>
        <p:spPr>
          <a:xfrm>
            <a:off x="132484" y="132300"/>
            <a:ext cx="8873836" cy="487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3B4C2A1-4F82-41A0-B51B-5F4D22691C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1594" y="3951605"/>
            <a:ext cx="1106646" cy="963853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81756264-6DF1-4218-BF56-E44BF2760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7289" y="133200"/>
            <a:ext cx="1205238" cy="6341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116917-C4AB-41B6-BE8B-58FA2B2F7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86D258C7-226E-41B2-B048-5F206163FCA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68000" y="1203599"/>
            <a:ext cx="3096000" cy="33123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middle icon to insert picture</a:t>
            </a:r>
            <a:endParaRPr lang="en-GB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5B98A146-2179-4E07-8D11-4A10103606F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779912" y="1203599"/>
            <a:ext cx="4896088" cy="26642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middle icon to insert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8126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3370758-A38E-4B11-8D8B-D84565A3E3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8313" y="1202401"/>
            <a:ext cx="3959671" cy="3456910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1600" b="1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buClrTx/>
              <a:defRPr sz="1600"/>
            </a:lvl3pPr>
            <a:lvl4pPr>
              <a:spcAft>
                <a:spcPts val="400"/>
              </a:spcAft>
              <a:buClrTx/>
              <a:defRPr sz="1600"/>
            </a:lvl4pPr>
            <a:lvl5pPr>
              <a:spcAft>
                <a:spcPts val="400"/>
              </a:spcAft>
              <a:buClrTx/>
              <a:defRPr sz="1600"/>
            </a:lvl5pPr>
            <a:lvl6pPr>
              <a:spcAft>
                <a:spcPts val="400"/>
              </a:spcAft>
              <a:buClrTx/>
              <a:defRPr sz="1600"/>
            </a:lvl6pPr>
            <a:lvl7pPr>
              <a:spcAft>
                <a:spcPts val="400"/>
              </a:spcAft>
              <a:buClrTx/>
              <a:defRPr sz="1600"/>
            </a:lvl7pPr>
            <a:lvl8pPr>
              <a:spcAft>
                <a:spcPts val="400"/>
              </a:spcAft>
              <a:buClrTx/>
              <a:defRPr sz="1600"/>
            </a:lvl8pPr>
            <a:lvl9pPr>
              <a:spcAft>
                <a:spcPts val="400"/>
              </a:spcAft>
              <a:buClrTx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Chart Placeholder 7">
            <a:extLst>
              <a:ext uri="{FF2B5EF4-FFF2-40B4-BE49-F238E27FC236}">
                <a16:creationId xmlns:a16="http://schemas.microsoft.com/office/drawing/2014/main" id="{E2484EAB-D0BC-4ED3-AAC9-632EA091FE2B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819075" y="1202402"/>
            <a:ext cx="3959225" cy="2664000"/>
          </a:xfrm>
        </p:spPr>
        <p:txBody>
          <a:bodyPr anchor="ctr"/>
          <a:lstStyle>
            <a:lvl1pPr algn="ctr">
              <a:defRPr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DE70E1-82C6-48B1-A6F7-CBCE35CDA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1050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Contents and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3370758-A38E-4B11-8D8B-D84565A3E3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8313" y="1202401"/>
            <a:ext cx="3959671" cy="53412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400"/>
              </a:spcAft>
              <a:defRPr sz="1600" b="1"/>
            </a:lvl1pPr>
            <a:lvl2pPr>
              <a:lnSpc>
                <a:spcPct val="100000"/>
              </a:lnSpc>
              <a:spcAft>
                <a:spcPts val="400"/>
              </a:spcAft>
              <a:defRPr sz="1600"/>
            </a:lvl2pPr>
            <a:lvl3pPr>
              <a:lnSpc>
                <a:spcPct val="100000"/>
              </a:lnSpc>
              <a:spcAft>
                <a:spcPts val="400"/>
              </a:spcAft>
              <a:defRPr sz="1600"/>
            </a:lvl3pPr>
            <a:lvl4pPr>
              <a:lnSpc>
                <a:spcPct val="100000"/>
              </a:lnSpc>
              <a:spcAft>
                <a:spcPts val="400"/>
              </a:spcAft>
              <a:defRPr sz="1600"/>
            </a:lvl4pPr>
            <a:lvl5pPr>
              <a:lnSpc>
                <a:spcPct val="100000"/>
              </a:lnSpc>
              <a:spcAft>
                <a:spcPts val="400"/>
              </a:spcAft>
              <a:defRPr sz="1600"/>
            </a:lvl5pPr>
            <a:lvl6pPr>
              <a:lnSpc>
                <a:spcPct val="100000"/>
              </a:lnSpc>
              <a:spcAft>
                <a:spcPts val="400"/>
              </a:spcAft>
              <a:defRPr sz="1600"/>
            </a:lvl6pPr>
            <a:lvl7pPr>
              <a:lnSpc>
                <a:spcPct val="100000"/>
              </a:lnSpc>
              <a:spcAft>
                <a:spcPts val="400"/>
              </a:spcAft>
              <a:defRPr sz="1600"/>
            </a:lvl7pPr>
            <a:lvl8pPr>
              <a:lnSpc>
                <a:spcPct val="100000"/>
              </a:lnSpc>
              <a:spcAft>
                <a:spcPts val="400"/>
              </a:spcAft>
              <a:defRPr sz="1600"/>
            </a:lvl8pPr>
            <a:lvl9pPr>
              <a:lnSpc>
                <a:spcPct val="100000"/>
              </a:lnSpc>
              <a:spcAft>
                <a:spcPts val="400"/>
              </a:spcAft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3C23E76-787E-4704-BCFD-BD84D3D783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18629" y="1202401"/>
            <a:ext cx="3959671" cy="53412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400"/>
              </a:spcAft>
              <a:defRPr sz="1600" b="1"/>
            </a:lvl1pPr>
            <a:lvl2pPr>
              <a:lnSpc>
                <a:spcPct val="100000"/>
              </a:lnSpc>
              <a:spcAft>
                <a:spcPts val="400"/>
              </a:spcAft>
              <a:defRPr sz="1600"/>
            </a:lvl2pPr>
            <a:lvl3pPr>
              <a:lnSpc>
                <a:spcPct val="100000"/>
              </a:lnSpc>
              <a:spcAft>
                <a:spcPts val="400"/>
              </a:spcAft>
              <a:defRPr sz="1600"/>
            </a:lvl3pPr>
            <a:lvl4pPr>
              <a:lnSpc>
                <a:spcPct val="100000"/>
              </a:lnSpc>
              <a:spcAft>
                <a:spcPts val="400"/>
              </a:spcAft>
              <a:defRPr sz="1600"/>
            </a:lvl4pPr>
            <a:lvl5pPr>
              <a:lnSpc>
                <a:spcPct val="100000"/>
              </a:lnSpc>
              <a:spcAft>
                <a:spcPts val="400"/>
              </a:spcAft>
              <a:defRPr sz="1600"/>
            </a:lvl5pPr>
            <a:lvl6pPr>
              <a:lnSpc>
                <a:spcPct val="100000"/>
              </a:lnSpc>
              <a:spcAft>
                <a:spcPts val="400"/>
              </a:spcAft>
              <a:defRPr sz="1600"/>
            </a:lvl6pPr>
            <a:lvl7pPr>
              <a:lnSpc>
                <a:spcPct val="100000"/>
              </a:lnSpc>
              <a:spcAft>
                <a:spcPts val="400"/>
              </a:spcAft>
              <a:defRPr sz="1600"/>
            </a:lvl7pPr>
            <a:lvl8pPr>
              <a:lnSpc>
                <a:spcPct val="100000"/>
              </a:lnSpc>
              <a:spcAft>
                <a:spcPts val="400"/>
              </a:spcAft>
              <a:defRPr sz="1600"/>
            </a:lvl8pPr>
            <a:lvl9pPr>
              <a:lnSpc>
                <a:spcPct val="100000"/>
              </a:lnSpc>
              <a:spcAft>
                <a:spcPts val="400"/>
              </a:spcAft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14F4B9C8-3B17-4AF6-866E-574BD5A465D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8313" y="1812785"/>
            <a:ext cx="3959225" cy="2180375"/>
          </a:xfrm>
        </p:spPr>
        <p:txBody>
          <a:bodyPr anchor="ctr"/>
          <a:lstStyle>
            <a:lvl1pPr algn="ctr">
              <a:defRPr b="0">
                <a:latin typeface="+mn-lt"/>
              </a:defRPr>
            </a:lvl1pPr>
          </a:lstStyle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9" name="Chart Placeholder 7">
            <a:extLst>
              <a:ext uri="{FF2B5EF4-FFF2-40B4-BE49-F238E27FC236}">
                <a16:creationId xmlns:a16="http://schemas.microsoft.com/office/drawing/2014/main" id="{E2484EAB-D0BC-4ED3-AAC9-632EA091FE2B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819075" y="1812785"/>
            <a:ext cx="3959225" cy="2180375"/>
          </a:xfrm>
        </p:spPr>
        <p:txBody>
          <a:bodyPr anchor="ctr"/>
          <a:lstStyle>
            <a:lvl1pPr algn="ctr">
              <a:defRPr b="0">
                <a:latin typeface="+mn-lt"/>
              </a:defRPr>
            </a:lvl1pPr>
          </a:lstStyle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52AC20-E477-42C6-B12B-4B534F727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9136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_Opt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2">
            <a:extLst>
              <a:ext uri="{FF2B5EF4-FFF2-40B4-BE49-F238E27FC236}">
                <a16:creationId xmlns:a16="http://schemas.microsoft.com/office/drawing/2014/main" id="{25CAF5AD-F3C8-45EF-AE61-B71A4F42AB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1760" y="2112994"/>
            <a:ext cx="4320480" cy="917513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sz="3600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Thank you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326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_Op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AF69AE2-32F9-4D66-98E3-FEE7EA4E2F53}"/>
              </a:ext>
            </a:extLst>
          </p:cNvPr>
          <p:cNvSpPr/>
          <p:nvPr userDrawn="1"/>
        </p:nvSpPr>
        <p:spPr>
          <a:xfrm>
            <a:off x="132484" y="132300"/>
            <a:ext cx="8873836" cy="4878000"/>
          </a:xfrm>
          <a:prstGeom prst="rect">
            <a:avLst/>
          </a:prstGeom>
          <a:solidFill>
            <a:srgbClr val="B8D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AABA27DC-6933-4C70-8596-68C7BC05BD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84" t="13307" r="16593" b="28683"/>
          <a:stretch/>
        </p:blipFill>
        <p:spPr>
          <a:xfrm>
            <a:off x="7579437" y="133200"/>
            <a:ext cx="1198863" cy="634808"/>
          </a:xfrm>
          <a:prstGeom prst="rect">
            <a:avLst/>
          </a:prstGeom>
        </p:spPr>
      </p:pic>
      <p:sp>
        <p:nvSpPr>
          <p:cNvPr id="9" name="Title Placeholder 2">
            <a:extLst>
              <a:ext uri="{FF2B5EF4-FFF2-40B4-BE49-F238E27FC236}">
                <a16:creationId xmlns:a16="http://schemas.microsoft.com/office/drawing/2014/main" id="{472AC28D-CB16-4931-ACB6-43D68345E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1760" y="2112994"/>
            <a:ext cx="4320480" cy="917513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sz="3600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Thank you</a:t>
            </a:r>
            <a:endParaRPr lang="en-AU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7F210BF-1F72-410A-B722-91A2A1C3CF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94253" y="4050212"/>
            <a:ext cx="868116" cy="76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1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_Opt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C28641B-842E-42C9-BD63-588448E1E43B}"/>
              </a:ext>
            </a:extLst>
          </p:cNvPr>
          <p:cNvSpPr/>
          <p:nvPr userDrawn="1"/>
        </p:nvSpPr>
        <p:spPr>
          <a:xfrm>
            <a:off x="132484" y="132300"/>
            <a:ext cx="8873836" cy="487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7C23E93F-8CF4-4FBD-9029-F9EF6A4AEF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7289" y="133200"/>
            <a:ext cx="1205238" cy="634129"/>
          </a:xfrm>
          <a:prstGeom prst="rect">
            <a:avLst/>
          </a:prstGeom>
        </p:spPr>
      </p:pic>
      <p:sp>
        <p:nvSpPr>
          <p:cNvPr id="12" name="Title Placeholder 2">
            <a:extLst>
              <a:ext uri="{FF2B5EF4-FFF2-40B4-BE49-F238E27FC236}">
                <a16:creationId xmlns:a16="http://schemas.microsoft.com/office/drawing/2014/main" id="{A8FF789A-7E8D-4C2A-B4A1-740BF55DB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1760" y="2112994"/>
            <a:ext cx="4320480" cy="917513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sz="36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Thank you</a:t>
            </a:r>
            <a:endParaRPr lang="en-AU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36B8E6FE-B264-463D-A448-9A370BADF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1594" y="3951605"/>
            <a:ext cx="1106646" cy="96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856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mage w/ Large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CADF633-BB13-4B60-B0D5-789457EC5F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69402" y="133200"/>
            <a:ext cx="4436918" cy="4878000"/>
          </a:xfrm>
          <a:noFill/>
        </p:spPr>
        <p:txBody>
          <a:bodyPr anchor="ctr"/>
          <a:lstStyle>
            <a:lvl1pPr algn="ctr">
              <a:defRPr b="0">
                <a:solidFill>
                  <a:schemeClr val="bg2"/>
                </a:solidFill>
              </a:defRPr>
            </a:lvl1pPr>
          </a:lstStyle>
          <a:p>
            <a:r>
              <a:rPr lang="en-AU"/>
              <a:t>Click middle icon to insert picture. Then Right click and Send to back</a:t>
            </a:r>
          </a:p>
        </p:txBody>
      </p:sp>
      <p:sp>
        <p:nvSpPr>
          <p:cNvPr id="9" name="Title Placeholder 2">
            <a:extLst>
              <a:ext uri="{FF2B5EF4-FFF2-40B4-BE49-F238E27FC236}">
                <a16:creationId xmlns:a16="http://schemas.microsoft.com/office/drawing/2014/main" id="{19D9DF2A-6965-49C8-9F75-3D2F00064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484" y="1727447"/>
            <a:ext cx="8873836" cy="1688606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algn="l">
              <a:lnSpc>
                <a:spcPts val="8000"/>
              </a:lnSpc>
              <a:defRPr sz="9000" cap="all" baseline="0">
                <a:solidFill>
                  <a:schemeClr val="tx1">
                    <a:alpha val="8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TITLE</a:t>
            </a:r>
            <a:endParaRPr lang="en-AU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9224932-4B79-4BC3-8876-504AF10F1BA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2484" y="133200"/>
            <a:ext cx="4436918" cy="4878000"/>
          </a:xfrm>
          <a:noFill/>
        </p:spPr>
        <p:txBody>
          <a:bodyPr anchor="ctr"/>
          <a:lstStyle>
            <a:lvl1pPr algn="ctr">
              <a:defRPr b="0">
                <a:solidFill>
                  <a:schemeClr val="bg2"/>
                </a:solidFill>
              </a:defRPr>
            </a:lvl1pPr>
          </a:lstStyle>
          <a:p>
            <a:r>
              <a:rPr lang="en-AU"/>
              <a:t>Click middle icon to insert picture. Then Right click and Send to back</a:t>
            </a:r>
          </a:p>
        </p:txBody>
      </p:sp>
    </p:spTree>
    <p:extLst>
      <p:ext uri="{BB962C8B-B14F-4D97-AF65-F5344CB8AC3E}">
        <p14:creationId xmlns:p14="http://schemas.microsoft.com/office/powerpoint/2010/main" val="4263924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8CBD1-7C22-4345-8147-F5E3C4E7A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84563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_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3A42C54-E229-46FF-A9AF-4998F24C973E}"/>
              </a:ext>
            </a:extLst>
          </p:cNvPr>
          <p:cNvSpPr/>
          <p:nvPr userDrawn="1"/>
        </p:nvSpPr>
        <p:spPr>
          <a:xfrm>
            <a:off x="132484" y="132300"/>
            <a:ext cx="8873836" cy="487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CD745134-EE12-415B-BD0C-265653D78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7289" y="133200"/>
            <a:ext cx="1205238" cy="634129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85A8722-9DDA-44B6-AF62-7BD73A360F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1594" y="3951605"/>
            <a:ext cx="1106646" cy="9638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78CBD1-7C22-4345-8147-F5E3C4E7A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31518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_Left T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AB3F022-A8E8-4B42-8C20-A42B1C222D88}"/>
              </a:ext>
            </a:extLst>
          </p:cNvPr>
          <p:cNvSpPr/>
          <p:nvPr userDrawn="1"/>
        </p:nvSpPr>
        <p:spPr>
          <a:xfrm>
            <a:off x="132484" y="132300"/>
            <a:ext cx="8873836" cy="4878000"/>
          </a:xfrm>
          <a:prstGeom prst="rect">
            <a:avLst/>
          </a:prstGeom>
          <a:solidFill>
            <a:srgbClr val="EEE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E229651-F0F3-4AF8-B3CE-CED257C411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84" t="13307" r="16593" b="28683"/>
          <a:stretch/>
        </p:blipFill>
        <p:spPr>
          <a:xfrm>
            <a:off x="7579437" y="133200"/>
            <a:ext cx="1198863" cy="6348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78CBD1-7C22-4345-8147-F5E3C4E7A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F6DABF-399A-4BE5-89C4-A0975F1EFC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000" y="4050212"/>
            <a:ext cx="876197" cy="7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128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p_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0EFD9AA-A353-1749-8B97-6E85C35316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Insert title here</a:t>
            </a:r>
            <a:endParaRPr lang="en-AU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D221875-7E58-9F4B-8F4C-067459604F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361901"/>
            <a:ext cx="6740469" cy="33764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69C85CD-437E-C94A-AEC2-86C4033F67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98850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d_Globe line drawin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1F057889-C3DA-6E43-9734-D84F64E886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870386" y="3579862"/>
            <a:ext cx="5437918" cy="52322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/>
              <a:t>Insert any further text here</a:t>
            </a:r>
          </a:p>
          <a:p>
            <a:pPr lvl="0"/>
            <a:r>
              <a:rPr lang="en-US"/>
              <a:t>Insert any further text here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DA46160-7E71-464B-8363-2C5F937D8A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3673" y="2701628"/>
            <a:ext cx="5976653" cy="84655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72000" bIns="36000" anchor="ctr" anchorCtr="1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/>
              <a:t>SECTION DIVIDER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F733005-237C-F44B-803B-9280995B66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91776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_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16917-C4AB-41B6-BE8B-58FA2B2F7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58D160-A493-4261-BCD6-B50D0ACB3F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1203324"/>
            <a:ext cx="6839231" cy="331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98947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a_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9F437A-0550-D347-813B-04961291FC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THANK YOU</a:t>
            </a:r>
            <a:endParaRPr lang="en-A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54478E5-DA78-AA4F-8839-F5519CE001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33395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a_Subheading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BDF5A1-6C44-6D48-9155-A6B574C03C2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7544" y="1275606"/>
            <a:ext cx="6840000" cy="3312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1"/>
                </a:solidFill>
              </a:defRPr>
            </a:lvl2pPr>
            <a:lvl3pPr marL="360000">
              <a:defRPr>
                <a:solidFill>
                  <a:schemeClr val="bg1"/>
                </a:solidFill>
              </a:defRPr>
            </a:lvl3pPr>
            <a:lvl4pPr marL="720000">
              <a:defRPr/>
            </a:lvl4pPr>
            <a:lvl5pPr marL="792000" marR="0" indent="-180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Intro text styles</a:t>
            </a:r>
          </a:p>
          <a:p>
            <a:pPr lvl="1"/>
            <a:r>
              <a:rPr lang="en-US"/>
              <a:t>Body text </a:t>
            </a:r>
          </a:p>
          <a:p>
            <a:pPr lvl="2"/>
            <a:r>
              <a:rPr lang="en-US"/>
              <a:t>Second level</a:t>
            </a:r>
          </a:p>
          <a:p>
            <a:pPr marL="576000" marR="0" lvl="4" indent="-180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/>
              <a:t>Third level</a:t>
            </a:r>
          </a:p>
          <a:p>
            <a:pPr marL="792000" marR="0" lvl="4" indent="-180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/>
              <a:t>Fourth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FDAA1D-ADCE-6A4D-B229-AA0D54661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4B627C89-25AF-404F-BE27-3DE06E37C1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100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_Subheading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7891D30-A173-D340-B376-38B207A7490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7544" y="1275606"/>
            <a:ext cx="6840000" cy="3312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accent6"/>
                </a:solidFill>
              </a:defRPr>
            </a:lvl2pPr>
            <a:lvl3pPr marL="360000">
              <a:defRPr>
                <a:solidFill>
                  <a:schemeClr val="accent6"/>
                </a:solidFill>
              </a:defRPr>
            </a:lvl3pPr>
            <a:lvl4pPr marL="720000">
              <a:defRPr/>
            </a:lvl4pPr>
            <a:lvl5pPr marL="792000" marR="0" indent="-180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Intro text styles</a:t>
            </a:r>
          </a:p>
          <a:p>
            <a:pPr lvl="1"/>
            <a:r>
              <a:rPr lang="en-US"/>
              <a:t>Body text </a:t>
            </a:r>
          </a:p>
          <a:p>
            <a:pPr lvl="2"/>
            <a:r>
              <a:rPr lang="en-US"/>
              <a:t>Second level</a:t>
            </a:r>
          </a:p>
          <a:p>
            <a:pPr marL="576000" marR="0" lvl="4" indent="-180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/>
              <a:t>Third level</a:t>
            </a:r>
          </a:p>
          <a:p>
            <a:pPr marL="792000" marR="0" lvl="4" indent="-180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/>
              <a:t>Fourth level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73B8E69-FFE8-004F-95C5-4859FC6DC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BF477D-7021-2045-A0CE-C83C32009E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120" y="-144000"/>
            <a:ext cx="1619827" cy="988726"/>
          </a:xfrm>
          <a:prstGeom prst="rect">
            <a:avLst/>
          </a:prstGeom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DE3FE581-F411-FF45-889D-82CC8E7CB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016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B3AD3-ACC6-F8AD-8CD1-7BA1F5760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1367" y="431800"/>
            <a:ext cx="8270833" cy="363538"/>
          </a:xfrm>
        </p:spPr>
        <p:txBody>
          <a:bodyPr/>
          <a:lstStyle/>
          <a:p>
            <a:r>
              <a:rPr lang="en-GB"/>
              <a:t>Title only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EF82B5-0BA6-9629-71B4-67FC3A876609}"/>
              </a:ext>
            </a:extLst>
          </p:cNvPr>
          <p:cNvSpPr txBox="1"/>
          <p:nvPr userDrawn="1"/>
        </p:nvSpPr>
        <p:spPr>
          <a:xfrm>
            <a:off x="894522" y="441297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l" defTabSz="914400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tabLst/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B9C0F1-1569-6133-B7C4-E0329B9C8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4776995"/>
            <a:ext cx="539800" cy="129828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1984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mages w/ Head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CADF633-BB13-4B60-B0D5-789457EC5F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69402" y="133200"/>
            <a:ext cx="4436918" cy="4878000"/>
          </a:xfrm>
          <a:noFill/>
        </p:spPr>
        <p:txBody>
          <a:bodyPr anchor="ctr"/>
          <a:lstStyle>
            <a:lvl1pPr algn="ctr">
              <a:defRPr b="0">
                <a:solidFill>
                  <a:schemeClr val="bg2"/>
                </a:solidFill>
              </a:defRPr>
            </a:lvl1pPr>
          </a:lstStyle>
          <a:p>
            <a:r>
              <a:rPr lang="en-AU"/>
              <a:t>Click middle icon to insert picture. Then Right click and Send to back</a:t>
            </a:r>
          </a:p>
        </p:txBody>
      </p:sp>
      <p:sp>
        <p:nvSpPr>
          <p:cNvPr id="9" name="Title Placeholder 2">
            <a:extLst>
              <a:ext uri="{FF2B5EF4-FFF2-40B4-BE49-F238E27FC236}">
                <a16:creationId xmlns:a16="http://schemas.microsoft.com/office/drawing/2014/main" id="{19D9DF2A-6965-49C8-9F75-3D2F00064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0460" y="1727447"/>
            <a:ext cx="6197884" cy="1564383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algn="ctr">
              <a:lnSpc>
                <a:spcPts val="5000"/>
              </a:lnSpc>
              <a:defRPr sz="5000" cap="all" baseline="0">
                <a:solidFill>
                  <a:schemeClr val="tx1"/>
                </a:solidFill>
                <a:effectLst>
                  <a:outerShdw blurRad="50800" dist="127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add text</a:t>
            </a:r>
            <a:endParaRPr lang="en-AU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9224932-4B79-4BC3-8876-504AF10F1BA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2484" y="133200"/>
            <a:ext cx="4436918" cy="4878000"/>
          </a:xfrm>
          <a:noFill/>
        </p:spPr>
        <p:txBody>
          <a:bodyPr anchor="ctr"/>
          <a:lstStyle>
            <a:lvl1pPr algn="ctr">
              <a:defRPr b="0">
                <a:solidFill>
                  <a:schemeClr val="bg2"/>
                </a:solidFill>
              </a:defRPr>
            </a:lvl1pPr>
          </a:lstStyle>
          <a:p>
            <a:r>
              <a:rPr lang="en-AU"/>
              <a:t>Click middle icon to insert picture. Then Right click and Send to back</a:t>
            </a:r>
          </a:p>
        </p:txBody>
      </p:sp>
    </p:spTree>
    <p:extLst>
      <p:ext uri="{BB962C8B-B14F-4D97-AF65-F5344CB8AC3E}">
        <p14:creationId xmlns:p14="http://schemas.microsoft.com/office/powerpoint/2010/main" val="2613744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588C5-79FA-0E4B-8C2C-A3267EEB8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90" y="226550"/>
            <a:ext cx="8061714" cy="672087"/>
          </a:xfrm>
        </p:spPr>
        <p:txBody>
          <a:bodyPr/>
          <a:lstStyle>
            <a:lvl1pPr>
              <a:defRPr sz="24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1C04F-33F4-1140-963E-E54F313AD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>
                <a:solidFill>
                  <a:schemeClr val="accent2"/>
                </a:solidFill>
              </a:rPr>
              <a:t>Japan Sprint </a:t>
            </a:r>
            <a:r>
              <a:rPr lang="en-US"/>
              <a:t>Leader Briefing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BEF45-85B0-0B49-82CF-F3BAF9D3A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8DBFC9DF-6AAE-8E4A-830F-0473E5899C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01BD397-1A45-4F4F-B1EE-CEAA6C9F32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5991" y="1203521"/>
            <a:ext cx="3795705" cy="3275409"/>
          </a:xfrm>
        </p:spPr>
        <p:txBody>
          <a:bodyPr/>
          <a:lstStyle>
            <a:lvl1pPr marL="267891" indent="-26789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1pPr>
            <a:lvl2pPr marL="536972" indent="-26908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350">
                <a:latin typeface="+mn-lt"/>
              </a:defRPr>
            </a:lvl2pPr>
            <a:lvl3pPr marL="804863" indent="-267891">
              <a:lnSpc>
                <a:spcPct val="110000"/>
              </a:lnSpc>
              <a:spcBef>
                <a:spcPts val="900"/>
              </a:spcBef>
              <a:defRPr>
                <a:latin typeface="+mn-lt"/>
              </a:defRPr>
            </a:lvl3pPr>
            <a:lvl4pPr marL="1073944" indent="-269081">
              <a:lnSpc>
                <a:spcPct val="110000"/>
              </a:lnSpc>
              <a:spcBef>
                <a:spcPts val="900"/>
              </a:spcBef>
              <a:defRPr sz="1200">
                <a:latin typeface="+mn-lt"/>
              </a:defRPr>
            </a:lvl4pPr>
            <a:lvl5pPr marL="536972" indent="-201216">
              <a:lnSpc>
                <a:spcPct val="110000"/>
              </a:lnSpc>
              <a:spcBef>
                <a:spcPts val="900"/>
              </a:spcBef>
              <a:defRPr/>
            </a:lvl5pPr>
            <a:lvl6pPr marL="872729" indent="-335756">
              <a:lnSpc>
                <a:spcPct val="110000"/>
              </a:lnSpc>
              <a:spcBef>
                <a:spcPts val="900"/>
              </a:spcBef>
              <a:defRPr sz="1200"/>
            </a:lvl6pPr>
          </a:lstStyle>
          <a:p>
            <a:pPr lvl="0"/>
            <a:r>
              <a:rPr lang="en-GB"/>
              <a:t>Click to edit bullet point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3B82B0A-7ED9-4F64-83BE-3F00D803D6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1999" y="1195360"/>
            <a:ext cx="3795705" cy="3275409"/>
          </a:xfrm>
        </p:spPr>
        <p:txBody>
          <a:bodyPr/>
          <a:lstStyle>
            <a:lvl1pPr marL="267891" indent="-26789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1pPr>
            <a:lvl2pPr marL="536972" indent="-26908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350">
                <a:latin typeface="+mn-lt"/>
              </a:defRPr>
            </a:lvl2pPr>
            <a:lvl3pPr marL="804863" indent="-267891">
              <a:lnSpc>
                <a:spcPct val="110000"/>
              </a:lnSpc>
              <a:spcBef>
                <a:spcPts val="900"/>
              </a:spcBef>
              <a:defRPr>
                <a:latin typeface="+mn-lt"/>
              </a:defRPr>
            </a:lvl3pPr>
            <a:lvl4pPr marL="1073944" indent="-269081">
              <a:lnSpc>
                <a:spcPct val="110000"/>
              </a:lnSpc>
              <a:spcBef>
                <a:spcPts val="900"/>
              </a:spcBef>
              <a:defRPr sz="1200">
                <a:latin typeface="+mn-lt"/>
              </a:defRPr>
            </a:lvl4pPr>
            <a:lvl5pPr marL="536972" indent="-201216">
              <a:lnSpc>
                <a:spcPct val="110000"/>
              </a:lnSpc>
              <a:spcBef>
                <a:spcPts val="900"/>
              </a:spcBef>
              <a:defRPr/>
            </a:lvl5pPr>
            <a:lvl6pPr marL="872729" indent="-335756">
              <a:lnSpc>
                <a:spcPct val="110000"/>
              </a:lnSpc>
              <a:spcBef>
                <a:spcPts val="900"/>
              </a:spcBef>
              <a:defRPr sz="1200"/>
            </a:lvl6pPr>
          </a:lstStyle>
          <a:p>
            <a:pPr lvl="0"/>
            <a:r>
              <a:rPr lang="en-GB"/>
              <a:t>Click to edit bullet point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750904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7F0CC7-B713-E842-B13A-F3D99F4A12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5991" y="1196065"/>
            <a:ext cx="8559403" cy="3239273"/>
          </a:xfrm>
        </p:spPr>
        <p:txBody>
          <a:bodyPr/>
          <a:lstStyle>
            <a:lvl1pPr>
              <a:lnSpc>
                <a:spcPct val="110000"/>
              </a:lnSpc>
              <a:spcBef>
                <a:spcPts val="900"/>
              </a:spcBef>
              <a:defRPr sz="15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10000"/>
              </a:lnSpc>
              <a:spcBef>
                <a:spcPts val="900"/>
              </a:spcBef>
              <a:defRPr sz="1350">
                <a:latin typeface="+mn-lt"/>
              </a:defRPr>
            </a:lvl2pPr>
            <a:lvl3pPr>
              <a:lnSpc>
                <a:spcPct val="110000"/>
              </a:lnSpc>
              <a:spcBef>
                <a:spcPts val="900"/>
              </a:spcBef>
              <a:defRPr>
                <a:latin typeface="+mn-lt"/>
              </a:defRPr>
            </a:lvl3pPr>
            <a:lvl4pPr>
              <a:lnSpc>
                <a:spcPct val="110000"/>
              </a:lnSpc>
              <a:spcBef>
                <a:spcPts val="900"/>
              </a:spcBef>
              <a:defRPr>
                <a:latin typeface="+mn-lt"/>
              </a:defRPr>
            </a:lvl4pPr>
            <a:lvl5pPr>
              <a:lnSpc>
                <a:spcPct val="110000"/>
              </a:lnSpc>
              <a:spcBef>
                <a:spcPts val="900"/>
              </a:spcBef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2588C5-79FA-0E4B-8C2C-A3267EEB8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90" y="226550"/>
            <a:ext cx="8559403" cy="672087"/>
          </a:xfrm>
        </p:spPr>
        <p:txBody>
          <a:bodyPr/>
          <a:lstStyle>
            <a:lvl1pPr>
              <a:defRPr sz="24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1C04F-33F4-1140-963E-E54F313AD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>
                <a:solidFill>
                  <a:schemeClr val="accent2"/>
                </a:solidFill>
              </a:rPr>
              <a:t>Japan Sprint </a:t>
            </a:r>
            <a:r>
              <a:rPr lang="en-US"/>
              <a:t>Leader Briefing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BEF45-85B0-0B49-82CF-F3BAF9D3A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8DBFC9DF-6AAE-8E4A-830F-0473E5899C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260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650DD5-7D5D-550A-DADD-8C9ED02E0560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4411D8C-56A0-47D1-9C52-186E5BE66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87" y="3677472"/>
            <a:ext cx="8038981" cy="512118"/>
          </a:xfrm>
        </p:spPr>
        <p:txBody>
          <a:bodyPr anchor="b"/>
          <a:lstStyle>
            <a:lvl1pPr>
              <a:lnSpc>
                <a:spcPts val="4538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578201A-6C1A-6B1E-237E-92EE361CD4EC}"/>
              </a:ext>
            </a:extLst>
          </p:cNvPr>
          <p:cNvGrpSpPr/>
          <p:nvPr userDrawn="1"/>
        </p:nvGrpSpPr>
        <p:grpSpPr>
          <a:xfrm>
            <a:off x="308723" y="4463280"/>
            <a:ext cx="5883513" cy="481952"/>
            <a:chOff x="399689" y="5910449"/>
            <a:chExt cx="8340217" cy="68319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CE2C1A2-BFC9-9560-F721-0BE93AB2D8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6400" y="6071900"/>
              <a:ext cx="1736135" cy="41482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EC45615-F9B4-37C8-FBD2-C9CCCC40AD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5626" y="6000707"/>
              <a:ext cx="1704280" cy="45884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9DC3FA4-8130-A55A-EA9D-D8A1DFB878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5388" y="5911965"/>
              <a:ext cx="771585" cy="63632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87D3BFD-5187-BE9B-4820-64068DEDC11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689" y="5910449"/>
              <a:ext cx="1831932" cy="683194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7B537117-7BDC-9C6C-B621-61E9B6D100B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722" y="88717"/>
            <a:ext cx="2370551" cy="90706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DDB7837A-EF0C-DA22-C58E-C080F6ECA2B9}"/>
              </a:ext>
            </a:extLst>
          </p:cNvPr>
          <p:cNvGrpSpPr/>
          <p:nvPr userDrawn="1"/>
        </p:nvGrpSpPr>
        <p:grpSpPr>
          <a:xfrm>
            <a:off x="531649" y="1001170"/>
            <a:ext cx="8051018" cy="2666459"/>
            <a:chOff x="708866" y="1334893"/>
            <a:chExt cx="10734690" cy="355527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6C4FFB8-7C29-DECC-7FF5-45A16CE31B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866" y="1340827"/>
              <a:ext cx="2674744" cy="354934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2DA3508-9BB3-9C6F-7B69-58940B47E2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3538" y="1334893"/>
              <a:ext cx="2674744" cy="354934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90EB8A6-F44E-924A-6B9E-490BEFAEE8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58210" y="1334893"/>
              <a:ext cx="2674744" cy="3549343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388A3CD-0C30-2934-535A-D62690DDE5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32882" y="1334893"/>
              <a:ext cx="2710674" cy="3549343"/>
            </a:xfrm>
            <a:prstGeom prst="rect">
              <a:avLst/>
            </a:prstGeom>
          </p:spPr>
        </p:pic>
      </p:grpSp>
      <p:graphicFrame>
        <p:nvGraphicFramePr>
          <p:cNvPr id="40" name="Table 11">
            <a:extLst>
              <a:ext uri="{FF2B5EF4-FFF2-40B4-BE49-F238E27FC236}">
                <a16:creationId xmlns:a16="http://schemas.microsoft.com/office/drawing/2014/main" id="{9799693B-49D4-C832-92BB-32EFB4EAFA0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60037455"/>
              </p:ext>
            </p:extLst>
          </p:nvPr>
        </p:nvGraphicFramePr>
        <p:xfrm>
          <a:off x="0" y="0"/>
          <a:ext cx="184013" cy="51435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013">
                  <a:extLst>
                    <a:ext uri="{9D8B030D-6E8A-4147-A177-3AD203B41FA5}">
                      <a16:colId xmlns:a16="http://schemas.microsoft.com/office/drawing/2014/main" val="2000084896"/>
                    </a:ext>
                  </a:extLst>
                </a:gridCol>
              </a:tblGrid>
              <a:tr h="1335128">
                <a:tc>
                  <a:txBody>
                    <a:bodyPr/>
                    <a:lstStyle/>
                    <a:p>
                      <a:endParaRPr lang="en-AU" sz="7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657829"/>
                  </a:ext>
                </a:extLst>
              </a:tr>
              <a:tr h="1256975">
                <a:tc>
                  <a:txBody>
                    <a:bodyPr/>
                    <a:lstStyle/>
                    <a:p>
                      <a:endParaRPr lang="en-AU" sz="7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617654"/>
                  </a:ext>
                </a:extLst>
              </a:tr>
              <a:tr h="1256975">
                <a:tc>
                  <a:txBody>
                    <a:bodyPr/>
                    <a:lstStyle/>
                    <a:p>
                      <a:endParaRPr lang="en-AU" sz="7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750598"/>
                  </a:ext>
                </a:extLst>
              </a:tr>
              <a:tr h="1294424">
                <a:tc>
                  <a:txBody>
                    <a:bodyPr/>
                    <a:lstStyle/>
                    <a:p>
                      <a:endParaRPr lang="en-AU" sz="7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667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1754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650DD5-7D5D-550A-DADD-8C9ED02E0560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4411D8C-56A0-47D1-9C52-186E5BE66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87" y="1508761"/>
            <a:ext cx="8038981" cy="1611338"/>
          </a:xfrm>
        </p:spPr>
        <p:txBody>
          <a:bodyPr anchor="t"/>
          <a:lstStyle>
            <a:lvl1pPr>
              <a:lnSpc>
                <a:spcPct val="10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578201A-6C1A-6B1E-237E-92EE361CD4EC}"/>
              </a:ext>
            </a:extLst>
          </p:cNvPr>
          <p:cNvGrpSpPr/>
          <p:nvPr userDrawn="1"/>
        </p:nvGrpSpPr>
        <p:grpSpPr>
          <a:xfrm>
            <a:off x="308723" y="4463280"/>
            <a:ext cx="5883513" cy="481952"/>
            <a:chOff x="399689" y="5910449"/>
            <a:chExt cx="8340217" cy="68319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CE2C1A2-BFC9-9560-F721-0BE93AB2D8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6400" y="6071900"/>
              <a:ext cx="1736135" cy="41482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EC45615-F9B4-37C8-FBD2-C9CCCC40AD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5626" y="6000707"/>
              <a:ext cx="1704280" cy="45884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9DC3FA4-8130-A55A-EA9D-D8A1DFB878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5388" y="5911965"/>
              <a:ext cx="771585" cy="63632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87D3BFD-5187-BE9B-4820-64068DEDC11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689" y="5910449"/>
              <a:ext cx="1831932" cy="683194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7B537117-7BDC-9C6C-B621-61E9B6D100B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722" y="88717"/>
            <a:ext cx="2370551" cy="907060"/>
          </a:xfrm>
          <a:prstGeom prst="rect">
            <a:avLst/>
          </a:prstGeom>
        </p:spPr>
      </p:pic>
      <p:graphicFrame>
        <p:nvGraphicFramePr>
          <p:cNvPr id="3" name="Table 11">
            <a:extLst>
              <a:ext uri="{FF2B5EF4-FFF2-40B4-BE49-F238E27FC236}">
                <a16:creationId xmlns:a16="http://schemas.microsoft.com/office/drawing/2014/main" id="{B25F1F43-04AB-649F-F197-DBA654F8A7B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88477870"/>
              </p:ext>
            </p:extLst>
          </p:nvPr>
        </p:nvGraphicFramePr>
        <p:xfrm>
          <a:off x="0" y="0"/>
          <a:ext cx="184013" cy="51435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013">
                  <a:extLst>
                    <a:ext uri="{9D8B030D-6E8A-4147-A177-3AD203B41FA5}">
                      <a16:colId xmlns:a16="http://schemas.microsoft.com/office/drawing/2014/main" val="2000084896"/>
                    </a:ext>
                  </a:extLst>
                </a:gridCol>
              </a:tblGrid>
              <a:tr h="1335128">
                <a:tc>
                  <a:txBody>
                    <a:bodyPr/>
                    <a:lstStyle/>
                    <a:p>
                      <a:endParaRPr lang="en-AU" sz="7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657829"/>
                  </a:ext>
                </a:extLst>
              </a:tr>
              <a:tr h="1256975">
                <a:tc>
                  <a:txBody>
                    <a:bodyPr/>
                    <a:lstStyle/>
                    <a:p>
                      <a:endParaRPr lang="en-AU" sz="7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617654"/>
                  </a:ext>
                </a:extLst>
              </a:tr>
              <a:tr h="1256975">
                <a:tc>
                  <a:txBody>
                    <a:bodyPr/>
                    <a:lstStyle/>
                    <a:p>
                      <a:endParaRPr lang="en-AU" sz="7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750598"/>
                  </a:ext>
                </a:extLst>
              </a:tr>
              <a:tr h="1294424">
                <a:tc>
                  <a:txBody>
                    <a:bodyPr/>
                    <a:lstStyle/>
                    <a:p>
                      <a:endParaRPr lang="en-AU" sz="7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667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8095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es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650DD5-7D5D-550A-DADD-8C9ED02E0560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4411D8C-56A0-47D1-9C52-186E5BE66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87" y="2059632"/>
            <a:ext cx="8038981" cy="1135904"/>
          </a:xfrm>
        </p:spPr>
        <p:txBody>
          <a:bodyPr anchor="b"/>
          <a:lstStyle>
            <a:lvl1pPr>
              <a:lnSpc>
                <a:spcPct val="100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578201A-6C1A-6B1E-237E-92EE361CD4EC}"/>
              </a:ext>
            </a:extLst>
          </p:cNvPr>
          <p:cNvGrpSpPr/>
          <p:nvPr userDrawn="1"/>
        </p:nvGrpSpPr>
        <p:grpSpPr>
          <a:xfrm>
            <a:off x="308723" y="4463280"/>
            <a:ext cx="5883513" cy="481952"/>
            <a:chOff x="399689" y="5910449"/>
            <a:chExt cx="8340217" cy="68319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CE2C1A2-BFC9-9560-F721-0BE93AB2D8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6400" y="6071900"/>
              <a:ext cx="1736135" cy="41482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EC45615-F9B4-37C8-FBD2-C9CCCC40AD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5626" y="6000707"/>
              <a:ext cx="1704280" cy="45884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9DC3FA4-8130-A55A-EA9D-D8A1DFB878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5388" y="5911965"/>
              <a:ext cx="771585" cy="63632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87D3BFD-5187-BE9B-4820-64068DEDC11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689" y="5910449"/>
              <a:ext cx="1831932" cy="683194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7B537117-7BDC-9C6C-B621-61E9B6D100B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722" y="88717"/>
            <a:ext cx="2370551" cy="907060"/>
          </a:xfrm>
          <a:prstGeom prst="rect">
            <a:avLst/>
          </a:prstGeom>
        </p:spPr>
      </p:pic>
      <p:graphicFrame>
        <p:nvGraphicFramePr>
          <p:cNvPr id="3" name="Table 11">
            <a:extLst>
              <a:ext uri="{FF2B5EF4-FFF2-40B4-BE49-F238E27FC236}">
                <a16:creationId xmlns:a16="http://schemas.microsoft.com/office/drawing/2014/main" id="{B25F1F43-04AB-649F-F197-DBA654F8A7B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88477870"/>
              </p:ext>
            </p:extLst>
          </p:nvPr>
        </p:nvGraphicFramePr>
        <p:xfrm>
          <a:off x="0" y="0"/>
          <a:ext cx="184013" cy="51435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013">
                  <a:extLst>
                    <a:ext uri="{9D8B030D-6E8A-4147-A177-3AD203B41FA5}">
                      <a16:colId xmlns:a16="http://schemas.microsoft.com/office/drawing/2014/main" val="2000084896"/>
                    </a:ext>
                  </a:extLst>
                </a:gridCol>
              </a:tblGrid>
              <a:tr h="1335128">
                <a:tc>
                  <a:txBody>
                    <a:bodyPr/>
                    <a:lstStyle/>
                    <a:p>
                      <a:endParaRPr lang="en-AU" sz="7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657829"/>
                  </a:ext>
                </a:extLst>
              </a:tr>
              <a:tr h="1256975">
                <a:tc>
                  <a:txBody>
                    <a:bodyPr/>
                    <a:lstStyle/>
                    <a:p>
                      <a:endParaRPr lang="en-AU" sz="7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617654"/>
                  </a:ext>
                </a:extLst>
              </a:tr>
              <a:tr h="1256975">
                <a:tc>
                  <a:txBody>
                    <a:bodyPr/>
                    <a:lstStyle/>
                    <a:p>
                      <a:endParaRPr lang="en-AU" sz="7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750598"/>
                  </a:ext>
                </a:extLst>
              </a:tr>
              <a:tr h="1294424">
                <a:tc>
                  <a:txBody>
                    <a:bodyPr/>
                    <a:lstStyle/>
                    <a:p>
                      <a:endParaRPr lang="en-AU" sz="7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667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1387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650DD5-7D5D-550A-DADD-8C9ED02E0560}"/>
              </a:ext>
            </a:extLst>
          </p:cNvPr>
          <p:cNvSpPr/>
          <p:nvPr userDrawn="1"/>
        </p:nvSpPr>
        <p:spPr>
          <a:xfrm>
            <a:off x="0" y="4282603"/>
            <a:ext cx="9144000" cy="860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578201A-6C1A-6B1E-237E-92EE361CD4EC}"/>
              </a:ext>
            </a:extLst>
          </p:cNvPr>
          <p:cNvGrpSpPr/>
          <p:nvPr userDrawn="1"/>
        </p:nvGrpSpPr>
        <p:grpSpPr>
          <a:xfrm>
            <a:off x="308723" y="4463280"/>
            <a:ext cx="5883513" cy="481952"/>
            <a:chOff x="399689" y="5910449"/>
            <a:chExt cx="8340217" cy="68319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CE2C1A2-BFC9-9560-F721-0BE93AB2D8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6400" y="6071900"/>
              <a:ext cx="1736135" cy="41482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EC45615-F9B4-37C8-FBD2-C9CCCC40AD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5626" y="6000707"/>
              <a:ext cx="1704280" cy="45884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9DC3FA4-8130-A55A-EA9D-D8A1DFB878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5388" y="5911965"/>
              <a:ext cx="771585" cy="63632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87D3BFD-5187-BE9B-4820-64068DEDC11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689" y="5910449"/>
              <a:ext cx="1831932" cy="68319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6FC8254-5223-A63B-5F82-7877B8BA4B7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691" y="83856"/>
            <a:ext cx="2177582" cy="916780"/>
          </a:xfrm>
          <a:prstGeom prst="rect">
            <a:avLst/>
          </a:prstGeom>
        </p:spPr>
      </p:pic>
      <p:graphicFrame>
        <p:nvGraphicFramePr>
          <p:cNvPr id="6" name="Table 11">
            <a:extLst>
              <a:ext uri="{FF2B5EF4-FFF2-40B4-BE49-F238E27FC236}">
                <a16:creationId xmlns:a16="http://schemas.microsoft.com/office/drawing/2014/main" id="{CB5E858F-A6D0-0775-2ED5-4379A1528C8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88477870"/>
              </p:ext>
            </p:extLst>
          </p:nvPr>
        </p:nvGraphicFramePr>
        <p:xfrm>
          <a:off x="0" y="0"/>
          <a:ext cx="184013" cy="51435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013">
                  <a:extLst>
                    <a:ext uri="{9D8B030D-6E8A-4147-A177-3AD203B41FA5}">
                      <a16:colId xmlns:a16="http://schemas.microsoft.com/office/drawing/2014/main" val="2000084896"/>
                    </a:ext>
                  </a:extLst>
                </a:gridCol>
              </a:tblGrid>
              <a:tr h="1335128">
                <a:tc>
                  <a:txBody>
                    <a:bodyPr/>
                    <a:lstStyle/>
                    <a:p>
                      <a:endParaRPr lang="en-AU" sz="7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657829"/>
                  </a:ext>
                </a:extLst>
              </a:tr>
              <a:tr h="1256975">
                <a:tc>
                  <a:txBody>
                    <a:bodyPr/>
                    <a:lstStyle/>
                    <a:p>
                      <a:endParaRPr lang="en-AU" sz="7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617654"/>
                  </a:ext>
                </a:extLst>
              </a:tr>
              <a:tr h="1256975">
                <a:tc>
                  <a:txBody>
                    <a:bodyPr/>
                    <a:lstStyle/>
                    <a:p>
                      <a:endParaRPr lang="en-AU" sz="7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750598"/>
                  </a:ext>
                </a:extLst>
              </a:tr>
              <a:tr h="1294424">
                <a:tc>
                  <a:txBody>
                    <a:bodyPr/>
                    <a:lstStyle/>
                    <a:p>
                      <a:endParaRPr lang="en-AU" sz="7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667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7136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hotograph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7CD5EBD-828C-4F65-B952-A11D67BB42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3999" cy="5143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18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7B633-ADD0-C12B-CC15-7D304BD18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5FF16-5D04-A051-8696-4189896A5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D72E8-D53E-6F1D-2AE4-F1CACC29C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21731-57B8-BF71-6FDA-1321D9F0B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CC562-BCA9-4343-9F6F-D90B755E0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D6369-F5E3-455B-AC8F-969B1C6BA5D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372858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1494" y="1201341"/>
            <a:ext cx="8047436" cy="36183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2395DC-7BA8-4EF8-B92E-4B8E6A69B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93" y="428704"/>
            <a:ext cx="8047436" cy="5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6760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1494" y="1201341"/>
            <a:ext cx="3977354" cy="36183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2395DC-7BA8-4EF8-B92E-4B8E6A69B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93" y="428704"/>
            <a:ext cx="8047436" cy="5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065FB2C-5DAE-B823-D0BF-8571C745648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591575" y="1201341"/>
            <a:ext cx="3977354" cy="36183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735466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Full Colour_Opt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504B98C-6F29-4961-8A81-76DF52864F11}"/>
              </a:ext>
            </a:extLst>
          </p:cNvPr>
          <p:cNvSpPr/>
          <p:nvPr userDrawn="1"/>
        </p:nvSpPr>
        <p:spPr>
          <a:xfrm>
            <a:off x="132484" y="132300"/>
            <a:ext cx="8873836" cy="487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2"/>
              </a:solidFill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35B908B-F4A7-4F22-8677-FC9A798BD4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1594" y="3951605"/>
            <a:ext cx="1106646" cy="963853"/>
          </a:xfrm>
          <a:prstGeom prst="rect">
            <a:avLst/>
          </a:prstGeom>
        </p:spPr>
      </p:pic>
      <p:sp>
        <p:nvSpPr>
          <p:cNvPr id="9" name="Title Placeholder 2">
            <a:extLst>
              <a:ext uri="{FF2B5EF4-FFF2-40B4-BE49-F238E27FC236}">
                <a16:creationId xmlns:a16="http://schemas.microsoft.com/office/drawing/2014/main" id="{19D9DF2A-6965-49C8-9F75-3D2F00064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8000" y="1537687"/>
            <a:ext cx="5328000" cy="917513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>
            <a:noAutofit/>
          </a:bodyPr>
          <a:lstStyle>
            <a:lvl1pPr algn="ctr">
              <a:lnSpc>
                <a:spcPct val="100000"/>
              </a:lnSpc>
              <a:defRPr sz="36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AU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A432073-8DB3-4120-9B4B-B7D5E0CF84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7707" y="2643188"/>
            <a:ext cx="5328588" cy="504626"/>
          </a:xfrm>
        </p:spPr>
        <p:txBody>
          <a:bodyPr>
            <a:noAutofit/>
          </a:bodyPr>
          <a:lstStyle>
            <a:lvl1pPr marL="0" algn="ctr">
              <a:defRPr sz="1800">
                <a:solidFill>
                  <a:schemeClr val="tx1"/>
                </a:solidFill>
              </a:defRPr>
            </a:lvl1pPr>
            <a:lvl2pPr marL="0" algn="ctr">
              <a:defRPr sz="1800">
                <a:solidFill>
                  <a:schemeClr val="tx1"/>
                </a:solidFill>
              </a:defRPr>
            </a:lvl2pPr>
            <a:lvl3pPr marL="0" indent="0" algn="ctr">
              <a:buNone/>
              <a:defRPr sz="1800">
                <a:solidFill>
                  <a:schemeClr val="tx1"/>
                </a:solidFill>
              </a:defRPr>
            </a:lvl3pPr>
            <a:lvl4pPr marL="0" indent="0" algn="ctr">
              <a:buNone/>
              <a:defRPr sz="1800">
                <a:solidFill>
                  <a:schemeClr val="tx1"/>
                </a:solidFill>
              </a:defRPr>
            </a:lvl4pPr>
            <a:lvl5pPr marL="0" indent="0" algn="ctr">
              <a:buNone/>
              <a:defRPr sz="1800">
                <a:solidFill>
                  <a:schemeClr val="tx1"/>
                </a:solidFill>
              </a:defRPr>
            </a:lvl5pPr>
            <a:lvl6pPr marL="0" indent="0" algn="ctr">
              <a:buNone/>
              <a:defRPr sz="1800">
                <a:solidFill>
                  <a:schemeClr val="tx1"/>
                </a:solidFill>
              </a:defRPr>
            </a:lvl6pPr>
            <a:lvl7pPr marL="0" indent="0" algn="ctr">
              <a:buNone/>
              <a:defRPr sz="1800">
                <a:solidFill>
                  <a:schemeClr val="tx1"/>
                </a:solidFill>
              </a:defRPr>
            </a:lvl7pPr>
            <a:lvl8pPr marL="0" indent="0" algn="ctr">
              <a:buNone/>
              <a:defRPr sz="1800">
                <a:solidFill>
                  <a:schemeClr val="tx1"/>
                </a:solidFill>
              </a:defRPr>
            </a:lvl8pPr>
            <a:lvl9pPr marL="0" indent="0" algn="ctr"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  <a:p>
            <a:pPr lvl="8"/>
            <a:r>
              <a:rPr lang="en-US"/>
              <a:t>Second level</a:t>
            </a:r>
            <a:endParaRPr lang="en-AU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8ECC2550-59CA-4536-8C50-E5CDFB2B09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7289" y="133200"/>
            <a:ext cx="1205238" cy="63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05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823A01-DC79-4F99-9CED-D949F11BA65D}"/>
              </a:ext>
            </a:extLst>
          </p:cNvPr>
          <p:cNvSpPr/>
          <p:nvPr userDrawn="1"/>
        </p:nvSpPr>
        <p:spPr>
          <a:xfrm>
            <a:off x="4880344" y="0"/>
            <a:ext cx="426365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1493" y="1923072"/>
            <a:ext cx="3983000" cy="26971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2395DC-7BA8-4EF8-B92E-4B8E6A69BF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493" y="428704"/>
            <a:ext cx="3983000" cy="13065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</a:t>
            </a:r>
            <a:br>
              <a:rPr lang="en-GB"/>
            </a:br>
            <a:r>
              <a:rPr lang="en-GB"/>
              <a:t>title style</a:t>
            </a:r>
            <a:endParaRPr lang="en-AU"/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C2FCFE13-69EA-497D-B2C4-ED95007395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77136" y="1355206"/>
            <a:ext cx="2870072" cy="2433089"/>
          </a:xfrm>
          <a:custGeom>
            <a:avLst/>
            <a:gdLst>
              <a:gd name="connsiteX0" fmla="*/ 2521477 w 5042952"/>
              <a:gd name="connsiteY0" fmla="*/ 0 h 4275138"/>
              <a:gd name="connsiteX1" fmla="*/ 3963617 w 5042952"/>
              <a:gd name="connsiteY1" fmla="*/ 1430828 h 4275138"/>
              <a:gd name="connsiteX2" fmla="*/ 3208887 w 5042952"/>
              <a:gd name="connsiteY2" fmla="*/ 2688963 h 4275138"/>
              <a:gd name="connsiteX3" fmla="*/ 3184762 w 5042952"/>
              <a:gd name="connsiteY3" fmla="*/ 2700493 h 4275138"/>
              <a:gd name="connsiteX4" fmla="*/ 5042952 w 5042952"/>
              <a:gd name="connsiteY4" fmla="*/ 2700493 h 4275138"/>
              <a:gd name="connsiteX5" fmla="*/ 5042952 w 5042952"/>
              <a:gd name="connsiteY5" fmla="*/ 4275138 h 4275138"/>
              <a:gd name="connsiteX6" fmla="*/ 0 w 5042952"/>
              <a:gd name="connsiteY6" fmla="*/ 4275138 h 4275138"/>
              <a:gd name="connsiteX7" fmla="*/ 0 w 5042952"/>
              <a:gd name="connsiteY7" fmla="*/ 2700493 h 4275138"/>
              <a:gd name="connsiteX8" fmla="*/ 1858192 w 5042952"/>
              <a:gd name="connsiteY8" fmla="*/ 2700493 h 4275138"/>
              <a:gd name="connsiteX9" fmla="*/ 1834068 w 5042952"/>
              <a:gd name="connsiteY9" fmla="*/ 2688963 h 4275138"/>
              <a:gd name="connsiteX10" fmla="*/ 1079337 w 5042952"/>
              <a:gd name="connsiteY10" fmla="*/ 1430828 h 4275138"/>
              <a:gd name="connsiteX11" fmla="*/ 2521477 w 5042952"/>
              <a:gd name="connsiteY11" fmla="*/ 0 h 4275138"/>
              <a:gd name="connsiteX0" fmla="*/ 2521477 w 5042952"/>
              <a:gd name="connsiteY0" fmla="*/ 0 h 4275138"/>
              <a:gd name="connsiteX1" fmla="*/ 3963617 w 5042952"/>
              <a:gd name="connsiteY1" fmla="*/ 1430828 h 4275138"/>
              <a:gd name="connsiteX2" fmla="*/ 3208887 w 5042952"/>
              <a:gd name="connsiteY2" fmla="*/ 2688963 h 4275138"/>
              <a:gd name="connsiteX3" fmla="*/ 3184762 w 5042952"/>
              <a:gd name="connsiteY3" fmla="*/ 2700493 h 4275138"/>
              <a:gd name="connsiteX4" fmla="*/ 5042952 w 5042952"/>
              <a:gd name="connsiteY4" fmla="*/ 2700493 h 4275138"/>
              <a:gd name="connsiteX5" fmla="*/ 5042952 w 5042952"/>
              <a:gd name="connsiteY5" fmla="*/ 4275138 h 4275138"/>
              <a:gd name="connsiteX6" fmla="*/ 0 w 5042952"/>
              <a:gd name="connsiteY6" fmla="*/ 4275138 h 4275138"/>
              <a:gd name="connsiteX7" fmla="*/ 657225 w 5042952"/>
              <a:gd name="connsiteY7" fmla="*/ 3214843 h 4275138"/>
              <a:gd name="connsiteX8" fmla="*/ 1858192 w 5042952"/>
              <a:gd name="connsiteY8" fmla="*/ 2700493 h 4275138"/>
              <a:gd name="connsiteX9" fmla="*/ 1834068 w 5042952"/>
              <a:gd name="connsiteY9" fmla="*/ 2688963 h 4275138"/>
              <a:gd name="connsiteX10" fmla="*/ 1079337 w 5042952"/>
              <a:gd name="connsiteY10" fmla="*/ 1430828 h 4275138"/>
              <a:gd name="connsiteX11" fmla="*/ 2521477 w 5042952"/>
              <a:gd name="connsiteY11" fmla="*/ 0 h 4275138"/>
              <a:gd name="connsiteX0" fmla="*/ 2521477 w 5042952"/>
              <a:gd name="connsiteY0" fmla="*/ 0 h 4275138"/>
              <a:gd name="connsiteX1" fmla="*/ 3963617 w 5042952"/>
              <a:gd name="connsiteY1" fmla="*/ 1430828 h 4275138"/>
              <a:gd name="connsiteX2" fmla="*/ 3208887 w 5042952"/>
              <a:gd name="connsiteY2" fmla="*/ 2688963 h 4275138"/>
              <a:gd name="connsiteX3" fmla="*/ 3184762 w 5042952"/>
              <a:gd name="connsiteY3" fmla="*/ 2700493 h 4275138"/>
              <a:gd name="connsiteX4" fmla="*/ 5042952 w 5042952"/>
              <a:gd name="connsiteY4" fmla="*/ 2700493 h 4275138"/>
              <a:gd name="connsiteX5" fmla="*/ 5042952 w 5042952"/>
              <a:gd name="connsiteY5" fmla="*/ 4275138 h 4275138"/>
              <a:gd name="connsiteX6" fmla="*/ 0 w 5042952"/>
              <a:gd name="connsiteY6" fmla="*/ 4275138 h 4275138"/>
              <a:gd name="connsiteX7" fmla="*/ 657225 w 5042952"/>
              <a:gd name="connsiteY7" fmla="*/ 3214843 h 4275138"/>
              <a:gd name="connsiteX8" fmla="*/ 1858192 w 5042952"/>
              <a:gd name="connsiteY8" fmla="*/ 2700493 h 4275138"/>
              <a:gd name="connsiteX9" fmla="*/ 1834068 w 5042952"/>
              <a:gd name="connsiteY9" fmla="*/ 2688963 h 4275138"/>
              <a:gd name="connsiteX10" fmla="*/ 1079337 w 5042952"/>
              <a:gd name="connsiteY10" fmla="*/ 1430828 h 4275138"/>
              <a:gd name="connsiteX11" fmla="*/ 2521477 w 5042952"/>
              <a:gd name="connsiteY11" fmla="*/ 0 h 4275138"/>
              <a:gd name="connsiteX0" fmla="*/ 2521477 w 5042952"/>
              <a:gd name="connsiteY0" fmla="*/ 0 h 4275138"/>
              <a:gd name="connsiteX1" fmla="*/ 3963617 w 5042952"/>
              <a:gd name="connsiteY1" fmla="*/ 1430828 h 4275138"/>
              <a:gd name="connsiteX2" fmla="*/ 3208887 w 5042952"/>
              <a:gd name="connsiteY2" fmla="*/ 2688963 h 4275138"/>
              <a:gd name="connsiteX3" fmla="*/ 3184762 w 5042952"/>
              <a:gd name="connsiteY3" fmla="*/ 2700493 h 4275138"/>
              <a:gd name="connsiteX4" fmla="*/ 5042952 w 5042952"/>
              <a:gd name="connsiteY4" fmla="*/ 2700493 h 4275138"/>
              <a:gd name="connsiteX5" fmla="*/ 5042952 w 5042952"/>
              <a:gd name="connsiteY5" fmla="*/ 4275138 h 4275138"/>
              <a:gd name="connsiteX6" fmla="*/ 0 w 5042952"/>
              <a:gd name="connsiteY6" fmla="*/ 4275138 h 4275138"/>
              <a:gd name="connsiteX7" fmla="*/ 657225 w 5042952"/>
              <a:gd name="connsiteY7" fmla="*/ 3214843 h 4275138"/>
              <a:gd name="connsiteX8" fmla="*/ 1858192 w 5042952"/>
              <a:gd name="connsiteY8" fmla="*/ 2700493 h 4275138"/>
              <a:gd name="connsiteX9" fmla="*/ 1834068 w 5042952"/>
              <a:gd name="connsiteY9" fmla="*/ 2688963 h 4275138"/>
              <a:gd name="connsiteX10" fmla="*/ 1079337 w 5042952"/>
              <a:gd name="connsiteY10" fmla="*/ 1430828 h 4275138"/>
              <a:gd name="connsiteX11" fmla="*/ 2521477 w 5042952"/>
              <a:gd name="connsiteY11" fmla="*/ 0 h 4275138"/>
              <a:gd name="connsiteX0" fmla="*/ 2521477 w 5042952"/>
              <a:gd name="connsiteY0" fmla="*/ 0 h 4275138"/>
              <a:gd name="connsiteX1" fmla="*/ 3963617 w 5042952"/>
              <a:gd name="connsiteY1" fmla="*/ 1430828 h 4275138"/>
              <a:gd name="connsiteX2" fmla="*/ 3208887 w 5042952"/>
              <a:gd name="connsiteY2" fmla="*/ 2688963 h 4275138"/>
              <a:gd name="connsiteX3" fmla="*/ 3184762 w 5042952"/>
              <a:gd name="connsiteY3" fmla="*/ 2700493 h 4275138"/>
              <a:gd name="connsiteX4" fmla="*/ 5042952 w 5042952"/>
              <a:gd name="connsiteY4" fmla="*/ 2700493 h 4275138"/>
              <a:gd name="connsiteX5" fmla="*/ 5042952 w 5042952"/>
              <a:gd name="connsiteY5" fmla="*/ 4275138 h 4275138"/>
              <a:gd name="connsiteX6" fmla="*/ 0 w 5042952"/>
              <a:gd name="connsiteY6" fmla="*/ 4275138 h 4275138"/>
              <a:gd name="connsiteX7" fmla="*/ 657225 w 5042952"/>
              <a:gd name="connsiteY7" fmla="*/ 3214843 h 4275138"/>
              <a:gd name="connsiteX8" fmla="*/ 1858192 w 5042952"/>
              <a:gd name="connsiteY8" fmla="*/ 2700493 h 4275138"/>
              <a:gd name="connsiteX9" fmla="*/ 1834068 w 5042952"/>
              <a:gd name="connsiteY9" fmla="*/ 2688963 h 4275138"/>
              <a:gd name="connsiteX10" fmla="*/ 1079337 w 5042952"/>
              <a:gd name="connsiteY10" fmla="*/ 1430828 h 4275138"/>
              <a:gd name="connsiteX11" fmla="*/ 2521477 w 5042952"/>
              <a:gd name="connsiteY11" fmla="*/ 0 h 4275138"/>
              <a:gd name="connsiteX0" fmla="*/ 2521477 w 5042952"/>
              <a:gd name="connsiteY0" fmla="*/ 0 h 4275138"/>
              <a:gd name="connsiteX1" fmla="*/ 3963617 w 5042952"/>
              <a:gd name="connsiteY1" fmla="*/ 1430828 h 4275138"/>
              <a:gd name="connsiteX2" fmla="*/ 3208887 w 5042952"/>
              <a:gd name="connsiteY2" fmla="*/ 2688963 h 4275138"/>
              <a:gd name="connsiteX3" fmla="*/ 3184762 w 5042952"/>
              <a:gd name="connsiteY3" fmla="*/ 2700493 h 4275138"/>
              <a:gd name="connsiteX4" fmla="*/ 5042952 w 5042952"/>
              <a:gd name="connsiteY4" fmla="*/ 2700493 h 4275138"/>
              <a:gd name="connsiteX5" fmla="*/ 5042952 w 5042952"/>
              <a:gd name="connsiteY5" fmla="*/ 4275138 h 4275138"/>
              <a:gd name="connsiteX6" fmla="*/ 0 w 5042952"/>
              <a:gd name="connsiteY6" fmla="*/ 4275138 h 4275138"/>
              <a:gd name="connsiteX7" fmla="*/ 657225 w 5042952"/>
              <a:gd name="connsiteY7" fmla="*/ 3214843 h 4275138"/>
              <a:gd name="connsiteX8" fmla="*/ 1858192 w 5042952"/>
              <a:gd name="connsiteY8" fmla="*/ 2700493 h 4275138"/>
              <a:gd name="connsiteX9" fmla="*/ 1834068 w 5042952"/>
              <a:gd name="connsiteY9" fmla="*/ 2688963 h 4275138"/>
              <a:gd name="connsiteX10" fmla="*/ 1079337 w 5042952"/>
              <a:gd name="connsiteY10" fmla="*/ 1430828 h 4275138"/>
              <a:gd name="connsiteX11" fmla="*/ 2521477 w 5042952"/>
              <a:gd name="connsiteY11" fmla="*/ 0 h 4275138"/>
              <a:gd name="connsiteX0" fmla="*/ 2521477 w 5042952"/>
              <a:gd name="connsiteY0" fmla="*/ 0 h 4275138"/>
              <a:gd name="connsiteX1" fmla="*/ 3963617 w 5042952"/>
              <a:gd name="connsiteY1" fmla="*/ 1430828 h 4275138"/>
              <a:gd name="connsiteX2" fmla="*/ 3208887 w 5042952"/>
              <a:gd name="connsiteY2" fmla="*/ 2688963 h 4275138"/>
              <a:gd name="connsiteX3" fmla="*/ 3184762 w 5042952"/>
              <a:gd name="connsiteY3" fmla="*/ 2700493 h 4275138"/>
              <a:gd name="connsiteX4" fmla="*/ 5042952 w 5042952"/>
              <a:gd name="connsiteY4" fmla="*/ 2700493 h 4275138"/>
              <a:gd name="connsiteX5" fmla="*/ 5042952 w 5042952"/>
              <a:gd name="connsiteY5" fmla="*/ 4275138 h 4275138"/>
              <a:gd name="connsiteX6" fmla="*/ 0 w 5042952"/>
              <a:gd name="connsiteY6" fmla="*/ 4275138 h 4275138"/>
              <a:gd name="connsiteX7" fmla="*/ 657225 w 5042952"/>
              <a:gd name="connsiteY7" fmla="*/ 3214843 h 4275138"/>
              <a:gd name="connsiteX8" fmla="*/ 1858192 w 5042952"/>
              <a:gd name="connsiteY8" fmla="*/ 2700493 h 4275138"/>
              <a:gd name="connsiteX9" fmla="*/ 1834068 w 5042952"/>
              <a:gd name="connsiteY9" fmla="*/ 2688963 h 4275138"/>
              <a:gd name="connsiteX10" fmla="*/ 1079337 w 5042952"/>
              <a:gd name="connsiteY10" fmla="*/ 1430828 h 4275138"/>
              <a:gd name="connsiteX11" fmla="*/ 2521477 w 5042952"/>
              <a:gd name="connsiteY11" fmla="*/ 0 h 4275138"/>
              <a:gd name="connsiteX0" fmla="*/ 2521477 w 5042952"/>
              <a:gd name="connsiteY0" fmla="*/ 0 h 4275138"/>
              <a:gd name="connsiteX1" fmla="*/ 3963617 w 5042952"/>
              <a:gd name="connsiteY1" fmla="*/ 1430828 h 4275138"/>
              <a:gd name="connsiteX2" fmla="*/ 3208887 w 5042952"/>
              <a:gd name="connsiteY2" fmla="*/ 2688963 h 4275138"/>
              <a:gd name="connsiteX3" fmla="*/ 3184762 w 5042952"/>
              <a:gd name="connsiteY3" fmla="*/ 2700493 h 4275138"/>
              <a:gd name="connsiteX4" fmla="*/ 5042952 w 5042952"/>
              <a:gd name="connsiteY4" fmla="*/ 2700493 h 4275138"/>
              <a:gd name="connsiteX5" fmla="*/ 5042952 w 5042952"/>
              <a:gd name="connsiteY5" fmla="*/ 4275138 h 4275138"/>
              <a:gd name="connsiteX6" fmla="*/ 0 w 5042952"/>
              <a:gd name="connsiteY6" fmla="*/ 4275138 h 4275138"/>
              <a:gd name="connsiteX7" fmla="*/ 681037 w 5042952"/>
              <a:gd name="connsiteY7" fmla="*/ 3200556 h 4275138"/>
              <a:gd name="connsiteX8" fmla="*/ 1858192 w 5042952"/>
              <a:gd name="connsiteY8" fmla="*/ 2700493 h 4275138"/>
              <a:gd name="connsiteX9" fmla="*/ 1834068 w 5042952"/>
              <a:gd name="connsiteY9" fmla="*/ 2688963 h 4275138"/>
              <a:gd name="connsiteX10" fmla="*/ 1079337 w 5042952"/>
              <a:gd name="connsiteY10" fmla="*/ 1430828 h 4275138"/>
              <a:gd name="connsiteX11" fmla="*/ 2521477 w 5042952"/>
              <a:gd name="connsiteY11" fmla="*/ 0 h 4275138"/>
              <a:gd name="connsiteX0" fmla="*/ 2521477 w 5042952"/>
              <a:gd name="connsiteY0" fmla="*/ 0 h 4275138"/>
              <a:gd name="connsiteX1" fmla="*/ 3963617 w 5042952"/>
              <a:gd name="connsiteY1" fmla="*/ 1430828 h 4275138"/>
              <a:gd name="connsiteX2" fmla="*/ 3208887 w 5042952"/>
              <a:gd name="connsiteY2" fmla="*/ 2688963 h 4275138"/>
              <a:gd name="connsiteX3" fmla="*/ 3184762 w 5042952"/>
              <a:gd name="connsiteY3" fmla="*/ 2700493 h 4275138"/>
              <a:gd name="connsiteX4" fmla="*/ 5042952 w 5042952"/>
              <a:gd name="connsiteY4" fmla="*/ 2700493 h 4275138"/>
              <a:gd name="connsiteX5" fmla="*/ 5042952 w 5042952"/>
              <a:gd name="connsiteY5" fmla="*/ 4275138 h 4275138"/>
              <a:gd name="connsiteX6" fmla="*/ 0 w 5042952"/>
              <a:gd name="connsiteY6" fmla="*/ 4275138 h 4275138"/>
              <a:gd name="connsiteX7" fmla="*/ 681037 w 5042952"/>
              <a:gd name="connsiteY7" fmla="*/ 3200556 h 4275138"/>
              <a:gd name="connsiteX8" fmla="*/ 1858192 w 5042952"/>
              <a:gd name="connsiteY8" fmla="*/ 2700493 h 4275138"/>
              <a:gd name="connsiteX9" fmla="*/ 1834068 w 5042952"/>
              <a:gd name="connsiteY9" fmla="*/ 2688963 h 4275138"/>
              <a:gd name="connsiteX10" fmla="*/ 1079337 w 5042952"/>
              <a:gd name="connsiteY10" fmla="*/ 1430828 h 4275138"/>
              <a:gd name="connsiteX11" fmla="*/ 2521477 w 5042952"/>
              <a:gd name="connsiteY11" fmla="*/ 0 h 4275138"/>
              <a:gd name="connsiteX0" fmla="*/ 2521477 w 5042952"/>
              <a:gd name="connsiteY0" fmla="*/ 0 h 4275138"/>
              <a:gd name="connsiteX1" fmla="*/ 3963617 w 5042952"/>
              <a:gd name="connsiteY1" fmla="*/ 1430828 h 4275138"/>
              <a:gd name="connsiteX2" fmla="*/ 3208887 w 5042952"/>
              <a:gd name="connsiteY2" fmla="*/ 2688963 h 4275138"/>
              <a:gd name="connsiteX3" fmla="*/ 3184762 w 5042952"/>
              <a:gd name="connsiteY3" fmla="*/ 2700493 h 4275138"/>
              <a:gd name="connsiteX4" fmla="*/ 5042952 w 5042952"/>
              <a:gd name="connsiteY4" fmla="*/ 2700493 h 4275138"/>
              <a:gd name="connsiteX5" fmla="*/ 5042952 w 5042952"/>
              <a:gd name="connsiteY5" fmla="*/ 4275138 h 4275138"/>
              <a:gd name="connsiteX6" fmla="*/ 0 w 5042952"/>
              <a:gd name="connsiteY6" fmla="*/ 4275138 h 4275138"/>
              <a:gd name="connsiteX7" fmla="*/ 681037 w 5042952"/>
              <a:gd name="connsiteY7" fmla="*/ 3200556 h 4275138"/>
              <a:gd name="connsiteX8" fmla="*/ 1858192 w 5042952"/>
              <a:gd name="connsiteY8" fmla="*/ 2700493 h 4275138"/>
              <a:gd name="connsiteX9" fmla="*/ 1834068 w 5042952"/>
              <a:gd name="connsiteY9" fmla="*/ 2688963 h 4275138"/>
              <a:gd name="connsiteX10" fmla="*/ 1079337 w 5042952"/>
              <a:gd name="connsiteY10" fmla="*/ 1430828 h 4275138"/>
              <a:gd name="connsiteX11" fmla="*/ 2521477 w 5042952"/>
              <a:gd name="connsiteY11" fmla="*/ 0 h 4275138"/>
              <a:gd name="connsiteX0" fmla="*/ 2521477 w 5042952"/>
              <a:gd name="connsiteY0" fmla="*/ 0 h 4275138"/>
              <a:gd name="connsiteX1" fmla="*/ 3963617 w 5042952"/>
              <a:gd name="connsiteY1" fmla="*/ 1430828 h 4275138"/>
              <a:gd name="connsiteX2" fmla="*/ 3208887 w 5042952"/>
              <a:gd name="connsiteY2" fmla="*/ 2688963 h 4275138"/>
              <a:gd name="connsiteX3" fmla="*/ 3184762 w 5042952"/>
              <a:gd name="connsiteY3" fmla="*/ 2700493 h 4275138"/>
              <a:gd name="connsiteX4" fmla="*/ 5042952 w 5042952"/>
              <a:gd name="connsiteY4" fmla="*/ 2700493 h 4275138"/>
              <a:gd name="connsiteX5" fmla="*/ 5042952 w 5042952"/>
              <a:gd name="connsiteY5" fmla="*/ 4275138 h 4275138"/>
              <a:gd name="connsiteX6" fmla="*/ 0 w 5042952"/>
              <a:gd name="connsiteY6" fmla="*/ 4275138 h 4275138"/>
              <a:gd name="connsiteX7" fmla="*/ 681037 w 5042952"/>
              <a:gd name="connsiteY7" fmla="*/ 3200556 h 4275138"/>
              <a:gd name="connsiteX8" fmla="*/ 1858192 w 5042952"/>
              <a:gd name="connsiteY8" fmla="*/ 2700493 h 4275138"/>
              <a:gd name="connsiteX9" fmla="*/ 1834068 w 5042952"/>
              <a:gd name="connsiteY9" fmla="*/ 2688963 h 4275138"/>
              <a:gd name="connsiteX10" fmla="*/ 1079337 w 5042952"/>
              <a:gd name="connsiteY10" fmla="*/ 1430828 h 4275138"/>
              <a:gd name="connsiteX11" fmla="*/ 2521477 w 5042952"/>
              <a:gd name="connsiteY11" fmla="*/ 0 h 4275138"/>
              <a:gd name="connsiteX0" fmla="*/ 2521477 w 5042952"/>
              <a:gd name="connsiteY0" fmla="*/ 0 h 4275138"/>
              <a:gd name="connsiteX1" fmla="*/ 3963617 w 5042952"/>
              <a:gd name="connsiteY1" fmla="*/ 1430828 h 4275138"/>
              <a:gd name="connsiteX2" fmla="*/ 3208887 w 5042952"/>
              <a:gd name="connsiteY2" fmla="*/ 2688963 h 4275138"/>
              <a:gd name="connsiteX3" fmla="*/ 3184762 w 5042952"/>
              <a:gd name="connsiteY3" fmla="*/ 2700493 h 4275138"/>
              <a:gd name="connsiteX4" fmla="*/ 5042952 w 5042952"/>
              <a:gd name="connsiteY4" fmla="*/ 2700493 h 4275138"/>
              <a:gd name="connsiteX5" fmla="*/ 5042952 w 5042952"/>
              <a:gd name="connsiteY5" fmla="*/ 4275138 h 4275138"/>
              <a:gd name="connsiteX6" fmla="*/ 0 w 5042952"/>
              <a:gd name="connsiteY6" fmla="*/ 4275138 h 4275138"/>
              <a:gd name="connsiteX7" fmla="*/ 681037 w 5042952"/>
              <a:gd name="connsiteY7" fmla="*/ 3200556 h 4275138"/>
              <a:gd name="connsiteX8" fmla="*/ 1858192 w 5042952"/>
              <a:gd name="connsiteY8" fmla="*/ 2700493 h 4275138"/>
              <a:gd name="connsiteX9" fmla="*/ 1834068 w 5042952"/>
              <a:gd name="connsiteY9" fmla="*/ 2688963 h 4275138"/>
              <a:gd name="connsiteX10" fmla="*/ 1079337 w 5042952"/>
              <a:gd name="connsiteY10" fmla="*/ 1430828 h 4275138"/>
              <a:gd name="connsiteX11" fmla="*/ 2521477 w 5042952"/>
              <a:gd name="connsiteY11" fmla="*/ 0 h 4275138"/>
              <a:gd name="connsiteX0" fmla="*/ 2521477 w 5042952"/>
              <a:gd name="connsiteY0" fmla="*/ 0 h 4275138"/>
              <a:gd name="connsiteX1" fmla="*/ 3963617 w 5042952"/>
              <a:gd name="connsiteY1" fmla="*/ 1430828 h 4275138"/>
              <a:gd name="connsiteX2" fmla="*/ 3208887 w 5042952"/>
              <a:gd name="connsiteY2" fmla="*/ 2688963 h 4275138"/>
              <a:gd name="connsiteX3" fmla="*/ 3184762 w 5042952"/>
              <a:gd name="connsiteY3" fmla="*/ 2700493 h 4275138"/>
              <a:gd name="connsiteX4" fmla="*/ 5042952 w 5042952"/>
              <a:gd name="connsiteY4" fmla="*/ 2700493 h 4275138"/>
              <a:gd name="connsiteX5" fmla="*/ 5042952 w 5042952"/>
              <a:gd name="connsiteY5" fmla="*/ 4275138 h 4275138"/>
              <a:gd name="connsiteX6" fmla="*/ 0 w 5042952"/>
              <a:gd name="connsiteY6" fmla="*/ 4275138 h 4275138"/>
              <a:gd name="connsiteX7" fmla="*/ 681037 w 5042952"/>
              <a:gd name="connsiteY7" fmla="*/ 3200556 h 4275138"/>
              <a:gd name="connsiteX8" fmla="*/ 1858192 w 5042952"/>
              <a:gd name="connsiteY8" fmla="*/ 2700493 h 4275138"/>
              <a:gd name="connsiteX9" fmla="*/ 1834068 w 5042952"/>
              <a:gd name="connsiteY9" fmla="*/ 2688963 h 4275138"/>
              <a:gd name="connsiteX10" fmla="*/ 1079337 w 5042952"/>
              <a:gd name="connsiteY10" fmla="*/ 1430828 h 4275138"/>
              <a:gd name="connsiteX11" fmla="*/ 2521477 w 5042952"/>
              <a:gd name="connsiteY11" fmla="*/ 0 h 4275138"/>
              <a:gd name="connsiteX0" fmla="*/ 2521477 w 5042952"/>
              <a:gd name="connsiteY0" fmla="*/ 0 h 4275138"/>
              <a:gd name="connsiteX1" fmla="*/ 3963617 w 5042952"/>
              <a:gd name="connsiteY1" fmla="*/ 1430828 h 4275138"/>
              <a:gd name="connsiteX2" fmla="*/ 3208887 w 5042952"/>
              <a:gd name="connsiteY2" fmla="*/ 2688963 h 4275138"/>
              <a:gd name="connsiteX3" fmla="*/ 3184762 w 5042952"/>
              <a:gd name="connsiteY3" fmla="*/ 2700493 h 4275138"/>
              <a:gd name="connsiteX4" fmla="*/ 4423827 w 5042952"/>
              <a:gd name="connsiteY4" fmla="*/ 3243418 h 4275138"/>
              <a:gd name="connsiteX5" fmla="*/ 5042952 w 5042952"/>
              <a:gd name="connsiteY5" fmla="*/ 4275138 h 4275138"/>
              <a:gd name="connsiteX6" fmla="*/ 0 w 5042952"/>
              <a:gd name="connsiteY6" fmla="*/ 4275138 h 4275138"/>
              <a:gd name="connsiteX7" fmla="*/ 681037 w 5042952"/>
              <a:gd name="connsiteY7" fmla="*/ 3200556 h 4275138"/>
              <a:gd name="connsiteX8" fmla="*/ 1858192 w 5042952"/>
              <a:gd name="connsiteY8" fmla="*/ 2700493 h 4275138"/>
              <a:gd name="connsiteX9" fmla="*/ 1834068 w 5042952"/>
              <a:gd name="connsiteY9" fmla="*/ 2688963 h 4275138"/>
              <a:gd name="connsiteX10" fmla="*/ 1079337 w 5042952"/>
              <a:gd name="connsiteY10" fmla="*/ 1430828 h 4275138"/>
              <a:gd name="connsiteX11" fmla="*/ 2521477 w 5042952"/>
              <a:gd name="connsiteY11" fmla="*/ 0 h 4275138"/>
              <a:gd name="connsiteX0" fmla="*/ 2521477 w 5300820"/>
              <a:gd name="connsiteY0" fmla="*/ 0 h 4275138"/>
              <a:gd name="connsiteX1" fmla="*/ 3963617 w 5300820"/>
              <a:gd name="connsiteY1" fmla="*/ 1430828 h 4275138"/>
              <a:gd name="connsiteX2" fmla="*/ 3208887 w 5300820"/>
              <a:gd name="connsiteY2" fmla="*/ 2688963 h 4275138"/>
              <a:gd name="connsiteX3" fmla="*/ 3184762 w 5300820"/>
              <a:gd name="connsiteY3" fmla="*/ 2700493 h 4275138"/>
              <a:gd name="connsiteX4" fmla="*/ 4423827 w 5300820"/>
              <a:gd name="connsiteY4" fmla="*/ 3243418 h 4275138"/>
              <a:gd name="connsiteX5" fmla="*/ 5042952 w 5300820"/>
              <a:gd name="connsiteY5" fmla="*/ 4275138 h 4275138"/>
              <a:gd name="connsiteX6" fmla="*/ 0 w 5300820"/>
              <a:gd name="connsiteY6" fmla="*/ 4275138 h 4275138"/>
              <a:gd name="connsiteX7" fmla="*/ 681037 w 5300820"/>
              <a:gd name="connsiteY7" fmla="*/ 3200556 h 4275138"/>
              <a:gd name="connsiteX8" fmla="*/ 1858192 w 5300820"/>
              <a:gd name="connsiteY8" fmla="*/ 2700493 h 4275138"/>
              <a:gd name="connsiteX9" fmla="*/ 1834068 w 5300820"/>
              <a:gd name="connsiteY9" fmla="*/ 2688963 h 4275138"/>
              <a:gd name="connsiteX10" fmla="*/ 1079337 w 5300820"/>
              <a:gd name="connsiteY10" fmla="*/ 1430828 h 4275138"/>
              <a:gd name="connsiteX11" fmla="*/ 2521477 w 5300820"/>
              <a:gd name="connsiteY11" fmla="*/ 0 h 4275138"/>
              <a:gd name="connsiteX0" fmla="*/ 2521477 w 5336811"/>
              <a:gd name="connsiteY0" fmla="*/ 0 h 4275138"/>
              <a:gd name="connsiteX1" fmla="*/ 3963617 w 5336811"/>
              <a:gd name="connsiteY1" fmla="*/ 1430828 h 4275138"/>
              <a:gd name="connsiteX2" fmla="*/ 3208887 w 5336811"/>
              <a:gd name="connsiteY2" fmla="*/ 2688963 h 4275138"/>
              <a:gd name="connsiteX3" fmla="*/ 3184762 w 5336811"/>
              <a:gd name="connsiteY3" fmla="*/ 2700493 h 4275138"/>
              <a:gd name="connsiteX4" fmla="*/ 4423827 w 5336811"/>
              <a:gd name="connsiteY4" fmla="*/ 3243418 h 4275138"/>
              <a:gd name="connsiteX5" fmla="*/ 5042952 w 5336811"/>
              <a:gd name="connsiteY5" fmla="*/ 4275138 h 4275138"/>
              <a:gd name="connsiteX6" fmla="*/ 0 w 5336811"/>
              <a:gd name="connsiteY6" fmla="*/ 4275138 h 4275138"/>
              <a:gd name="connsiteX7" fmla="*/ 681037 w 5336811"/>
              <a:gd name="connsiteY7" fmla="*/ 3200556 h 4275138"/>
              <a:gd name="connsiteX8" fmla="*/ 1858192 w 5336811"/>
              <a:gd name="connsiteY8" fmla="*/ 2700493 h 4275138"/>
              <a:gd name="connsiteX9" fmla="*/ 1834068 w 5336811"/>
              <a:gd name="connsiteY9" fmla="*/ 2688963 h 4275138"/>
              <a:gd name="connsiteX10" fmla="*/ 1079337 w 5336811"/>
              <a:gd name="connsiteY10" fmla="*/ 1430828 h 4275138"/>
              <a:gd name="connsiteX11" fmla="*/ 2521477 w 5336811"/>
              <a:gd name="connsiteY11" fmla="*/ 0 h 4275138"/>
              <a:gd name="connsiteX0" fmla="*/ 2521477 w 5042952"/>
              <a:gd name="connsiteY0" fmla="*/ 0 h 4275138"/>
              <a:gd name="connsiteX1" fmla="*/ 3963617 w 5042952"/>
              <a:gd name="connsiteY1" fmla="*/ 1430828 h 4275138"/>
              <a:gd name="connsiteX2" fmla="*/ 3208887 w 5042952"/>
              <a:gd name="connsiteY2" fmla="*/ 2688963 h 4275138"/>
              <a:gd name="connsiteX3" fmla="*/ 3184762 w 5042952"/>
              <a:gd name="connsiteY3" fmla="*/ 2700493 h 4275138"/>
              <a:gd name="connsiteX4" fmla="*/ 4423827 w 5042952"/>
              <a:gd name="connsiteY4" fmla="*/ 3243418 h 4275138"/>
              <a:gd name="connsiteX5" fmla="*/ 5042952 w 5042952"/>
              <a:gd name="connsiteY5" fmla="*/ 4275138 h 4275138"/>
              <a:gd name="connsiteX6" fmla="*/ 0 w 5042952"/>
              <a:gd name="connsiteY6" fmla="*/ 4275138 h 4275138"/>
              <a:gd name="connsiteX7" fmla="*/ 681037 w 5042952"/>
              <a:gd name="connsiteY7" fmla="*/ 3200556 h 4275138"/>
              <a:gd name="connsiteX8" fmla="*/ 1858192 w 5042952"/>
              <a:gd name="connsiteY8" fmla="*/ 2700493 h 4275138"/>
              <a:gd name="connsiteX9" fmla="*/ 1834068 w 5042952"/>
              <a:gd name="connsiteY9" fmla="*/ 2688963 h 4275138"/>
              <a:gd name="connsiteX10" fmla="*/ 1079337 w 5042952"/>
              <a:gd name="connsiteY10" fmla="*/ 1430828 h 4275138"/>
              <a:gd name="connsiteX11" fmla="*/ 2521477 w 5042952"/>
              <a:gd name="connsiteY11" fmla="*/ 0 h 4275138"/>
              <a:gd name="connsiteX0" fmla="*/ 2521477 w 5042952"/>
              <a:gd name="connsiteY0" fmla="*/ 0 h 4275138"/>
              <a:gd name="connsiteX1" fmla="*/ 3963617 w 5042952"/>
              <a:gd name="connsiteY1" fmla="*/ 1430828 h 4275138"/>
              <a:gd name="connsiteX2" fmla="*/ 3208887 w 5042952"/>
              <a:gd name="connsiteY2" fmla="*/ 2688963 h 4275138"/>
              <a:gd name="connsiteX3" fmla="*/ 3184762 w 5042952"/>
              <a:gd name="connsiteY3" fmla="*/ 2700493 h 4275138"/>
              <a:gd name="connsiteX4" fmla="*/ 4423827 w 5042952"/>
              <a:gd name="connsiteY4" fmla="*/ 3243418 h 4275138"/>
              <a:gd name="connsiteX5" fmla="*/ 5042952 w 5042952"/>
              <a:gd name="connsiteY5" fmla="*/ 4275138 h 4275138"/>
              <a:gd name="connsiteX6" fmla="*/ 0 w 5042952"/>
              <a:gd name="connsiteY6" fmla="*/ 4275138 h 4275138"/>
              <a:gd name="connsiteX7" fmla="*/ 681037 w 5042952"/>
              <a:gd name="connsiteY7" fmla="*/ 3200556 h 4275138"/>
              <a:gd name="connsiteX8" fmla="*/ 1858192 w 5042952"/>
              <a:gd name="connsiteY8" fmla="*/ 2700493 h 4275138"/>
              <a:gd name="connsiteX9" fmla="*/ 1834068 w 5042952"/>
              <a:gd name="connsiteY9" fmla="*/ 2688963 h 4275138"/>
              <a:gd name="connsiteX10" fmla="*/ 1079337 w 5042952"/>
              <a:gd name="connsiteY10" fmla="*/ 1430828 h 4275138"/>
              <a:gd name="connsiteX11" fmla="*/ 2521477 w 5042952"/>
              <a:gd name="connsiteY11" fmla="*/ 0 h 4275138"/>
              <a:gd name="connsiteX0" fmla="*/ 2521477 w 5042952"/>
              <a:gd name="connsiteY0" fmla="*/ 0 h 4275138"/>
              <a:gd name="connsiteX1" fmla="*/ 3963617 w 5042952"/>
              <a:gd name="connsiteY1" fmla="*/ 1430828 h 4275138"/>
              <a:gd name="connsiteX2" fmla="*/ 3208887 w 5042952"/>
              <a:gd name="connsiteY2" fmla="*/ 2688963 h 4275138"/>
              <a:gd name="connsiteX3" fmla="*/ 3184762 w 5042952"/>
              <a:gd name="connsiteY3" fmla="*/ 2700493 h 4275138"/>
              <a:gd name="connsiteX4" fmla="*/ 4423827 w 5042952"/>
              <a:gd name="connsiteY4" fmla="*/ 3243418 h 4275138"/>
              <a:gd name="connsiteX5" fmla="*/ 5042952 w 5042952"/>
              <a:gd name="connsiteY5" fmla="*/ 4275138 h 4275138"/>
              <a:gd name="connsiteX6" fmla="*/ 0 w 5042952"/>
              <a:gd name="connsiteY6" fmla="*/ 4275138 h 4275138"/>
              <a:gd name="connsiteX7" fmla="*/ 681037 w 5042952"/>
              <a:gd name="connsiteY7" fmla="*/ 3200556 h 4275138"/>
              <a:gd name="connsiteX8" fmla="*/ 1858192 w 5042952"/>
              <a:gd name="connsiteY8" fmla="*/ 2700493 h 4275138"/>
              <a:gd name="connsiteX9" fmla="*/ 1834068 w 5042952"/>
              <a:gd name="connsiteY9" fmla="*/ 2688963 h 4275138"/>
              <a:gd name="connsiteX10" fmla="*/ 1079337 w 5042952"/>
              <a:gd name="connsiteY10" fmla="*/ 1430828 h 4275138"/>
              <a:gd name="connsiteX11" fmla="*/ 2521477 w 5042952"/>
              <a:gd name="connsiteY11" fmla="*/ 0 h 4275138"/>
              <a:gd name="connsiteX0" fmla="*/ 2777401 w 5298876"/>
              <a:gd name="connsiteY0" fmla="*/ 0 h 4275138"/>
              <a:gd name="connsiteX1" fmla="*/ 4219541 w 5298876"/>
              <a:gd name="connsiteY1" fmla="*/ 1430828 h 4275138"/>
              <a:gd name="connsiteX2" fmla="*/ 3464811 w 5298876"/>
              <a:gd name="connsiteY2" fmla="*/ 2688963 h 4275138"/>
              <a:gd name="connsiteX3" fmla="*/ 3440686 w 5298876"/>
              <a:gd name="connsiteY3" fmla="*/ 2700493 h 4275138"/>
              <a:gd name="connsiteX4" fmla="*/ 4679751 w 5298876"/>
              <a:gd name="connsiteY4" fmla="*/ 3243418 h 4275138"/>
              <a:gd name="connsiteX5" fmla="*/ 5298876 w 5298876"/>
              <a:gd name="connsiteY5" fmla="*/ 4275138 h 4275138"/>
              <a:gd name="connsiteX6" fmla="*/ 255924 w 5298876"/>
              <a:gd name="connsiteY6" fmla="*/ 4275138 h 4275138"/>
              <a:gd name="connsiteX7" fmla="*/ 936961 w 5298876"/>
              <a:gd name="connsiteY7" fmla="*/ 3200556 h 4275138"/>
              <a:gd name="connsiteX8" fmla="*/ 2114116 w 5298876"/>
              <a:gd name="connsiteY8" fmla="*/ 2700493 h 4275138"/>
              <a:gd name="connsiteX9" fmla="*/ 2089992 w 5298876"/>
              <a:gd name="connsiteY9" fmla="*/ 2688963 h 4275138"/>
              <a:gd name="connsiteX10" fmla="*/ 1335261 w 5298876"/>
              <a:gd name="connsiteY10" fmla="*/ 1430828 h 4275138"/>
              <a:gd name="connsiteX11" fmla="*/ 2777401 w 5298876"/>
              <a:gd name="connsiteY11" fmla="*/ 0 h 4275138"/>
              <a:gd name="connsiteX0" fmla="*/ 2521477 w 5042952"/>
              <a:gd name="connsiteY0" fmla="*/ 0 h 4275138"/>
              <a:gd name="connsiteX1" fmla="*/ 3963617 w 5042952"/>
              <a:gd name="connsiteY1" fmla="*/ 1430828 h 4275138"/>
              <a:gd name="connsiteX2" fmla="*/ 3208887 w 5042952"/>
              <a:gd name="connsiteY2" fmla="*/ 2688963 h 4275138"/>
              <a:gd name="connsiteX3" fmla="*/ 3184762 w 5042952"/>
              <a:gd name="connsiteY3" fmla="*/ 2700493 h 4275138"/>
              <a:gd name="connsiteX4" fmla="*/ 4423827 w 5042952"/>
              <a:gd name="connsiteY4" fmla="*/ 3243418 h 4275138"/>
              <a:gd name="connsiteX5" fmla="*/ 5042952 w 5042952"/>
              <a:gd name="connsiteY5" fmla="*/ 4275138 h 4275138"/>
              <a:gd name="connsiteX6" fmla="*/ 0 w 5042952"/>
              <a:gd name="connsiteY6" fmla="*/ 4275138 h 4275138"/>
              <a:gd name="connsiteX7" fmla="*/ 681037 w 5042952"/>
              <a:gd name="connsiteY7" fmla="*/ 3200556 h 4275138"/>
              <a:gd name="connsiteX8" fmla="*/ 1858192 w 5042952"/>
              <a:gd name="connsiteY8" fmla="*/ 2700493 h 4275138"/>
              <a:gd name="connsiteX9" fmla="*/ 1834068 w 5042952"/>
              <a:gd name="connsiteY9" fmla="*/ 2688963 h 4275138"/>
              <a:gd name="connsiteX10" fmla="*/ 1079337 w 5042952"/>
              <a:gd name="connsiteY10" fmla="*/ 1430828 h 4275138"/>
              <a:gd name="connsiteX11" fmla="*/ 2521477 w 5042952"/>
              <a:gd name="connsiteY11" fmla="*/ 0 h 427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42952" h="4275138">
                <a:moveTo>
                  <a:pt x="2521477" y="0"/>
                </a:moveTo>
                <a:cubicBezTo>
                  <a:pt x="3317949" y="0"/>
                  <a:pt x="3963617" y="640604"/>
                  <a:pt x="3963617" y="1430828"/>
                </a:cubicBezTo>
                <a:cubicBezTo>
                  <a:pt x="3963617" y="1974107"/>
                  <a:pt x="3658438" y="2446667"/>
                  <a:pt x="3208887" y="2688963"/>
                </a:cubicBezTo>
                <a:lnTo>
                  <a:pt x="3184762" y="2700493"/>
                </a:lnTo>
                <a:cubicBezTo>
                  <a:pt x="3553940" y="2740515"/>
                  <a:pt x="4133179" y="3014314"/>
                  <a:pt x="4423827" y="3243418"/>
                </a:cubicBezTo>
                <a:cubicBezTo>
                  <a:pt x="4714475" y="3472522"/>
                  <a:pt x="4961106" y="3812673"/>
                  <a:pt x="5042952" y="4275138"/>
                </a:cubicBezTo>
                <a:lnTo>
                  <a:pt x="0" y="4275138"/>
                </a:lnTo>
                <a:cubicBezTo>
                  <a:pt x="44539" y="3872204"/>
                  <a:pt x="285478" y="3495830"/>
                  <a:pt x="681037" y="3200556"/>
                </a:cubicBezTo>
                <a:cubicBezTo>
                  <a:pt x="1076596" y="2905282"/>
                  <a:pt x="1538833" y="2771930"/>
                  <a:pt x="1858192" y="2700493"/>
                </a:cubicBezTo>
                <a:lnTo>
                  <a:pt x="1834068" y="2688963"/>
                </a:lnTo>
                <a:cubicBezTo>
                  <a:pt x="1384516" y="2446667"/>
                  <a:pt x="1079337" y="1974107"/>
                  <a:pt x="1079337" y="1430828"/>
                </a:cubicBezTo>
                <a:cubicBezTo>
                  <a:pt x="1079337" y="640604"/>
                  <a:pt x="1725005" y="0"/>
                  <a:pt x="2521477" y="0"/>
                </a:cubicBezTo>
                <a:close/>
              </a:path>
            </a:pathLst>
          </a:custGeom>
          <a:ln>
            <a:noFill/>
          </a:ln>
        </p:spPr>
        <p:txBody>
          <a:bodyPr wrap="square" anchor="ctr">
            <a:noAutofit/>
          </a:bodyPr>
          <a:lstStyle>
            <a:lvl1pPr algn="ctr">
              <a:defRPr b="0"/>
            </a:lvl1pPr>
          </a:lstStyle>
          <a:p>
            <a:r>
              <a:rPr lang="en-GB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00245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823A01-DC79-4F99-9CED-D949F11BA65D}"/>
              </a:ext>
            </a:extLst>
          </p:cNvPr>
          <p:cNvSpPr/>
          <p:nvPr userDrawn="1"/>
        </p:nvSpPr>
        <p:spPr>
          <a:xfrm>
            <a:off x="4880344" y="0"/>
            <a:ext cx="4263656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1493" y="1923072"/>
            <a:ext cx="3983000" cy="26971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2395DC-7BA8-4EF8-B92E-4B8E6A69BF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493" y="428704"/>
            <a:ext cx="3983000" cy="13065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</a:t>
            </a:r>
            <a:br>
              <a:rPr lang="en-GB"/>
            </a:br>
            <a:r>
              <a:rPr lang="en-GB"/>
              <a:t>title style</a:t>
            </a:r>
            <a:endParaRPr lang="en-AU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F7EBE2F5-FAB0-4769-882E-7851CF8C1FA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906040" y="1383750"/>
            <a:ext cx="2212267" cy="2376000"/>
          </a:xfrm>
          <a:custGeom>
            <a:avLst/>
            <a:gdLst>
              <a:gd name="connsiteX0" fmla="*/ 0 w 3857106"/>
              <a:gd name="connsiteY0" fmla="*/ 0 h 4140200"/>
              <a:gd name="connsiteX1" fmla="*/ 3857106 w 3857106"/>
              <a:gd name="connsiteY1" fmla="*/ 0 h 4140200"/>
              <a:gd name="connsiteX2" fmla="*/ 3857106 w 3857106"/>
              <a:gd name="connsiteY2" fmla="*/ 4140200 h 4140200"/>
              <a:gd name="connsiteX3" fmla="*/ 0 w 3857106"/>
              <a:gd name="connsiteY3" fmla="*/ 4140200 h 4140200"/>
              <a:gd name="connsiteX4" fmla="*/ 0 w 3857106"/>
              <a:gd name="connsiteY4" fmla="*/ 0 h 4140200"/>
              <a:gd name="connsiteX0" fmla="*/ 0 w 3857106"/>
              <a:gd name="connsiteY0" fmla="*/ 0 h 4140200"/>
              <a:gd name="connsiteX1" fmla="*/ 3857106 w 3857106"/>
              <a:gd name="connsiteY1" fmla="*/ 0 h 4140200"/>
              <a:gd name="connsiteX2" fmla="*/ 3857106 w 3857106"/>
              <a:gd name="connsiteY2" fmla="*/ 4140200 h 4140200"/>
              <a:gd name="connsiteX3" fmla="*/ 648393 w 3857106"/>
              <a:gd name="connsiteY3" fmla="*/ 4135524 h 4140200"/>
              <a:gd name="connsiteX4" fmla="*/ 0 w 3857106"/>
              <a:gd name="connsiteY4" fmla="*/ 4140200 h 4140200"/>
              <a:gd name="connsiteX5" fmla="*/ 0 w 3857106"/>
              <a:gd name="connsiteY5" fmla="*/ 0 h 4140200"/>
              <a:gd name="connsiteX0" fmla="*/ 0 w 3857106"/>
              <a:gd name="connsiteY0" fmla="*/ 0 h 4140200"/>
              <a:gd name="connsiteX1" fmla="*/ 3857106 w 3857106"/>
              <a:gd name="connsiteY1" fmla="*/ 0 h 4140200"/>
              <a:gd name="connsiteX2" fmla="*/ 3857106 w 3857106"/>
              <a:gd name="connsiteY2" fmla="*/ 4140200 h 4140200"/>
              <a:gd name="connsiteX3" fmla="*/ 648393 w 3857106"/>
              <a:gd name="connsiteY3" fmla="*/ 4135524 h 4140200"/>
              <a:gd name="connsiteX4" fmla="*/ 0 w 3857106"/>
              <a:gd name="connsiteY4" fmla="*/ 0 h 4140200"/>
              <a:gd name="connsiteX0" fmla="*/ 0 w 3857106"/>
              <a:gd name="connsiteY0" fmla="*/ 0 h 4140200"/>
              <a:gd name="connsiteX1" fmla="*/ 3857106 w 3857106"/>
              <a:gd name="connsiteY1" fmla="*/ 0 h 4140200"/>
              <a:gd name="connsiteX2" fmla="*/ 3857106 w 3857106"/>
              <a:gd name="connsiteY2" fmla="*/ 4140200 h 4140200"/>
              <a:gd name="connsiteX3" fmla="*/ 3290253 w 3857106"/>
              <a:gd name="connsiteY3" fmla="*/ 4138941 h 4140200"/>
              <a:gd name="connsiteX4" fmla="*/ 648393 w 3857106"/>
              <a:gd name="connsiteY4" fmla="*/ 4135524 h 4140200"/>
              <a:gd name="connsiteX5" fmla="*/ 0 w 3857106"/>
              <a:gd name="connsiteY5" fmla="*/ 0 h 4140200"/>
              <a:gd name="connsiteX0" fmla="*/ 0 w 3857106"/>
              <a:gd name="connsiteY0" fmla="*/ 0 h 4138941"/>
              <a:gd name="connsiteX1" fmla="*/ 3857106 w 3857106"/>
              <a:gd name="connsiteY1" fmla="*/ 0 h 4138941"/>
              <a:gd name="connsiteX2" fmla="*/ 3290253 w 3857106"/>
              <a:gd name="connsiteY2" fmla="*/ 4138941 h 4138941"/>
              <a:gd name="connsiteX3" fmla="*/ 648393 w 3857106"/>
              <a:gd name="connsiteY3" fmla="*/ 4135524 h 4138941"/>
              <a:gd name="connsiteX4" fmla="*/ 0 w 3857106"/>
              <a:gd name="connsiteY4" fmla="*/ 0 h 413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7106" h="4138941">
                <a:moveTo>
                  <a:pt x="0" y="0"/>
                </a:moveTo>
                <a:lnTo>
                  <a:pt x="3857106" y="0"/>
                </a:lnTo>
                <a:lnTo>
                  <a:pt x="3290253" y="4138941"/>
                </a:lnTo>
                <a:lnTo>
                  <a:pt x="648393" y="413552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 anchor="ctr"/>
          <a:lstStyle>
            <a:lvl1pPr algn="ctr">
              <a:defRPr b="0"/>
            </a:lvl1pPr>
          </a:lstStyle>
          <a:p>
            <a:r>
              <a:rPr lang="en-GB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87981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823A01-DC79-4F99-9CED-D949F11BA65D}"/>
              </a:ext>
            </a:extLst>
          </p:cNvPr>
          <p:cNvSpPr/>
          <p:nvPr userDrawn="1"/>
        </p:nvSpPr>
        <p:spPr>
          <a:xfrm>
            <a:off x="4880344" y="0"/>
            <a:ext cx="4263656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1493" y="1923072"/>
            <a:ext cx="3983000" cy="26971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2395DC-7BA8-4EF8-B92E-4B8E6A69BF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493" y="428704"/>
            <a:ext cx="3983000" cy="13065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</a:t>
            </a:r>
            <a:br>
              <a:rPr lang="en-GB"/>
            </a:br>
            <a:r>
              <a:rPr lang="en-GB"/>
              <a:t>title style</a:t>
            </a:r>
            <a:endParaRPr lang="en-AU"/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DA043983-47DF-4C8F-B8C5-B314F19C1E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7687" y="1063636"/>
            <a:ext cx="1828972" cy="3016229"/>
          </a:xfrm>
          <a:custGeom>
            <a:avLst/>
            <a:gdLst>
              <a:gd name="connsiteX0" fmla="*/ 1596118 w 3192236"/>
              <a:gd name="connsiteY0" fmla="*/ 0 h 4805042"/>
              <a:gd name="connsiteX1" fmla="*/ 3192236 w 3192236"/>
              <a:gd name="connsiteY1" fmla="*/ 2042419 h 4805042"/>
              <a:gd name="connsiteX2" fmla="*/ 1917792 w 3192236"/>
              <a:gd name="connsiteY2" fmla="*/ 4043344 h 4805042"/>
              <a:gd name="connsiteX3" fmla="*/ 1787693 w 3192236"/>
              <a:gd name="connsiteY3" fmla="*/ 4068751 h 4805042"/>
              <a:gd name="connsiteX4" fmla="*/ 1787693 w 3192236"/>
              <a:gd name="connsiteY4" fmla="*/ 4805042 h 4805042"/>
              <a:gd name="connsiteX5" fmla="*/ 1404340 w 3192236"/>
              <a:gd name="connsiteY5" fmla="*/ 4805042 h 4805042"/>
              <a:gd name="connsiteX6" fmla="*/ 1404340 w 3192236"/>
              <a:gd name="connsiteY6" fmla="*/ 4068711 h 4805042"/>
              <a:gd name="connsiteX7" fmla="*/ 1274445 w 3192236"/>
              <a:gd name="connsiteY7" fmla="*/ 4043344 h 4805042"/>
              <a:gd name="connsiteX8" fmla="*/ 0 w 3192236"/>
              <a:gd name="connsiteY8" fmla="*/ 2042419 h 4805042"/>
              <a:gd name="connsiteX9" fmla="*/ 1596118 w 3192236"/>
              <a:gd name="connsiteY9" fmla="*/ 0 h 4805042"/>
              <a:gd name="connsiteX0" fmla="*/ 1596118 w 3192236"/>
              <a:gd name="connsiteY0" fmla="*/ 0 h 4805042"/>
              <a:gd name="connsiteX1" fmla="*/ 3192236 w 3192236"/>
              <a:gd name="connsiteY1" fmla="*/ 2042419 h 4805042"/>
              <a:gd name="connsiteX2" fmla="*/ 1917792 w 3192236"/>
              <a:gd name="connsiteY2" fmla="*/ 4043344 h 4805042"/>
              <a:gd name="connsiteX3" fmla="*/ 1787693 w 3192236"/>
              <a:gd name="connsiteY3" fmla="*/ 4068751 h 4805042"/>
              <a:gd name="connsiteX4" fmla="*/ 1787693 w 3192236"/>
              <a:gd name="connsiteY4" fmla="*/ 4805042 h 4805042"/>
              <a:gd name="connsiteX5" fmla="*/ 1404340 w 3192236"/>
              <a:gd name="connsiteY5" fmla="*/ 4805042 h 4805042"/>
              <a:gd name="connsiteX6" fmla="*/ 1404340 w 3192236"/>
              <a:gd name="connsiteY6" fmla="*/ 4068711 h 4805042"/>
              <a:gd name="connsiteX7" fmla="*/ 1274445 w 3192236"/>
              <a:gd name="connsiteY7" fmla="*/ 4043344 h 4805042"/>
              <a:gd name="connsiteX8" fmla="*/ 0 w 3192236"/>
              <a:gd name="connsiteY8" fmla="*/ 2042419 h 4805042"/>
              <a:gd name="connsiteX9" fmla="*/ 1596118 w 3192236"/>
              <a:gd name="connsiteY9" fmla="*/ 0 h 4805042"/>
              <a:gd name="connsiteX0" fmla="*/ 1596118 w 3192236"/>
              <a:gd name="connsiteY0" fmla="*/ 0 h 4805042"/>
              <a:gd name="connsiteX1" fmla="*/ 3192236 w 3192236"/>
              <a:gd name="connsiteY1" fmla="*/ 2042419 h 4805042"/>
              <a:gd name="connsiteX2" fmla="*/ 1917792 w 3192236"/>
              <a:gd name="connsiteY2" fmla="*/ 4043344 h 4805042"/>
              <a:gd name="connsiteX3" fmla="*/ 1787693 w 3192236"/>
              <a:gd name="connsiteY3" fmla="*/ 4068751 h 4805042"/>
              <a:gd name="connsiteX4" fmla="*/ 1787693 w 3192236"/>
              <a:gd name="connsiteY4" fmla="*/ 4805042 h 4805042"/>
              <a:gd name="connsiteX5" fmla="*/ 1404340 w 3192236"/>
              <a:gd name="connsiteY5" fmla="*/ 4805042 h 4805042"/>
              <a:gd name="connsiteX6" fmla="*/ 1404340 w 3192236"/>
              <a:gd name="connsiteY6" fmla="*/ 4068711 h 4805042"/>
              <a:gd name="connsiteX7" fmla="*/ 1274445 w 3192236"/>
              <a:gd name="connsiteY7" fmla="*/ 4043344 h 4805042"/>
              <a:gd name="connsiteX8" fmla="*/ 0 w 3192236"/>
              <a:gd name="connsiteY8" fmla="*/ 2042419 h 4805042"/>
              <a:gd name="connsiteX9" fmla="*/ 1596118 w 3192236"/>
              <a:gd name="connsiteY9" fmla="*/ 0 h 4805042"/>
              <a:gd name="connsiteX0" fmla="*/ 1596118 w 3192236"/>
              <a:gd name="connsiteY0" fmla="*/ 0 h 4805042"/>
              <a:gd name="connsiteX1" fmla="*/ 3192236 w 3192236"/>
              <a:gd name="connsiteY1" fmla="*/ 2042419 h 4805042"/>
              <a:gd name="connsiteX2" fmla="*/ 1917792 w 3192236"/>
              <a:gd name="connsiteY2" fmla="*/ 4043344 h 4805042"/>
              <a:gd name="connsiteX3" fmla="*/ 1787693 w 3192236"/>
              <a:gd name="connsiteY3" fmla="*/ 4068751 h 4805042"/>
              <a:gd name="connsiteX4" fmla="*/ 1787693 w 3192236"/>
              <a:gd name="connsiteY4" fmla="*/ 4805042 h 4805042"/>
              <a:gd name="connsiteX5" fmla="*/ 1404340 w 3192236"/>
              <a:gd name="connsiteY5" fmla="*/ 4805042 h 4805042"/>
              <a:gd name="connsiteX6" fmla="*/ 1404340 w 3192236"/>
              <a:gd name="connsiteY6" fmla="*/ 4068711 h 4805042"/>
              <a:gd name="connsiteX7" fmla="*/ 1274445 w 3192236"/>
              <a:gd name="connsiteY7" fmla="*/ 4043344 h 4805042"/>
              <a:gd name="connsiteX8" fmla="*/ 0 w 3192236"/>
              <a:gd name="connsiteY8" fmla="*/ 2042419 h 4805042"/>
              <a:gd name="connsiteX9" fmla="*/ 1596118 w 3192236"/>
              <a:gd name="connsiteY9" fmla="*/ 0 h 4805042"/>
              <a:gd name="connsiteX0" fmla="*/ 1464261 w 3060379"/>
              <a:gd name="connsiteY0" fmla="*/ 3318 h 4808360"/>
              <a:gd name="connsiteX1" fmla="*/ 3060379 w 3060379"/>
              <a:gd name="connsiteY1" fmla="*/ 2045737 h 4808360"/>
              <a:gd name="connsiteX2" fmla="*/ 1785935 w 3060379"/>
              <a:gd name="connsiteY2" fmla="*/ 4046662 h 4808360"/>
              <a:gd name="connsiteX3" fmla="*/ 1655836 w 3060379"/>
              <a:gd name="connsiteY3" fmla="*/ 4072069 h 4808360"/>
              <a:gd name="connsiteX4" fmla="*/ 1655836 w 3060379"/>
              <a:gd name="connsiteY4" fmla="*/ 4808360 h 4808360"/>
              <a:gd name="connsiteX5" fmla="*/ 1272483 w 3060379"/>
              <a:gd name="connsiteY5" fmla="*/ 4808360 h 4808360"/>
              <a:gd name="connsiteX6" fmla="*/ 1272483 w 3060379"/>
              <a:gd name="connsiteY6" fmla="*/ 4072029 h 4808360"/>
              <a:gd name="connsiteX7" fmla="*/ 1142588 w 3060379"/>
              <a:gd name="connsiteY7" fmla="*/ 4046662 h 4808360"/>
              <a:gd name="connsiteX8" fmla="*/ 0 w 3060379"/>
              <a:gd name="connsiteY8" fmla="*/ 2452774 h 4808360"/>
              <a:gd name="connsiteX9" fmla="*/ 1464261 w 3060379"/>
              <a:gd name="connsiteY9" fmla="*/ 3318 h 4808360"/>
              <a:gd name="connsiteX0" fmla="*/ 1464261 w 3060379"/>
              <a:gd name="connsiteY0" fmla="*/ 3318 h 4808360"/>
              <a:gd name="connsiteX1" fmla="*/ 3060379 w 3060379"/>
              <a:gd name="connsiteY1" fmla="*/ 2045737 h 4808360"/>
              <a:gd name="connsiteX2" fmla="*/ 1785935 w 3060379"/>
              <a:gd name="connsiteY2" fmla="*/ 4046662 h 4808360"/>
              <a:gd name="connsiteX3" fmla="*/ 1655836 w 3060379"/>
              <a:gd name="connsiteY3" fmla="*/ 4072069 h 4808360"/>
              <a:gd name="connsiteX4" fmla="*/ 1655836 w 3060379"/>
              <a:gd name="connsiteY4" fmla="*/ 4808360 h 4808360"/>
              <a:gd name="connsiteX5" fmla="*/ 1272483 w 3060379"/>
              <a:gd name="connsiteY5" fmla="*/ 4808360 h 4808360"/>
              <a:gd name="connsiteX6" fmla="*/ 1272483 w 3060379"/>
              <a:gd name="connsiteY6" fmla="*/ 4072029 h 4808360"/>
              <a:gd name="connsiteX7" fmla="*/ 1142588 w 3060379"/>
              <a:gd name="connsiteY7" fmla="*/ 4046662 h 4808360"/>
              <a:gd name="connsiteX8" fmla="*/ 0 w 3060379"/>
              <a:gd name="connsiteY8" fmla="*/ 2452774 h 4808360"/>
              <a:gd name="connsiteX9" fmla="*/ 1464261 w 3060379"/>
              <a:gd name="connsiteY9" fmla="*/ 3318 h 4808360"/>
              <a:gd name="connsiteX0" fmla="*/ 1458528 w 3054646"/>
              <a:gd name="connsiteY0" fmla="*/ 3145 h 4808187"/>
              <a:gd name="connsiteX1" fmla="*/ 3054646 w 3054646"/>
              <a:gd name="connsiteY1" fmla="*/ 2045564 h 4808187"/>
              <a:gd name="connsiteX2" fmla="*/ 1780202 w 3054646"/>
              <a:gd name="connsiteY2" fmla="*/ 4046489 h 4808187"/>
              <a:gd name="connsiteX3" fmla="*/ 1650103 w 3054646"/>
              <a:gd name="connsiteY3" fmla="*/ 4071896 h 4808187"/>
              <a:gd name="connsiteX4" fmla="*/ 1650103 w 3054646"/>
              <a:gd name="connsiteY4" fmla="*/ 4808187 h 4808187"/>
              <a:gd name="connsiteX5" fmla="*/ 1266750 w 3054646"/>
              <a:gd name="connsiteY5" fmla="*/ 4808187 h 4808187"/>
              <a:gd name="connsiteX6" fmla="*/ 1266750 w 3054646"/>
              <a:gd name="connsiteY6" fmla="*/ 4071856 h 4808187"/>
              <a:gd name="connsiteX7" fmla="*/ 1136855 w 3054646"/>
              <a:gd name="connsiteY7" fmla="*/ 4046489 h 4808187"/>
              <a:gd name="connsiteX8" fmla="*/ 0 w 3054646"/>
              <a:gd name="connsiteY8" fmla="*/ 2441135 h 4808187"/>
              <a:gd name="connsiteX9" fmla="*/ 1458528 w 3054646"/>
              <a:gd name="connsiteY9" fmla="*/ 3145 h 4808187"/>
              <a:gd name="connsiteX0" fmla="*/ 1461394 w 3057512"/>
              <a:gd name="connsiteY0" fmla="*/ 3274 h 4808316"/>
              <a:gd name="connsiteX1" fmla="*/ 3057512 w 3057512"/>
              <a:gd name="connsiteY1" fmla="*/ 2045693 h 4808316"/>
              <a:gd name="connsiteX2" fmla="*/ 1783068 w 3057512"/>
              <a:gd name="connsiteY2" fmla="*/ 4046618 h 4808316"/>
              <a:gd name="connsiteX3" fmla="*/ 1652969 w 3057512"/>
              <a:gd name="connsiteY3" fmla="*/ 4072025 h 4808316"/>
              <a:gd name="connsiteX4" fmla="*/ 1652969 w 3057512"/>
              <a:gd name="connsiteY4" fmla="*/ 4808316 h 4808316"/>
              <a:gd name="connsiteX5" fmla="*/ 1269616 w 3057512"/>
              <a:gd name="connsiteY5" fmla="*/ 4808316 h 4808316"/>
              <a:gd name="connsiteX6" fmla="*/ 1269616 w 3057512"/>
              <a:gd name="connsiteY6" fmla="*/ 4071985 h 4808316"/>
              <a:gd name="connsiteX7" fmla="*/ 1139721 w 3057512"/>
              <a:gd name="connsiteY7" fmla="*/ 4046618 h 4808316"/>
              <a:gd name="connsiteX8" fmla="*/ 0 w 3057512"/>
              <a:gd name="connsiteY8" fmla="*/ 2449863 h 4808316"/>
              <a:gd name="connsiteX9" fmla="*/ 1461394 w 3057512"/>
              <a:gd name="connsiteY9" fmla="*/ 3274 h 4808316"/>
              <a:gd name="connsiteX0" fmla="*/ 1461394 w 3057512"/>
              <a:gd name="connsiteY0" fmla="*/ 3274 h 4808316"/>
              <a:gd name="connsiteX1" fmla="*/ 3057512 w 3057512"/>
              <a:gd name="connsiteY1" fmla="*/ 2045693 h 4808316"/>
              <a:gd name="connsiteX2" fmla="*/ 1783068 w 3057512"/>
              <a:gd name="connsiteY2" fmla="*/ 4046618 h 4808316"/>
              <a:gd name="connsiteX3" fmla="*/ 1652969 w 3057512"/>
              <a:gd name="connsiteY3" fmla="*/ 4072025 h 4808316"/>
              <a:gd name="connsiteX4" fmla="*/ 1652969 w 3057512"/>
              <a:gd name="connsiteY4" fmla="*/ 4808316 h 4808316"/>
              <a:gd name="connsiteX5" fmla="*/ 1269616 w 3057512"/>
              <a:gd name="connsiteY5" fmla="*/ 4808316 h 4808316"/>
              <a:gd name="connsiteX6" fmla="*/ 1269616 w 3057512"/>
              <a:gd name="connsiteY6" fmla="*/ 4071985 h 4808316"/>
              <a:gd name="connsiteX7" fmla="*/ 1139721 w 3057512"/>
              <a:gd name="connsiteY7" fmla="*/ 4046618 h 4808316"/>
              <a:gd name="connsiteX8" fmla="*/ 0 w 3057512"/>
              <a:gd name="connsiteY8" fmla="*/ 2449863 h 4808316"/>
              <a:gd name="connsiteX9" fmla="*/ 1461394 w 3057512"/>
              <a:gd name="connsiteY9" fmla="*/ 3274 h 4808316"/>
              <a:gd name="connsiteX0" fmla="*/ 1461394 w 3057512"/>
              <a:gd name="connsiteY0" fmla="*/ 3274 h 4808316"/>
              <a:gd name="connsiteX1" fmla="*/ 3057512 w 3057512"/>
              <a:gd name="connsiteY1" fmla="*/ 2045693 h 4808316"/>
              <a:gd name="connsiteX2" fmla="*/ 1783068 w 3057512"/>
              <a:gd name="connsiteY2" fmla="*/ 4046618 h 4808316"/>
              <a:gd name="connsiteX3" fmla="*/ 1652969 w 3057512"/>
              <a:gd name="connsiteY3" fmla="*/ 4072025 h 4808316"/>
              <a:gd name="connsiteX4" fmla="*/ 1652969 w 3057512"/>
              <a:gd name="connsiteY4" fmla="*/ 4808316 h 4808316"/>
              <a:gd name="connsiteX5" fmla="*/ 1269616 w 3057512"/>
              <a:gd name="connsiteY5" fmla="*/ 4808316 h 4808316"/>
              <a:gd name="connsiteX6" fmla="*/ 1269616 w 3057512"/>
              <a:gd name="connsiteY6" fmla="*/ 4071985 h 4808316"/>
              <a:gd name="connsiteX7" fmla="*/ 1139721 w 3057512"/>
              <a:gd name="connsiteY7" fmla="*/ 4046618 h 4808316"/>
              <a:gd name="connsiteX8" fmla="*/ 0 w 3057512"/>
              <a:gd name="connsiteY8" fmla="*/ 2449863 h 4808316"/>
              <a:gd name="connsiteX9" fmla="*/ 1461394 w 3057512"/>
              <a:gd name="connsiteY9" fmla="*/ 3274 h 4808316"/>
              <a:gd name="connsiteX0" fmla="*/ 1461394 w 3057512"/>
              <a:gd name="connsiteY0" fmla="*/ 3274 h 4808316"/>
              <a:gd name="connsiteX1" fmla="*/ 3057512 w 3057512"/>
              <a:gd name="connsiteY1" fmla="*/ 2045693 h 4808316"/>
              <a:gd name="connsiteX2" fmla="*/ 1783068 w 3057512"/>
              <a:gd name="connsiteY2" fmla="*/ 4046618 h 4808316"/>
              <a:gd name="connsiteX3" fmla="*/ 1652969 w 3057512"/>
              <a:gd name="connsiteY3" fmla="*/ 4072025 h 4808316"/>
              <a:gd name="connsiteX4" fmla="*/ 1652969 w 3057512"/>
              <a:gd name="connsiteY4" fmla="*/ 4808316 h 4808316"/>
              <a:gd name="connsiteX5" fmla="*/ 1269616 w 3057512"/>
              <a:gd name="connsiteY5" fmla="*/ 4808316 h 4808316"/>
              <a:gd name="connsiteX6" fmla="*/ 1269616 w 3057512"/>
              <a:gd name="connsiteY6" fmla="*/ 4071985 h 4808316"/>
              <a:gd name="connsiteX7" fmla="*/ 1139721 w 3057512"/>
              <a:gd name="connsiteY7" fmla="*/ 4046618 h 4808316"/>
              <a:gd name="connsiteX8" fmla="*/ 0 w 3057512"/>
              <a:gd name="connsiteY8" fmla="*/ 2449863 h 4808316"/>
              <a:gd name="connsiteX9" fmla="*/ 1461394 w 3057512"/>
              <a:gd name="connsiteY9" fmla="*/ 3274 h 4808316"/>
              <a:gd name="connsiteX0" fmla="*/ 1461394 w 3057512"/>
              <a:gd name="connsiteY0" fmla="*/ 3274 h 4808316"/>
              <a:gd name="connsiteX1" fmla="*/ 3057512 w 3057512"/>
              <a:gd name="connsiteY1" fmla="*/ 2045693 h 4808316"/>
              <a:gd name="connsiteX2" fmla="*/ 1783068 w 3057512"/>
              <a:gd name="connsiteY2" fmla="*/ 4046618 h 4808316"/>
              <a:gd name="connsiteX3" fmla="*/ 1652969 w 3057512"/>
              <a:gd name="connsiteY3" fmla="*/ 4072025 h 4808316"/>
              <a:gd name="connsiteX4" fmla="*/ 1652969 w 3057512"/>
              <a:gd name="connsiteY4" fmla="*/ 4808316 h 4808316"/>
              <a:gd name="connsiteX5" fmla="*/ 1269616 w 3057512"/>
              <a:gd name="connsiteY5" fmla="*/ 4808316 h 4808316"/>
              <a:gd name="connsiteX6" fmla="*/ 1269616 w 3057512"/>
              <a:gd name="connsiteY6" fmla="*/ 4071985 h 4808316"/>
              <a:gd name="connsiteX7" fmla="*/ 1139721 w 3057512"/>
              <a:gd name="connsiteY7" fmla="*/ 4046618 h 4808316"/>
              <a:gd name="connsiteX8" fmla="*/ 0 w 3057512"/>
              <a:gd name="connsiteY8" fmla="*/ 2449863 h 4808316"/>
              <a:gd name="connsiteX9" fmla="*/ 1461394 w 3057512"/>
              <a:gd name="connsiteY9" fmla="*/ 3274 h 4808316"/>
              <a:gd name="connsiteX0" fmla="*/ 1461394 w 3057512"/>
              <a:gd name="connsiteY0" fmla="*/ 3274 h 4808316"/>
              <a:gd name="connsiteX1" fmla="*/ 3057512 w 3057512"/>
              <a:gd name="connsiteY1" fmla="*/ 2045693 h 4808316"/>
              <a:gd name="connsiteX2" fmla="*/ 1783068 w 3057512"/>
              <a:gd name="connsiteY2" fmla="*/ 4046618 h 4808316"/>
              <a:gd name="connsiteX3" fmla="*/ 1652969 w 3057512"/>
              <a:gd name="connsiteY3" fmla="*/ 4072025 h 4808316"/>
              <a:gd name="connsiteX4" fmla="*/ 1652969 w 3057512"/>
              <a:gd name="connsiteY4" fmla="*/ 4808316 h 4808316"/>
              <a:gd name="connsiteX5" fmla="*/ 1269616 w 3057512"/>
              <a:gd name="connsiteY5" fmla="*/ 4808316 h 4808316"/>
              <a:gd name="connsiteX6" fmla="*/ 1269616 w 3057512"/>
              <a:gd name="connsiteY6" fmla="*/ 4071985 h 4808316"/>
              <a:gd name="connsiteX7" fmla="*/ 1139721 w 3057512"/>
              <a:gd name="connsiteY7" fmla="*/ 4046618 h 4808316"/>
              <a:gd name="connsiteX8" fmla="*/ 0 w 3057512"/>
              <a:gd name="connsiteY8" fmla="*/ 2449863 h 4808316"/>
              <a:gd name="connsiteX9" fmla="*/ 1461394 w 3057512"/>
              <a:gd name="connsiteY9" fmla="*/ 3274 h 4808316"/>
              <a:gd name="connsiteX0" fmla="*/ 1461394 w 3057512"/>
              <a:gd name="connsiteY0" fmla="*/ 3274 h 4808316"/>
              <a:gd name="connsiteX1" fmla="*/ 3057512 w 3057512"/>
              <a:gd name="connsiteY1" fmla="*/ 2045693 h 4808316"/>
              <a:gd name="connsiteX2" fmla="*/ 1783068 w 3057512"/>
              <a:gd name="connsiteY2" fmla="*/ 4046618 h 4808316"/>
              <a:gd name="connsiteX3" fmla="*/ 1652969 w 3057512"/>
              <a:gd name="connsiteY3" fmla="*/ 4072025 h 4808316"/>
              <a:gd name="connsiteX4" fmla="*/ 1652969 w 3057512"/>
              <a:gd name="connsiteY4" fmla="*/ 4808316 h 4808316"/>
              <a:gd name="connsiteX5" fmla="*/ 1269616 w 3057512"/>
              <a:gd name="connsiteY5" fmla="*/ 4808316 h 4808316"/>
              <a:gd name="connsiteX6" fmla="*/ 1269616 w 3057512"/>
              <a:gd name="connsiteY6" fmla="*/ 4071985 h 4808316"/>
              <a:gd name="connsiteX7" fmla="*/ 1139721 w 3057512"/>
              <a:gd name="connsiteY7" fmla="*/ 4046618 h 4808316"/>
              <a:gd name="connsiteX8" fmla="*/ 0 w 3057512"/>
              <a:gd name="connsiteY8" fmla="*/ 2449863 h 4808316"/>
              <a:gd name="connsiteX9" fmla="*/ 1461394 w 3057512"/>
              <a:gd name="connsiteY9" fmla="*/ 3274 h 4808316"/>
              <a:gd name="connsiteX0" fmla="*/ 1461394 w 2914363"/>
              <a:gd name="connsiteY0" fmla="*/ 53 h 4805095"/>
              <a:gd name="connsiteX1" fmla="*/ 2914363 w 2914363"/>
              <a:gd name="connsiteY1" fmla="*/ 2390119 h 4805095"/>
              <a:gd name="connsiteX2" fmla="*/ 1783068 w 2914363"/>
              <a:gd name="connsiteY2" fmla="*/ 4043397 h 4805095"/>
              <a:gd name="connsiteX3" fmla="*/ 1652969 w 2914363"/>
              <a:gd name="connsiteY3" fmla="*/ 4068804 h 4805095"/>
              <a:gd name="connsiteX4" fmla="*/ 1652969 w 2914363"/>
              <a:gd name="connsiteY4" fmla="*/ 4805095 h 4805095"/>
              <a:gd name="connsiteX5" fmla="*/ 1269616 w 2914363"/>
              <a:gd name="connsiteY5" fmla="*/ 4805095 h 4805095"/>
              <a:gd name="connsiteX6" fmla="*/ 1269616 w 2914363"/>
              <a:gd name="connsiteY6" fmla="*/ 4068764 h 4805095"/>
              <a:gd name="connsiteX7" fmla="*/ 1139721 w 2914363"/>
              <a:gd name="connsiteY7" fmla="*/ 4043397 h 4805095"/>
              <a:gd name="connsiteX8" fmla="*/ 0 w 2914363"/>
              <a:gd name="connsiteY8" fmla="*/ 2446642 h 4805095"/>
              <a:gd name="connsiteX9" fmla="*/ 1461394 w 2914363"/>
              <a:gd name="connsiteY9" fmla="*/ 53 h 4805095"/>
              <a:gd name="connsiteX0" fmla="*/ 1461394 w 2914363"/>
              <a:gd name="connsiteY0" fmla="*/ 53 h 4805095"/>
              <a:gd name="connsiteX1" fmla="*/ 2914363 w 2914363"/>
              <a:gd name="connsiteY1" fmla="*/ 2390119 h 4805095"/>
              <a:gd name="connsiteX2" fmla="*/ 1783068 w 2914363"/>
              <a:gd name="connsiteY2" fmla="*/ 4043397 h 4805095"/>
              <a:gd name="connsiteX3" fmla="*/ 1652969 w 2914363"/>
              <a:gd name="connsiteY3" fmla="*/ 4068804 h 4805095"/>
              <a:gd name="connsiteX4" fmla="*/ 1652969 w 2914363"/>
              <a:gd name="connsiteY4" fmla="*/ 4805095 h 4805095"/>
              <a:gd name="connsiteX5" fmla="*/ 1269616 w 2914363"/>
              <a:gd name="connsiteY5" fmla="*/ 4805095 h 4805095"/>
              <a:gd name="connsiteX6" fmla="*/ 1269616 w 2914363"/>
              <a:gd name="connsiteY6" fmla="*/ 4068764 h 4805095"/>
              <a:gd name="connsiteX7" fmla="*/ 1139721 w 2914363"/>
              <a:gd name="connsiteY7" fmla="*/ 4043397 h 4805095"/>
              <a:gd name="connsiteX8" fmla="*/ 0 w 2914363"/>
              <a:gd name="connsiteY8" fmla="*/ 2446642 h 4805095"/>
              <a:gd name="connsiteX9" fmla="*/ 1461394 w 2914363"/>
              <a:gd name="connsiteY9" fmla="*/ 53 h 4805095"/>
              <a:gd name="connsiteX0" fmla="*/ 1461394 w 2914363"/>
              <a:gd name="connsiteY0" fmla="*/ 53 h 4805095"/>
              <a:gd name="connsiteX1" fmla="*/ 2914363 w 2914363"/>
              <a:gd name="connsiteY1" fmla="*/ 2390119 h 4805095"/>
              <a:gd name="connsiteX2" fmla="*/ 1783068 w 2914363"/>
              <a:gd name="connsiteY2" fmla="*/ 4043397 h 4805095"/>
              <a:gd name="connsiteX3" fmla="*/ 1652969 w 2914363"/>
              <a:gd name="connsiteY3" fmla="*/ 4068804 h 4805095"/>
              <a:gd name="connsiteX4" fmla="*/ 1652969 w 2914363"/>
              <a:gd name="connsiteY4" fmla="*/ 4805095 h 4805095"/>
              <a:gd name="connsiteX5" fmla="*/ 1269616 w 2914363"/>
              <a:gd name="connsiteY5" fmla="*/ 4805095 h 4805095"/>
              <a:gd name="connsiteX6" fmla="*/ 1269616 w 2914363"/>
              <a:gd name="connsiteY6" fmla="*/ 4068764 h 4805095"/>
              <a:gd name="connsiteX7" fmla="*/ 1139721 w 2914363"/>
              <a:gd name="connsiteY7" fmla="*/ 4043397 h 4805095"/>
              <a:gd name="connsiteX8" fmla="*/ 0 w 2914363"/>
              <a:gd name="connsiteY8" fmla="*/ 2446642 h 4805095"/>
              <a:gd name="connsiteX9" fmla="*/ 1461394 w 2914363"/>
              <a:gd name="connsiteY9" fmla="*/ 53 h 4805095"/>
              <a:gd name="connsiteX0" fmla="*/ 1461394 w 2914363"/>
              <a:gd name="connsiteY0" fmla="*/ 53 h 4805095"/>
              <a:gd name="connsiteX1" fmla="*/ 2914363 w 2914363"/>
              <a:gd name="connsiteY1" fmla="*/ 2390119 h 4805095"/>
              <a:gd name="connsiteX2" fmla="*/ 1783068 w 2914363"/>
              <a:gd name="connsiteY2" fmla="*/ 4043397 h 4805095"/>
              <a:gd name="connsiteX3" fmla="*/ 1652969 w 2914363"/>
              <a:gd name="connsiteY3" fmla="*/ 4068804 h 4805095"/>
              <a:gd name="connsiteX4" fmla="*/ 1652969 w 2914363"/>
              <a:gd name="connsiteY4" fmla="*/ 4805095 h 4805095"/>
              <a:gd name="connsiteX5" fmla="*/ 1269616 w 2914363"/>
              <a:gd name="connsiteY5" fmla="*/ 4805095 h 4805095"/>
              <a:gd name="connsiteX6" fmla="*/ 1269616 w 2914363"/>
              <a:gd name="connsiteY6" fmla="*/ 4068764 h 4805095"/>
              <a:gd name="connsiteX7" fmla="*/ 1139721 w 2914363"/>
              <a:gd name="connsiteY7" fmla="*/ 4043397 h 4805095"/>
              <a:gd name="connsiteX8" fmla="*/ 0 w 2914363"/>
              <a:gd name="connsiteY8" fmla="*/ 2446642 h 4805095"/>
              <a:gd name="connsiteX9" fmla="*/ 1461394 w 2914363"/>
              <a:gd name="connsiteY9" fmla="*/ 53 h 4805095"/>
              <a:gd name="connsiteX0" fmla="*/ 1461394 w 2914363"/>
              <a:gd name="connsiteY0" fmla="*/ 0 h 4805042"/>
              <a:gd name="connsiteX1" fmla="*/ 2914363 w 2914363"/>
              <a:gd name="connsiteY1" fmla="*/ 2390066 h 4805042"/>
              <a:gd name="connsiteX2" fmla="*/ 1783068 w 2914363"/>
              <a:gd name="connsiteY2" fmla="*/ 4043344 h 4805042"/>
              <a:gd name="connsiteX3" fmla="*/ 1652969 w 2914363"/>
              <a:gd name="connsiteY3" fmla="*/ 4068751 h 4805042"/>
              <a:gd name="connsiteX4" fmla="*/ 1652969 w 2914363"/>
              <a:gd name="connsiteY4" fmla="*/ 4805042 h 4805042"/>
              <a:gd name="connsiteX5" fmla="*/ 1269616 w 2914363"/>
              <a:gd name="connsiteY5" fmla="*/ 4805042 h 4805042"/>
              <a:gd name="connsiteX6" fmla="*/ 1269616 w 2914363"/>
              <a:gd name="connsiteY6" fmla="*/ 4068711 h 4805042"/>
              <a:gd name="connsiteX7" fmla="*/ 1139721 w 2914363"/>
              <a:gd name="connsiteY7" fmla="*/ 4043344 h 4805042"/>
              <a:gd name="connsiteX8" fmla="*/ 0 w 2914363"/>
              <a:gd name="connsiteY8" fmla="*/ 2446589 h 4805042"/>
              <a:gd name="connsiteX9" fmla="*/ 1461394 w 2914363"/>
              <a:gd name="connsiteY9" fmla="*/ 0 h 4805042"/>
              <a:gd name="connsiteX0" fmla="*/ 1461394 w 2914363"/>
              <a:gd name="connsiteY0" fmla="*/ 0 h 4805042"/>
              <a:gd name="connsiteX1" fmla="*/ 2914363 w 2914363"/>
              <a:gd name="connsiteY1" fmla="*/ 2390066 h 4805042"/>
              <a:gd name="connsiteX2" fmla="*/ 1783068 w 2914363"/>
              <a:gd name="connsiteY2" fmla="*/ 4043344 h 4805042"/>
              <a:gd name="connsiteX3" fmla="*/ 1652969 w 2914363"/>
              <a:gd name="connsiteY3" fmla="*/ 4068751 h 4805042"/>
              <a:gd name="connsiteX4" fmla="*/ 1652969 w 2914363"/>
              <a:gd name="connsiteY4" fmla="*/ 4805042 h 4805042"/>
              <a:gd name="connsiteX5" fmla="*/ 1269616 w 2914363"/>
              <a:gd name="connsiteY5" fmla="*/ 4805042 h 4805042"/>
              <a:gd name="connsiteX6" fmla="*/ 1269616 w 2914363"/>
              <a:gd name="connsiteY6" fmla="*/ 4068711 h 4805042"/>
              <a:gd name="connsiteX7" fmla="*/ 1139721 w 2914363"/>
              <a:gd name="connsiteY7" fmla="*/ 4043344 h 4805042"/>
              <a:gd name="connsiteX8" fmla="*/ 0 w 2914363"/>
              <a:gd name="connsiteY8" fmla="*/ 2446589 h 4805042"/>
              <a:gd name="connsiteX9" fmla="*/ 1461394 w 2914363"/>
              <a:gd name="connsiteY9" fmla="*/ 0 h 4805042"/>
              <a:gd name="connsiteX0" fmla="*/ 1461394 w 2914363"/>
              <a:gd name="connsiteY0" fmla="*/ 0 h 4805042"/>
              <a:gd name="connsiteX1" fmla="*/ 2914363 w 2914363"/>
              <a:gd name="connsiteY1" fmla="*/ 2390066 h 4805042"/>
              <a:gd name="connsiteX2" fmla="*/ 1783068 w 2914363"/>
              <a:gd name="connsiteY2" fmla="*/ 4043344 h 4805042"/>
              <a:gd name="connsiteX3" fmla="*/ 1652969 w 2914363"/>
              <a:gd name="connsiteY3" fmla="*/ 4068751 h 4805042"/>
              <a:gd name="connsiteX4" fmla="*/ 1652969 w 2914363"/>
              <a:gd name="connsiteY4" fmla="*/ 4805042 h 4805042"/>
              <a:gd name="connsiteX5" fmla="*/ 1269616 w 2914363"/>
              <a:gd name="connsiteY5" fmla="*/ 4805042 h 4805042"/>
              <a:gd name="connsiteX6" fmla="*/ 1269616 w 2914363"/>
              <a:gd name="connsiteY6" fmla="*/ 4068711 h 4805042"/>
              <a:gd name="connsiteX7" fmla="*/ 1139721 w 2914363"/>
              <a:gd name="connsiteY7" fmla="*/ 4043344 h 4805042"/>
              <a:gd name="connsiteX8" fmla="*/ 0 w 2914363"/>
              <a:gd name="connsiteY8" fmla="*/ 2446589 h 4805042"/>
              <a:gd name="connsiteX9" fmla="*/ 1461394 w 2914363"/>
              <a:gd name="connsiteY9" fmla="*/ 0 h 4805042"/>
              <a:gd name="connsiteX0" fmla="*/ 1461394 w 2927655"/>
              <a:gd name="connsiteY0" fmla="*/ 0 h 4805042"/>
              <a:gd name="connsiteX1" fmla="*/ 2914363 w 2927655"/>
              <a:gd name="connsiteY1" fmla="*/ 2390066 h 4805042"/>
              <a:gd name="connsiteX2" fmla="*/ 1783068 w 2927655"/>
              <a:gd name="connsiteY2" fmla="*/ 4043344 h 4805042"/>
              <a:gd name="connsiteX3" fmla="*/ 1652969 w 2927655"/>
              <a:gd name="connsiteY3" fmla="*/ 4068751 h 4805042"/>
              <a:gd name="connsiteX4" fmla="*/ 1652969 w 2927655"/>
              <a:gd name="connsiteY4" fmla="*/ 4805042 h 4805042"/>
              <a:gd name="connsiteX5" fmla="*/ 1269616 w 2927655"/>
              <a:gd name="connsiteY5" fmla="*/ 4805042 h 4805042"/>
              <a:gd name="connsiteX6" fmla="*/ 1269616 w 2927655"/>
              <a:gd name="connsiteY6" fmla="*/ 4068711 h 4805042"/>
              <a:gd name="connsiteX7" fmla="*/ 1139721 w 2927655"/>
              <a:gd name="connsiteY7" fmla="*/ 4043344 h 4805042"/>
              <a:gd name="connsiteX8" fmla="*/ 0 w 2927655"/>
              <a:gd name="connsiteY8" fmla="*/ 2446589 h 4805042"/>
              <a:gd name="connsiteX9" fmla="*/ 1461394 w 2927655"/>
              <a:gd name="connsiteY9" fmla="*/ 0 h 4805042"/>
              <a:gd name="connsiteX0" fmla="*/ 1461394 w 2923980"/>
              <a:gd name="connsiteY0" fmla="*/ 0 h 4805042"/>
              <a:gd name="connsiteX1" fmla="*/ 2914363 w 2923980"/>
              <a:gd name="connsiteY1" fmla="*/ 2390066 h 4805042"/>
              <a:gd name="connsiteX2" fmla="*/ 1783068 w 2923980"/>
              <a:gd name="connsiteY2" fmla="*/ 4043344 h 4805042"/>
              <a:gd name="connsiteX3" fmla="*/ 1652969 w 2923980"/>
              <a:gd name="connsiteY3" fmla="*/ 4068751 h 4805042"/>
              <a:gd name="connsiteX4" fmla="*/ 1652969 w 2923980"/>
              <a:gd name="connsiteY4" fmla="*/ 4805042 h 4805042"/>
              <a:gd name="connsiteX5" fmla="*/ 1269616 w 2923980"/>
              <a:gd name="connsiteY5" fmla="*/ 4805042 h 4805042"/>
              <a:gd name="connsiteX6" fmla="*/ 1269616 w 2923980"/>
              <a:gd name="connsiteY6" fmla="*/ 4068711 h 4805042"/>
              <a:gd name="connsiteX7" fmla="*/ 1139721 w 2923980"/>
              <a:gd name="connsiteY7" fmla="*/ 4043344 h 4805042"/>
              <a:gd name="connsiteX8" fmla="*/ 0 w 2923980"/>
              <a:gd name="connsiteY8" fmla="*/ 2446589 h 4805042"/>
              <a:gd name="connsiteX9" fmla="*/ 1461394 w 2923980"/>
              <a:gd name="connsiteY9" fmla="*/ 0 h 4805042"/>
              <a:gd name="connsiteX0" fmla="*/ 1461394 w 2927662"/>
              <a:gd name="connsiteY0" fmla="*/ 0 h 4805042"/>
              <a:gd name="connsiteX1" fmla="*/ 2914363 w 2927662"/>
              <a:gd name="connsiteY1" fmla="*/ 2390066 h 4805042"/>
              <a:gd name="connsiteX2" fmla="*/ 1783068 w 2927662"/>
              <a:gd name="connsiteY2" fmla="*/ 4043344 h 4805042"/>
              <a:gd name="connsiteX3" fmla="*/ 1652969 w 2927662"/>
              <a:gd name="connsiteY3" fmla="*/ 4068751 h 4805042"/>
              <a:gd name="connsiteX4" fmla="*/ 1652969 w 2927662"/>
              <a:gd name="connsiteY4" fmla="*/ 4805042 h 4805042"/>
              <a:gd name="connsiteX5" fmla="*/ 1269616 w 2927662"/>
              <a:gd name="connsiteY5" fmla="*/ 4805042 h 4805042"/>
              <a:gd name="connsiteX6" fmla="*/ 1269616 w 2927662"/>
              <a:gd name="connsiteY6" fmla="*/ 4068711 h 4805042"/>
              <a:gd name="connsiteX7" fmla="*/ 1139721 w 2927662"/>
              <a:gd name="connsiteY7" fmla="*/ 4043344 h 4805042"/>
              <a:gd name="connsiteX8" fmla="*/ 0 w 2927662"/>
              <a:gd name="connsiteY8" fmla="*/ 2446589 h 4805042"/>
              <a:gd name="connsiteX9" fmla="*/ 1461394 w 2927662"/>
              <a:gd name="connsiteY9" fmla="*/ 0 h 4805042"/>
              <a:gd name="connsiteX0" fmla="*/ 1461394 w 2927662"/>
              <a:gd name="connsiteY0" fmla="*/ 0 h 4805042"/>
              <a:gd name="connsiteX1" fmla="*/ 2914363 w 2927662"/>
              <a:gd name="connsiteY1" fmla="*/ 2390066 h 4805042"/>
              <a:gd name="connsiteX2" fmla="*/ 1783068 w 2927662"/>
              <a:gd name="connsiteY2" fmla="*/ 4043344 h 4805042"/>
              <a:gd name="connsiteX3" fmla="*/ 1652969 w 2927662"/>
              <a:gd name="connsiteY3" fmla="*/ 4068751 h 4805042"/>
              <a:gd name="connsiteX4" fmla="*/ 1652969 w 2927662"/>
              <a:gd name="connsiteY4" fmla="*/ 4805042 h 4805042"/>
              <a:gd name="connsiteX5" fmla="*/ 1269616 w 2927662"/>
              <a:gd name="connsiteY5" fmla="*/ 4805042 h 4805042"/>
              <a:gd name="connsiteX6" fmla="*/ 1269616 w 2927662"/>
              <a:gd name="connsiteY6" fmla="*/ 4068711 h 4805042"/>
              <a:gd name="connsiteX7" fmla="*/ 1139721 w 2927662"/>
              <a:gd name="connsiteY7" fmla="*/ 4043344 h 4805042"/>
              <a:gd name="connsiteX8" fmla="*/ 0 w 2927662"/>
              <a:gd name="connsiteY8" fmla="*/ 2446589 h 4805042"/>
              <a:gd name="connsiteX9" fmla="*/ 1461394 w 2927662"/>
              <a:gd name="connsiteY9" fmla="*/ 0 h 4805042"/>
              <a:gd name="connsiteX0" fmla="*/ 1461394 w 2927662"/>
              <a:gd name="connsiteY0" fmla="*/ 0 h 4805042"/>
              <a:gd name="connsiteX1" fmla="*/ 2914363 w 2927662"/>
              <a:gd name="connsiteY1" fmla="*/ 2390066 h 4805042"/>
              <a:gd name="connsiteX2" fmla="*/ 1783068 w 2927662"/>
              <a:gd name="connsiteY2" fmla="*/ 4043344 h 4805042"/>
              <a:gd name="connsiteX3" fmla="*/ 1652969 w 2927662"/>
              <a:gd name="connsiteY3" fmla="*/ 4068751 h 4805042"/>
              <a:gd name="connsiteX4" fmla="*/ 1652969 w 2927662"/>
              <a:gd name="connsiteY4" fmla="*/ 4805042 h 4805042"/>
              <a:gd name="connsiteX5" fmla="*/ 1269616 w 2927662"/>
              <a:gd name="connsiteY5" fmla="*/ 4805042 h 4805042"/>
              <a:gd name="connsiteX6" fmla="*/ 1269616 w 2927662"/>
              <a:gd name="connsiteY6" fmla="*/ 4068711 h 4805042"/>
              <a:gd name="connsiteX7" fmla="*/ 1139721 w 2927662"/>
              <a:gd name="connsiteY7" fmla="*/ 4043344 h 4805042"/>
              <a:gd name="connsiteX8" fmla="*/ 0 w 2927662"/>
              <a:gd name="connsiteY8" fmla="*/ 2446589 h 4805042"/>
              <a:gd name="connsiteX9" fmla="*/ 1461394 w 2927662"/>
              <a:gd name="connsiteY9" fmla="*/ 0 h 4805042"/>
              <a:gd name="connsiteX0" fmla="*/ 1461394 w 2914843"/>
              <a:gd name="connsiteY0" fmla="*/ 0 h 4805042"/>
              <a:gd name="connsiteX1" fmla="*/ 2914363 w 2914843"/>
              <a:gd name="connsiteY1" fmla="*/ 2390066 h 4805042"/>
              <a:gd name="connsiteX2" fmla="*/ 1783068 w 2914843"/>
              <a:gd name="connsiteY2" fmla="*/ 4043344 h 4805042"/>
              <a:gd name="connsiteX3" fmla="*/ 1652969 w 2914843"/>
              <a:gd name="connsiteY3" fmla="*/ 4068751 h 4805042"/>
              <a:gd name="connsiteX4" fmla="*/ 1652969 w 2914843"/>
              <a:gd name="connsiteY4" fmla="*/ 4805042 h 4805042"/>
              <a:gd name="connsiteX5" fmla="*/ 1269616 w 2914843"/>
              <a:gd name="connsiteY5" fmla="*/ 4805042 h 4805042"/>
              <a:gd name="connsiteX6" fmla="*/ 1269616 w 2914843"/>
              <a:gd name="connsiteY6" fmla="*/ 4068711 h 4805042"/>
              <a:gd name="connsiteX7" fmla="*/ 1139721 w 2914843"/>
              <a:gd name="connsiteY7" fmla="*/ 4043344 h 4805042"/>
              <a:gd name="connsiteX8" fmla="*/ 0 w 2914843"/>
              <a:gd name="connsiteY8" fmla="*/ 2446589 h 4805042"/>
              <a:gd name="connsiteX9" fmla="*/ 1461394 w 2914843"/>
              <a:gd name="connsiteY9" fmla="*/ 0 h 4805042"/>
              <a:gd name="connsiteX0" fmla="*/ 1461394 w 2914843"/>
              <a:gd name="connsiteY0" fmla="*/ 0 h 4805042"/>
              <a:gd name="connsiteX1" fmla="*/ 2914363 w 2914843"/>
              <a:gd name="connsiteY1" fmla="*/ 2390066 h 4805042"/>
              <a:gd name="connsiteX2" fmla="*/ 1783068 w 2914843"/>
              <a:gd name="connsiteY2" fmla="*/ 4043344 h 4805042"/>
              <a:gd name="connsiteX3" fmla="*/ 1652969 w 2914843"/>
              <a:gd name="connsiteY3" fmla="*/ 4068751 h 4805042"/>
              <a:gd name="connsiteX4" fmla="*/ 1652969 w 2914843"/>
              <a:gd name="connsiteY4" fmla="*/ 4805042 h 4805042"/>
              <a:gd name="connsiteX5" fmla="*/ 1269616 w 2914843"/>
              <a:gd name="connsiteY5" fmla="*/ 4805042 h 4805042"/>
              <a:gd name="connsiteX6" fmla="*/ 1269616 w 2914843"/>
              <a:gd name="connsiteY6" fmla="*/ 4068711 h 4805042"/>
              <a:gd name="connsiteX7" fmla="*/ 1139721 w 2914843"/>
              <a:gd name="connsiteY7" fmla="*/ 4043344 h 4805042"/>
              <a:gd name="connsiteX8" fmla="*/ 0 w 2914843"/>
              <a:gd name="connsiteY8" fmla="*/ 2446589 h 4805042"/>
              <a:gd name="connsiteX9" fmla="*/ 1461394 w 2914843"/>
              <a:gd name="connsiteY9" fmla="*/ 0 h 4805042"/>
              <a:gd name="connsiteX0" fmla="*/ 1461394 w 2916443"/>
              <a:gd name="connsiteY0" fmla="*/ 0 h 4805042"/>
              <a:gd name="connsiteX1" fmla="*/ 2914363 w 2916443"/>
              <a:gd name="connsiteY1" fmla="*/ 2390066 h 4805042"/>
              <a:gd name="connsiteX2" fmla="*/ 1783068 w 2916443"/>
              <a:gd name="connsiteY2" fmla="*/ 4043344 h 4805042"/>
              <a:gd name="connsiteX3" fmla="*/ 1652969 w 2916443"/>
              <a:gd name="connsiteY3" fmla="*/ 4068751 h 4805042"/>
              <a:gd name="connsiteX4" fmla="*/ 1652969 w 2916443"/>
              <a:gd name="connsiteY4" fmla="*/ 4805042 h 4805042"/>
              <a:gd name="connsiteX5" fmla="*/ 1269616 w 2916443"/>
              <a:gd name="connsiteY5" fmla="*/ 4805042 h 4805042"/>
              <a:gd name="connsiteX6" fmla="*/ 1269616 w 2916443"/>
              <a:gd name="connsiteY6" fmla="*/ 4068711 h 4805042"/>
              <a:gd name="connsiteX7" fmla="*/ 1139721 w 2916443"/>
              <a:gd name="connsiteY7" fmla="*/ 4043344 h 4805042"/>
              <a:gd name="connsiteX8" fmla="*/ 0 w 2916443"/>
              <a:gd name="connsiteY8" fmla="*/ 2446589 h 4805042"/>
              <a:gd name="connsiteX9" fmla="*/ 1461394 w 2916443"/>
              <a:gd name="connsiteY9" fmla="*/ 0 h 4805042"/>
              <a:gd name="connsiteX0" fmla="*/ 1461394 w 2914843"/>
              <a:gd name="connsiteY0" fmla="*/ 0 h 4805042"/>
              <a:gd name="connsiteX1" fmla="*/ 2914363 w 2914843"/>
              <a:gd name="connsiteY1" fmla="*/ 2390066 h 4805042"/>
              <a:gd name="connsiteX2" fmla="*/ 1783068 w 2914843"/>
              <a:gd name="connsiteY2" fmla="*/ 4043344 h 4805042"/>
              <a:gd name="connsiteX3" fmla="*/ 1652969 w 2914843"/>
              <a:gd name="connsiteY3" fmla="*/ 4068751 h 4805042"/>
              <a:gd name="connsiteX4" fmla="*/ 1652969 w 2914843"/>
              <a:gd name="connsiteY4" fmla="*/ 4805042 h 4805042"/>
              <a:gd name="connsiteX5" fmla="*/ 1269616 w 2914843"/>
              <a:gd name="connsiteY5" fmla="*/ 4805042 h 4805042"/>
              <a:gd name="connsiteX6" fmla="*/ 1269616 w 2914843"/>
              <a:gd name="connsiteY6" fmla="*/ 4068711 h 4805042"/>
              <a:gd name="connsiteX7" fmla="*/ 1139721 w 2914843"/>
              <a:gd name="connsiteY7" fmla="*/ 4043344 h 4805042"/>
              <a:gd name="connsiteX8" fmla="*/ 0 w 2914843"/>
              <a:gd name="connsiteY8" fmla="*/ 2446589 h 4805042"/>
              <a:gd name="connsiteX9" fmla="*/ 1461394 w 2914843"/>
              <a:gd name="connsiteY9" fmla="*/ 0 h 4805042"/>
              <a:gd name="connsiteX0" fmla="*/ 1461394 w 2914843"/>
              <a:gd name="connsiteY0" fmla="*/ 0 h 4805042"/>
              <a:gd name="connsiteX1" fmla="*/ 2914363 w 2914843"/>
              <a:gd name="connsiteY1" fmla="*/ 2390066 h 4805042"/>
              <a:gd name="connsiteX2" fmla="*/ 1783068 w 2914843"/>
              <a:gd name="connsiteY2" fmla="*/ 4043344 h 4805042"/>
              <a:gd name="connsiteX3" fmla="*/ 1652969 w 2914843"/>
              <a:gd name="connsiteY3" fmla="*/ 4068751 h 4805042"/>
              <a:gd name="connsiteX4" fmla="*/ 1652969 w 2914843"/>
              <a:gd name="connsiteY4" fmla="*/ 4805042 h 4805042"/>
              <a:gd name="connsiteX5" fmla="*/ 1269616 w 2914843"/>
              <a:gd name="connsiteY5" fmla="*/ 4805042 h 4805042"/>
              <a:gd name="connsiteX6" fmla="*/ 1269616 w 2914843"/>
              <a:gd name="connsiteY6" fmla="*/ 4068711 h 4805042"/>
              <a:gd name="connsiteX7" fmla="*/ 1139721 w 2914843"/>
              <a:gd name="connsiteY7" fmla="*/ 4043344 h 4805042"/>
              <a:gd name="connsiteX8" fmla="*/ 0 w 2914843"/>
              <a:gd name="connsiteY8" fmla="*/ 2446589 h 4805042"/>
              <a:gd name="connsiteX9" fmla="*/ 1461394 w 2914843"/>
              <a:gd name="connsiteY9" fmla="*/ 0 h 4805042"/>
              <a:gd name="connsiteX0" fmla="*/ 1461394 w 2914843"/>
              <a:gd name="connsiteY0" fmla="*/ 0 h 4805042"/>
              <a:gd name="connsiteX1" fmla="*/ 2914363 w 2914843"/>
              <a:gd name="connsiteY1" fmla="*/ 2390066 h 4805042"/>
              <a:gd name="connsiteX2" fmla="*/ 1783068 w 2914843"/>
              <a:gd name="connsiteY2" fmla="*/ 4043344 h 4805042"/>
              <a:gd name="connsiteX3" fmla="*/ 1652969 w 2914843"/>
              <a:gd name="connsiteY3" fmla="*/ 4068751 h 4805042"/>
              <a:gd name="connsiteX4" fmla="*/ 1652969 w 2914843"/>
              <a:gd name="connsiteY4" fmla="*/ 4805042 h 4805042"/>
              <a:gd name="connsiteX5" fmla="*/ 1269616 w 2914843"/>
              <a:gd name="connsiteY5" fmla="*/ 4805042 h 4805042"/>
              <a:gd name="connsiteX6" fmla="*/ 1269616 w 2914843"/>
              <a:gd name="connsiteY6" fmla="*/ 4068711 h 4805042"/>
              <a:gd name="connsiteX7" fmla="*/ 1139721 w 2914843"/>
              <a:gd name="connsiteY7" fmla="*/ 4043344 h 4805042"/>
              <a:gd name="connsiteX8" fmla="*/ 0 w 2914843"/>
              <a:gd name="connsiteY8" fmla="*/ 2446589 h 4805042"/>
              <a:gd name="connsiteX9" fmla="*/ 1461394 w 2914843"/>
              <a:gd name="connsiteY9" fmla="*/ 0 h 4805042"/>
              <a:gd name="connsiteX0" fmla="*/ 1461394 w 2914843"/>
              <a:gd name="connsiteY0" fmla="*/ 0 h 4805042"/>
              <a:gd name="connsiteX1" fmla="*/ 2914363 w 2914843"/>
              <a:gd name="connsiteY1" fmla="*/ 2390066 h 4805042"/>
              <a:gd name="connsiteX2" fmla="*/ 1783068 w 2914843"/>
              <a:gd name="connsiteY2" fmla="*/ 4043344 h 4805042"/>
              <a:gd name="connsiteX3" fmla="*/ 1652969 w 2914843"/>
              <a:gd name="connsiteY3" fmla="*/ 4068751 h 4805042"/>
              <a:gd name="connsiteX4" fmla="*/ 1652969 w 2914843"/>
              <a:gd name="connsiteY4" fmla="*/ 4805042 h 4805042"/>
              <a:gd name="connsiteX5" fmla="*/ 1269616 w 2914843"/>
              <a:gd name="connsiteY5" fmla="*/ 4805042 h 4805042"/>
              <a:gd name="connsiteX6" fmla="*/ 1269616 w 2914843"/>
              <a:gd name="connsiteY6" fmla="*/ 4068711 h 4805042"/>
              <a:gd name="connsiteX7" fmla="*/ 1139721 w 2914843"/>
              <a:gd name="connsiteY7" fmla="*/ 4043344 h 4805042"/>
              <a:gd name="connsiteX8" fmla="*/ 0 w 2914843"/>
              <a:gd name="connsiteY8" fmla="*/ 2446589 h 4805042"/>
              <a:gd name="connsiteX9" fmla="*/ 1461394 w 2914843"/>
              <a:gd name="connsiteY9" fmla="*/ 0 h 4805042"/>
              <a:gd name="connsiteX0" fmla="*/ 1461394 w 2914415"/>
              <a:gd name="connsiteY0" fmla="*/ 0 h 4805042"/>
              <a:gd name="connsiteX1" fmla="*/ 2914363 w 2914415"/>
              <a:gd name="connsiteY1" fmla="*/ 2390066 h 4805042"/>
              <a:gd name="connsiteX2" fmla="*/ 1783068 w 2914415"/>
              <a:gd name="connsiteY2" fmla="*/ 4043344 h 4805042"/>
              <a:gd name="connsiteX3" fmla="*/ 1652969 w 2914415"/>
              <a:gd name="connsiteY3" fmla="*/ 4068751 h 4805042"/>
              <a:gd name="connsiteX4" fmla="*/ 1652969 w 2914415"/>
              <a:gd name="connsiteY4" fmla="*/ 4805042 h 4805042"/>
              <a:gd name="connsiteX5" fmla="*/ 1269616 w 2914415"/>
              <a:gd name="connsiteY5" fmla="*/ 4805042 h 4805042"/>
              <a:gd name="connsiteX6" fmla="*/ 1269616 w 2914415"/>
              <a:gd name="connsiteY6" fmla="*/ 4068711 h 4805042"/>
              <a:gd name="connsiteX7" fmla="*/ 1139721 w 2914415"/>
              <a:gd name="connsiteY7" fmla="*/ 4043344 h 4805042"/>
              <a:gd name="connsiteX8" fmla="*/ 0 w 2914415"/>
              <a:gd name="connsiteY8" fmla="*/ 2446589 h 4805042"/>
              <a:gd name="connsiteX9" fmla="*/ 1461394 w 2914415"/>
              <a:gd name="connsiteY9" fmla="*/ 0 h 4805042"/>
              <a:gd name="connsiteX0" fmla="*/ 1461394 w 2914415"/>
              <a:gd name="connsiteY0" fmla="*/ 0 h 4805042"/>
              <a:gd name="connsiteX1" fmla="*/ 2914363 w 2914415"/>
              <a:gd name="connsiteY1" fmla="*/ 2390066 h 4805042"/>
              <a:gd name="connsiteX2" fmla="*/ 1783068 w 2914415"/>
              <a:gd name="connsiteY2" fmla="*/ 4043344 h 4805042"/>
              <a:gd name="connsiteX3" fmla="*/ 1652969 w 2914415"/>
              <a:gd name="connsiteY3" fmla="*/ 4068751 h 4805042"/>
              <a:gd name="connsiteX4" fmla="*/ 1652969 w 2914415"/>
              <a:gd name="connsiteY4" fmla="*/ 4805042 h 4805042"/>
              <a:gd name="connsiteX5" fmla="*/ 1269616 w 2914415"/>
              <a:gd name="connsiteY5" fmla="*/ 4805042 h 4805042"/>
              <a:gd name="connsiteX6" fmla="*/ 1269616 w 2914415"/>
              <a:gd name="connsiteY6" fmla="*/ 4068711 h 4805042"/>
              <a:gd name="connsiteX7" fmla="*/ 1139721 w 2914415"/>
              <a:gd name="connsiteY7" fmla="*/ 4043344 h 4805042"/>
              <a:gd name="connsiteX8" fmla="*/ 0 w 2914415"/>
              <a:gd name="connsiteY8" fmla="*/ 2446589 h 4805042"/>
              <a:gd name="connsiteX9" fmla="*/ 1461394 w 2914415"/>
              <a:gd name="connsiteY9" fmla="*/ 0 h 4805042"/>
              <a:gd name="connsiteX0" fmla="*/ 1453774 w 2906795"/>
              <a:gd name="connsiteY0" fmla="*/ 0 h 4805042"/>
              <a:gd name="connsiteX1" fmla="*/ 2906743 w 2906795"/>
              <a:gd name="connsiteY1" fmla="*/ 2390066 h 4805042"/>
              <a:gd name="connsiteX2" fmla="*/ 1775448 w 2906795"/>
              <a:gd name="connsiteY2" fmla="*/ 4043344 h 4805042"/>
              <a:gd name="connsiteX3" fmla="*/ 1645349 w 2906795"/>
              <a:gd name="connsiteY3" fmla="*/ 4068751 h 4805042"/>
              <a:gd name="connsiteX4" fmla="*/ 1645349 w 2906795"/>
              <a:gd name="connsiteY4" fmla="*/ 4805042 h 4805042"/>
              <a:gd name="connsiteX5" fmla="*/ 1261996 w 2906795"/>
              <a:gd name="connsiteY5" fmla="*/ 4805042 h 4805042"/>
              <a:gd name="connsiteX6" fmla="*/ 1261996 w 2906795"/>
              <a:gd name="connsiteY6" fmla="*/ 4068711 h 4805042"/>
              <a:gd name="connsiteX7" fmla="*/ 1132101 w 2906795"/>
              <a:gd name="connsiteY7" fmla="*/ 4043344 h 4805042"/>
              <a:gd name="connsiteX8" fmla="*/ 0 w 2906795"/>
              <a:gd name="connsiteY8" fmla="*/ 2446589 h 4805042"/>
              <a:gd name="connsiteX9" fmla="*/ 1453774 w 2906795"/>
              <a:gd name="connsiteY9" fmla="*/ 0 h 4805042"/>
              <a:gd name="connsiteX0" fmla="*/ 1453774 w 2906795"/>
              <a:gd name="connsiteY0" fmla="*/ 0 h 4805042"/>
              <a:gd name="connsiteX1" fmla="*/ 2906743 w 2906795"/>
              <a:gd name="connsiteY1" fmla="*/ 2390066 h 4805042"/>
              <a:gd name="connsiteX2" fmla="*/ 1775448 w 2906795"/>
              <a:gd name="connsiteY2" fmla="*/ 4043344 h 4805042"/>
              <a:gd name="connsiteX3" fmla="*/ 1645349 w 2906795"/>
              <a:gd name="connsiteY3" fmla="*/ 4068751 h 4805042"/>
              <a:gd name="connsiteX4" fmla="*/ 1645349 w 2906795"/>
              <a:gd name="connsiteY4" fmla="*/ 4805042 h 4805042"/>
              <a:gd name="connsiteX5" fmla="*/ 1261996 w 2906795"/>
              <a:gd name="connsiteY5" fmla="*/ 4805042 h 4805042"/>
              <a:gd name="connsiteX6" fmla="*/ 1261996 w 2906795"/>
              <a:gd name="connsiteY6" fmla="*/ 4078236 h 4805042"/>
              <a:gd name="connsiteX7" fmla="*/ 1132101 w 2906795"/>
              <a:gd name="connsiteY7" fmla="*/ 4043344 h 4805042"/>
              <a:gd name="connsiteX8" fmla="*/ 0 w 2906795"/>
              <a:gd name="connsiteY8" fmla="*/ 2446589 h 4805042"/>
              <a:gd name="connsiteX9" fmla="*/ 1453774 w 2906795"/>
              <a:gd name="connsiteY9" fmla="*/ 0 h 4805042"/>
              <a:gd name="connsiteX0" fmla="*/ 1453774 w 2906795"/>
              <a:gd name="connsiteY0" fmla="*/ 0 h 4805042"/>
              <a:gd name="connsiteX1" fmla="*/ 2906743 w 2906795"/>
              <a:gd name="connsiteY1" fmla="*/ 2390066 h 4805042"/>
              <a:gd name="connsiteX2" fmla="*/ 1775448 w 2906795"/>
              <a:gd name="connsiteY2" fmla="*/ 4043344 h 4805042"/>
              <a:gd name="connsiteX3" fmla="*/ 1645349 w 2906795"/>
              <a:gd name="connsiteY3" fmla="*/ 4068751 h 4805042"/>
              <a:gd name="connsiteX4" fmla="*/ 1645349 w 2906795"/>
              <a:gd name="connsiteY4" fmla="*/ 4805042 h 4805042"/>
              <a:gd name="connsiteX5" fmla="*/ 1261996 w 2906795"/>
              <a:gd name="connsiteY5" fmla="*/ 4805042 h 4805042"/>
              <a:gd name="connsiteX6" fmla="*/ 1261996 w 2906795"/>
              <a:gd name="connsiteY6" fmla="*/ 4078236 h 4805042"/>
              <a:gd name="connsiteX7" fmla="*/ 1132101 w 2906795"/>
              <a:gd name="connsiteY7" fmla="*/ 4047154 h 4805042"/>
              <a:gd name="connsiteX8" fmla="*/ 0 w 2906795"/>
              <a:gd name="connsiteY8" fmla="*/ 2446589 h 4805042"/>
              <a:gd name="connsiteX9" fmla="*/ 1453774 w 2906795"/>
              <a:gd name="connsiteY9" fmla="*/ 0 h 4805042"/>
              <a:gd name="connsiteX0" fmla="*/ 1453774 w 2906795"/>
              <a:gd name="connsiteY0" fmla="*/ 0 h 4805042"/>
              <a:gd name="connsiteX1" fmla="*/ 2906743 w 2906795"/>
              <a:gd name="connsiteY1" fmla="*/ 2390066 h 4805042"/>
              <a:gd name="connsiteX2" fmla="*/ 1775448 w 2906795"/>
              <a:gd name="connsiteY2" fmla="*/ 4043344 h 4805042"/>
              <a:gd name="connsiteX3" fmla="*/ 1645349 w 2906795"/>
              <a:gd name="connsiteY3" fmla="*/ 4068751 h 4805042"/>
              <a:gd name="connsiteX4" fmla="*/ 1645349 w 2906795"/>
              <a:gd name="connsiteY4" fmla="*/ 4805042 h 4805042"/>
              <a:gd name="connsiteX5" fmla="*/ 1261996 w 2906795"/>
              <a:gd name="connsiteY5" fmla="*/ 4805042 h 4805042"/>
              <a:gd name="connsiteX6" fmla="*/ 1261996 w 2906795"/>
              <a:gd name="connsiteY6" fmla="*/ 4078236 h 4805042"/>
              <a:gd name="connsiteX7" fmla="*/ 1132101 w 2906795"/>
              <a:gd name="connsiteY7" fmla="*/ 4062394 h 4805042"/>
              <a:gd name="connsiteX8" fmla="*/ 0 w 2906795"/>
              <a:gd name="connsiteY8" fmla="*/ 2446589 h 4805042"/>
              <a:gd name="connsiteX9" fmla="*/ 1453774 w 2906795"/>
              <a:gd name="connsiteY9" fmla="*/ 0 h 4805042"/>
              <a:gd name="connsiteX0" fmla="*/ 1453774 w 2906795"/>
              <a:gd name="connsiteY0" fmla="*/ 0 h 4805042"/>
              <a:gd name="connsiteX1" fmla="*/ 2906743 w 2906795"/>
              <a:gd name="connsiteY1" fmla="*/ 2390066 h 4805042"/>
              <a:gd name="connsiteX2" fmla="*/ 1775448 w 2906795"/>
              <a:gd name="connsiteY2" fmla="*/ 4043344 h 4805042"/>
              <a:gd name="connsiteX3" fmla="*/ 1645349 w 2906795"/>
              <a:gd name="connsiteY3" fmla="*/ 4068751 h 4805042"/>
              <a:gd name="connsiteX4" fmla="*/ 1645349 w 2906795"/>
              <a:gd name="connsiteY4" fmla="*/ 4805042 h 4805042"/>
              <a:gd name="connsiteX5" fmla="*/ 1261996 w 2906795"/>
              <a:gd name="connsiteY5" fmla="*/ 4805042 h 4805042"/>
              <a:gd name="connsiteX6" fmla="*/ 1261996 w 2906795"/>
              <a:gd name="connsiteY6" fmla="*/ 4078236 h 4805042"/>
              <a:gd name="connsiteX7" fmla="*/ 1132101 w 2906795"/>
              <a:gd name="connsiteY7" fmla="*/ 4050964 h 4805042"/>
              <a:gd name="connsiteX8" fmla="*/ 0 w 2906795"/>
              <a:gd name="connsiteY8" fmla="*/ 2446589 h 4805042"/>
              <a:gd name="connsiteX9" fmla="*/ 1453774 w 2906795"/>
              <a:gd name="connsiteY9" fmla="*/ 0 h 4805042"/>
              <a:gd name="connsiteX0" fmla="*/ 1453774 w 2906795"/>
              <a:gd name="connsiteY0" fmla="*/ 0 h 4805042"/>
              <a:gd name="connsiteX1" fmla="*/ 2906743 w 2906795"/>
              <a:gd name="connsiteY1" fmla="*/ 2390066 h 4805042"/>
              <a:gd name="connsiteX2" fmla="*/ 1775448 w 2906795"/>
              <a:gd name="connsiteY2" fmla="*/ 4043344 h 4805042"/>
              <a:gd name="connsiteX3" fmla="*/ 1645349 w 2906795"/>
              <a:gd name="connsiteY3" fmla="*/ 4068751 h 4805042"/>
              <a:gd name="connsiteX4" fmla="*/ 1645349 w 2906795"/>
              <a:gd name="connsiteY4" fmla="*/ 4805042 h 4805042"/>
              <a:gd name="connsiteX5" fmla="*/ 1261996 w 2906795"/>
              <a:gd name="connsiteY5" fmla="*/ 4805042 h 4805042"/>
              <a:gd name="connsiteX6" fmla="*/ 1261996 w 2906795"/>
              <a:gd name="connsiteY6" fmla="*/ 4078236 h 4805042"/>
              <a:gd name="connsiteX7" fmla="*/ 1132101 w 2906795"/>
              <a:gd name="connsiteY7" fmla="*/ 4050964 h 4805042"/>
              <a:gd name="connsiteX8" fmla="*/ 0 w 2906795"/>
              <a:gd name="connsiteY8" fmla="*/ 2446589 h 4805042"/>
              <a:gd name="connsiteX9" fmla="*/ 1453774 w 2906795"/>
              <a:gd name="connsiteY9" fmla="*/ 0 h 4805042"/>
              <a:gd name="connsiteX0" fmla="*/ 1453774 w 2906795"/>
              <a:gd name="connsiteY0" fmla="*/ 0 h 4805042"/>
              <a:gd name="connsiteX1" fmla="*/ 2906743 w 2906795"/>
              <a:gd name="connsiteY1" fmla="*/ 2390066 h 4805042"/>
              <a:gd name="connsiteX2" fmla="*/ 1775448 w 2906795"/>
              <a:gd name="connsiteY2" fmla="*/ 4043344 h 4805042"/>
              <a:gd name="connsiteX3" fmla="*/ 1645349 w 2906795"/>
              <a:gd name="connsiteY3" fmla="*/ 4068751 h 4805042"/>
              <a:gd name="connsiteX4" fmla="*/ 1645349 w 2906795"/>
              <a:gd name="connsiteY4" fmla="*/ 4805042 h 4805042"/>
              <a:gd name="connsiteX5" fmla="*/ 1261996 w 2906795"/>
              <a:gd name="connsiteY5" fmla="*/ 4805042 h 4805042"/>
              <a:gd name="connsiteX6" fmla="*/ 1261996 w 2906795"/>
              <a:gd name="connsiteY6" fmla="*/ 4078236 h 4805042"/>
              <a:gd name="connsiteX7" fmla="*/ 1132101 w 2906795"/>
              <a:gd name="connsiteY7" fmla="*/ 4050964 h 4805042"/>
              <a:gd name="connsiteX8" fmla="*/ 0 w 2906795"/>
              <a:gd name="connsiteY8" fmla="*/ 2446589 h 4805042"/>
              <a:gd name="connsiteX9" fmla="*/ 1453774 w 2906795"/>
              <a:gd name="connsiteY9" fmla="*/ 0 h 4805042"/>
              <a:gd name="connsiteX0" fmla="*/ 1453774 w 2906795"/>
              <a:gd name="connsiteY0" fmla="*/ 0 h 4805042"/>
              <a:gd name="connsiteX1" fmla="*/ 2906743 w 2906795"/>
              <a:gd name="connsiteY1" fmla="*/ 2390066 h 4805042"/>
              <a:gd name="connsiteX2" fmla="*/ 1775448 w 2906795"/>
              <a:gd name="connsiteY2" fmla="*/ 4043344 h 4805042"/>
              <a:gd name="connsiteX3" fmla="*/ 1645349 w 2906795"/>
              <a:gd name="connsiteY3" fmla="*/ 4068751 h 4805042"/>
              <a:gd name="connsiteX4" fmla="*/ 1645349 w 2906795"/>
              <a:gd name="connsiteY4" fmla="*/ 4805042 h 4805042"/>
              <a:gd name="connsiteX5" fmla="*/ 1261996 w 2906795"/>
              <a:gd name="connsiteY5" fmla="*/ 4805042 h 4805042"/>
              <a:gd name="connsiteX6" fmla="*/ 1261996 w 2906795"/>
              <a:gd name="connsiteY6" fmla="*/ 4078236 h 4805042"/>
              <a:gd name="connsiteX7" fmla="*/ 1132101 w 2906795"/>
              <a:gd name="connsiteY7" fmla="*/ 4050964 h 4805042"/>
              <a:gd name="connsiteX8" fmla="*/ 0 w 2906795"/>
              <a:gd name="connsiteY8" fmla="*/ 2446589 h 4805042"/>
              <a:gd name="connsiteX9" fmla="*/ 1453774 w 2906795"/>
              <a:gd name="connsiteY9" fmla="*/ 0 h 4805042"/>
              <a:gd name="connsiteX0" fmla="*/ 1453774 w 2906795"/>
              <a:gd name="connsiteY0" fmla="*/ 0 h 4805042"/>
              <a:gd name="connsiteX1" fmla="*/ 2906743 w 2906795"/>
              <a:gd name="connsiteY1" fmla="*/ 2390066 h 4805042"/>
              <a:gd name="connsiteX2" fmla="*/ 1775448 w 2906795"/>
              <a:gd name="connsiteY2" fmla="*/ 4043344 h 4805042"/>
              <a:gd name="connsiteX3" fmla="*/ 1645349 w 2906795"/>
              <a:gd name="connsiteY3" fmla="*/ 4078276 h 4805042"/>
              <a:gd name="connsiteX4" fmla="*/ 1645349 w 2906795"/>
              <a:gd name="connsiteY4" fmla="*/ 4805042 h 4805042"/>
              <a:gd name="connsiteX5" fmla="*/ 1261996 w 2906795"/>
              <a:gd name="connsiteY5" fmla="*/ 4805042 h 4805042"/>
              <a:gd name="connsiteX6" fmla="*/ 1261996 w 2906795"/>
              <a:gd name="connsiteY6" fmla="*/ 4078236 h 4805042"/>
              <a:gd name="connsiteX7" fmla="*/ 1132101 w 2906795"/>
              <a:gd name="connsiteY7" fmla="*/ 4050964 h 4805042"/>
              <a:gd name="connsiteX8" fmla="*/ 0 w 2906795"/>
              <a:gd name="connsiteY8" fmla="*/ 2446589 h 4805042"/>
              <a:gd name="connsiteX9" fmla="*/ 1453774 w 2906795"/>
              <a:gd name="connsiteY9" fmla="*/ 0 h 4805042"/>
              <a:gd name="connsiteX0" fmla="*/ 1453774 w 2906795"/>
              <a:gd name="connsiteY0" fmla="*/ 0 h 4805042"/>
              <a:gd name="connsiteX1" fmla="*/ 2906743 w 2906795"/>
              <a:gd name="connsiteY1" fmla="*/ 2390066 h 4805042"/>
              <a:gd name="connsiteX2" fmla="*/ 1775448 w 2906795"/>
              <a:gd name="connsiteY2" fmla="*/ 4050964 h 4805042"/>
              <a:gd name="connsiteX3" fmla="*/ 1645349 w 2906795"/>
              <a:gd name="connsiteY3" fmla="*/ 4078276 h 4805042"/>
              <a:gd name="connsiteX4" fmla="*/ 1645349 w 2906795"/>
              <a:gd name="connsiteY4" fmla="*/ 4805042 h 4805042"/>
              <a:gd name="connsiteX5" fmla="*/ 1261996 w 2906795"/>
              <a:gd name="connsiteY5" fmla="*/ 4805042 h 4805042"/>
              <a:gd name="connsiteX6" fmla="*/ 1261996 w 2906795"/>
              <a:gd name="connsiteY6" fmla="*/ 4078236 h 4805042"/>
              <a:gd name="connsiteX7" fmla="*/ 1132101 w 2906795"/>
              <a:gd name="connsiteY7" fmla="*/ 4050964 h 4805042"/>
              <a:gd name="connsiteX8" fmla="*/ 0 w 2906795"/>
              <a:gd name="connsiteY8" fmla="*/ 2446589 h 4805042"/>
              <a:gd name="connsiteX9" fmla="*/ 1453774 w 2906795"/>
              <a:gd name="connsiteY9" fmla="*/ 0 h 4805042"/>
              <a:gd name="connsiteX0" fmla="*/ 1453774 w 2906793"/>
              <a:gd name="connsiteY0" fmla="*/ 0 h 4805042"/>
              <a:gd name="connsiteX1" fmla="*/ 2906743 w 2906793"/>
              <a:gd name="connsiteY1" fmla="*/ 2390066 h 4805042"/>
              <a:gd name="connsiteX2" fmla="*/ 1775448 w 2906793"/>
              <a:gd name="connsiteY2" fmla="*/ 4050964 h 4805042"/>
              <a:gd name="connsiteX3" fmla="*/ 1645349 w 2906793"/>
              <a:gd name="connsiteY3" fmla="*/ 4078276 h 4805042"/>
              <a:gd name="connsiteX4" fmla="*/ 1645349 w 2906793"/>
              <a:gd name="connsiteY4" fmla="*/ 4805042 h 4805042"/>
              <a:gd name="connsiteX5" fmla="*/ 1261996 w 2906793"/>
              <a:gd name="connsiteY5" fmla="*/ 4805042 h 4805042"/>
              <a:gd name="connsiteX6" fmla="*/ 1261996 w 2906793"/>
              <a:gd name="connsiteY6" fmla="*/ 4078236 h 4805042"/>
              <a:gd name="connsiteX7" fmla="*/ 1132101 w 2906793"/>
              <a:gd name="connsiteY7" fmla="*/ 4050964 h 4805042"/>
              <a:gd name="connsiteX8" fmla="*/ 0 w 2906793"/>
              <a:gd name="connsiteY8" fmla="*/ 2446589 h 4805042"/>
              <a:gd name="connsiteX9" fmla="*/ 1453774 w 2906793"/>
              <a:gd name="connsiteY9" fmla="*/ 0 h 4805042"/>
              <a:gd name="connsiteX0" fmla="*/ 1453774 w 2906794"/>
              <a:gd name="connsiteY0" fmla="*/ 0 h 4805042"/>
              <a:gd name="connsiteX1" fmla="*/ 2906743 w 2906794"/>
              <a:gd name="connsiteY1" fmla="*/ 2390066 h 4805042"/>
              <a:gd name="connsiteX2" fmla="*/ 1775448 w 2906794"/>
              <a:gd name="connsiteY2" fmla="*/ 4050964 h 4805042"/>
              <a:gd name="connsiteX3" fmla="*/ 1645349 w 2906794"/>
              <a:gd name="connsiteY3" fmla="*/ 4078276 h 4805042"/>
              <a:gd name="connsiteX4" fmla="*/ 1645349 w 2906794"/>
              <a:gd name="connsiteY4" fmla="*/ 4805042 h 4805042"/>
              <a:gd name="connsiteX5" fmla="*/ 1261996 w 2906794"/>
              <a:gd name="connsiteY5" fmla="*/ 4805042 h 4805042"/>
              <a:gd name="connsiteX6" fmla="*/ 1261996 w 2906794"/>
              <a:gd name="connsiteY6" fmla="*/ 4078236 h 4805042"/>
              <a:gd name="connsiteX7" fmla="*/ 1132101 w 2906794"/>
              <a:gd name="connsiteY7" fmla="*/ 4050964 h 4805042"/>
              <a:gd name="connsiteX8" fmla="*/ 0 w 2906794"/>
              <a:gd name="connsiteY8" fmla="*/ 2446589 h 4805042"/>
              <a:gd name="connsiteX9" fmla="*/ 1453774 w 2906794"/>
              <a:gd name="connsiteY9" fmla="*/ 0 h 4805042"/>
              <a:gd name="connsiteX0" fmla="*/ 1453774 w 2906794"/>
              <a:gd name="connsiteY0" fmla="*/ 0 h 4805042"/>
              <a:gd name="connsiteX1" fmla="*/ 2906743 w 2906794"/>
              <a:gd name="connsiteY1" fmla="*/ 2390066 h 4805042"/>
              <a:gd name="connsiteX2" fmla="*/ 1775448 w 2906794"/>
              <a:gd name="connsiteY2" fmla="*/ 4050964 h 4805042"/>
              <a:gd name="connsiteX3" fmla="*/ 1645349 w 2906794"/>
              <a:gd name="connsiteY3" fmla="*/ 4078276 h 4805042"/>
              <a:gd name="connsiteX4" fmla="*/ 1645349 w 2906794"/>
              <a:gd name="connsiteY4" fmla="*/ 4805042 h 4805042"/>
              <a:gd name="connsiteX5" fmla="*/ 1261996 w 2906794"/>
              <a:gd name="connsiteY5" fmla="*/ 4805042 h 4805042"/>
              <a:gd name="connsiteX6" fmla="*/ 1261996 w 2906794"/>
              <a:gd name="connsiteY6" fmla="*/ 4078236 h 4805042"/>
              <a:gd name="connsiteX7" fmla="*/ 1132101 w 2906794"/>
              <a:gd name="connsiteY7" fmla="*/ 4050964 h 4805042"/>
              <a:gd name="connsiteX8" fmla="*/ 0 w 2906794"/>
              <a:gd name="connsiteY8" fmla="*/ 2446589 h 4805042"/>
              <a:gd name="connsiteX9" fmla="*/ 1453774 w 2906794"/>
              <a:gd name="connsiteY9" fmla="*/ 0 h 4805042"/>
              <a:gd name="connsiteX0" fmla="*/ 1453774 w 2906794"/>
              <a:gd name="connsiteY0" fmla="*/ 0 h 4805042"/>
              <a:gd name="connsiteX1" fmla="*/ 2906743 w 2906794"/>
              <a:gd name="connsiteY1" fmla="*/ 2390066 h 4805042"/>
              <a:gd name="connsiteX2" fmla="*/ 1775448 w 2906794"/>
              <a:gd name="connsiteY2" fmla="*/ 4050964 h 4805042"/>
              <a:gd name="connsiteX3" fmla="*/ 1645349 w 2906794"/>
              <a:gd name="connsiteY3" fmla="*/ 4078276 h 4805042"/>
              <a:gd name="connsiteX4" fmla="*/ 1645349 w 2906794"/>
              <a:gd name="connsiteY4" fmla="*/ 4805042 h 4805042"/>
              <a:gd name="connsiteX5" fmla="*/ 1261996 w 2906794"/>
              <a:gd name="connsiteY5" fmla="*/ 4805042 h 4805042"/>
              <a:gd name="connsiteX6" fmla="*/ 1261996 w 2906794"/>
              <a:gd name="connsiteY6" fmla="*/ 4078236 h 4805042"/>
              <a:gd name="connsiteX7" fmla="*/ 1132101 w 2906794"/>
              <a:gd name="connsiteY7" fmla="*/ 4050964 h 4805042"/>
              <a:gd name="connsiteX8" fmla="*/ 0 w 2906794"/>
              <a:gd name="connsiteY8" fmla="*/ 2446589 h 4805042"/>
              <a:gd name="connsiteX9" fmla="*/ 1453774 w 2906794"/>
              <a:gd name="connsiteY9" fmla="*/ 0 h 4805042"/>
              <a:gd name="connsiteX0" fmla="*/ 1453774 w 2906794"/>
              <a:gd name="connsiteY0" fmla="*/ 0 h 4805042"/>
              <a:gd name="connsiteX1" fmla="*/ 2906743 w 2906794"/>
              <a:gd name="connsiteY1" fmla="*/ 2390066 h 4805042"/>
              <a:gd name="connsiteX2" fmla="*/ 1775448 w 2906794"/>
              <a:gd name="connsiteY2" fmla="*/ 4050964 h 4805042"/>
              <a:gd name="connsiteX3" fmla="*/ 1645349 w 2906794"/>
              <a:gd name="connsiteY3" fmla="*/ 4078276 h 4805042"/>
              <a:gd name="connsiteX4" fmla="*/ 1645349 w 2906794"/>
              <a:gd name="connsiteY4" fmla="*/ 4805042 h 4805042"/>
              <a:gd name="connsiteX5" fmla="*/ 1261996 w 2906794"/>
              <a:gd name="connsiteY5" fmla="*/ 4805042 h 4805042"/>
              <a:gd name="connsiteX6" fmla="*/ 1261996 w 2906794"/>
              <a:gd name="connsiteY6" fmla="*/ 4078236 h 4805042"/>
              <a:gd name="connsiteX7" fmla="*/ 1132101 w 2906794"/>
              <a:gd name="connsiteY7" fmla="*/ 4050964 h 4805042"/>
              <a:gd name="connsiteX8" fmla="*/ 0 w 2906794"/>
              <a:gd name="connsiteY8" fmla="*/ 2446589 h 4805042"/>
              <a:gd name="connsiteX9" fmla="*/ 1453774 w 2906794"/>
              <a:gd name="connsiteY9" fmla="*/ 0 h 4805042"/>
              <a:gd name="connsiteX0" fmla="*/ 1514209 w 2967229"/>
              <a:gd name="connsiteY0" fmla="*/ 7645 h 4812687"/>
              <a:gd name="connsiteX1" fmla="*/ 2967178 w 2967229"/>
              <a:gd name="connsiteY1" fmla="*/ 2397711 h 4812687"/>
              <a:gd name="connsiteX2" fmla="*/ 1835883 w 2967229"/>
              <a:gd name="connsiteY2" fmla="*/ 4058609 h 4812687"/>
              <a:gd name="connsiteX3" fmla="*/ 1705784 w 2967229"/>
              <a:gd name="connsiteY3" fmla="*/ 4085921 h 4812687"/>
              <a:gd name="connsiteX4" fmla="*/ 1705784 w 2967229"/>
              <a:gd name="connsiteY4" fmla="*/ 4812687 h 4812687"/>
              <a:gd name="connsiteX5" fmla="*/ 1322431 w 2967229"/>
              <a:gd name="connsiteY5" fmla="*/ 4812687 h 4812687"/>
              <a:gd name="connsiteX6" fmla="*/ 1322431 w 2967229"/>
              <a:gd name="connsiteY6" fmla="*/ 4085881 h 4812687"/>
              <a:gd name="connsiteX7" fmla="*/ 1192536 w 2967229"/>
              <a:gd name="connsiteY7" fmla="*/ 4058609 h 4812687"/>
              <a:gd name="connsiteX8" fmla="*/ 60435 w 2967229"/>
              <a:gd name="connsiteY8" fmla="*/ 2454234 h 4812687"/>
              <a:gd name="connsiteX9" fmla="*/ 298275 w 2967229"/>
              <a:gd name="connsiteY9" fmla="*/ 1665766 h 4812687"/>
              <a:gd name="connsiteX10" fmla="*/ 1514209 w 2967229"/>
              <a:gd name="connsiteY10" fmla="*/ 7645 h 4812687"/>
              <a:gd name="connsiteX0" fmla="*/ 1514209 w 2967229"/>
              <a:gd name="connsiteY0" fmla="*/ 7645 h 4812687"/>
              <a:gd name="connsiteX1" fmla="*/ 2967178 w 2967229"/>
              <a:gd name="connsiteY1" fmla="*/ 2397711 h 4812687"/>
              <a:gd name="connsiteX2" fmla="*/ 1835883 w 2967229"/>
              <a:gd name="connsiteY2" fmla="*/ 4058609 h 4812687"/>
              <a:gd name="connsiteX3" fmla="*/ 1705784 w 2967229"/>
              <a:gd name="connsiteY3" fmla="*/ 4085921 h 4812687"/>
              <a:gd name="connsiteX4" fmla="*/ 1705784 w 2967229"/>
              <a:gd name="connsiteY4" fmla="*/ 4812687 h 4812687"/>
              <a:gd name="connsiteX5" fmla="*/ 1322431 w 2967229"/>
              <a:gd name="connsiteY5" fmla="*/ 4812687 h 4812687"/>
              <a:gd name="connsiteX6" fmla="*/ 1322431 w 2967229"/>
              <a:gd name="connsiteY6" fmla="*/ 4085881 h 4812687"/>
              <a:gd name="connsiteX7" fmla="*/ 1192536 w 2967229"/>
              <a:gd name="connsiteY7" fmla="*/ 4058609 h 4812687"/>
              <a:gd name="connsiteX8" fmla="*/ 60435 w 2967229"/>
              <a:gd name="connsiteY8" fmla="*/ 2454234 h 4812687"/>
              <a:gd name="connsiteX9" fmla="*/ 298275 w 2967229"/>
              <a:gd name="connsiteY9" fmla="*/ 1665766 h 4812687"/>
              <a:gd name="connsiteX10" fmla="*/ 1514209 w 2967229"/>
              <a:gd name="connsiteY10" fmla="*/ 7645 h 4812687"/>
              <a:gd name="connsiteX0" fmla="*/ 1495817 w 2948837"/>
              <a:gd name="connsiteY0" fmla="*/ 7645 h 4812687"/>
              <a:gd name="connsiteX1" fmla="*/ 2948786 w 2948837"/>
              <a:gd name="connsiteY1" fmla="*/ 2397711 h 4812687"/>
              <a:gd name="connsiteX2" fmla="*/ 1817491 w 2948837"/>
              <a:gd name="connsiteY2" fmla="*/ 4058609 h 4812687"/>
              <a:gd name="connsiteX3" fmla="*/ 1687392 w 2948837"/>
              <a:gd name="connsiteY3" fmla="*/ 4085921 h 4812687"/>
              <a:gd name="connsiteX4" fmla="*/ 1687392 w 2948837"/>
              <a:gd name="connsiteY4" fmla="*/ 4812687 h 4812687"/>
              <a:gd name="connsiteX5" fmla="*/ 1304039 w 2948837"/>
              <a:gd name="connsiteY5" fmla="*/ 4812687 h 4812687"/>
              <a:gd name="connsiteX6" fmla="*/ 1304039 w 2948837"/>
              <a:gd name="connsiteY6" fmla="*/ 4085881 h 4812687"/>
              <a:gd name="connsiteX7" fmla="*/ 1174144 w 2948837"/>
              <a:gd name="connsiteY7" fmla="*/ 4058609 h 4812687"/>
              <a:gd name="connsiteX8" fmla="*/ 42043 w 2948837"/>
              <a:gd name="connsiteY8" fmla="*/ 2454234 h 4812687"/>
              <a:gd name="connsiteX9" fmla="*/ 279883 w 2948837"/>
              <a:gd name="connsiteY9" fmla="*/ 1665766 h 4812687"/>
              <a:gd name="connsiteX10" fmla="*/ 1495817 w 2948837"/>
              <a:gd name="connsiteY10" fmla="*/ 7645 h 4812687"/>
              <a:gd name="connsiteX0" fmla="*/ 1453774 w 2906794"/>
              <a:gd name="connsiteY0" fmla="*/ 7645 h 4812687"/>
              <a:gd name="connsiteX1" fmla="*/ 2906743 w 2906794"/>
              <a:gd name="connsiteY1" fmla="*/ 2397711 h 4812687"/>
              <a:gd name="connsiteX2" fmla="*/ 1775448 w 2906794"/>
              <a:gd name="connsiteY2" fmla="*/ 4058609 h 4812687"/>
              <a:gd name="connsiteX3" fmla="*/ 1645349 w 2906794"/>
              <a:gd name="connsiteY3" fmla="*/ 4085921 h 4812687"/>
              <a:gd name="connsiteX4" fmla="*/ 1645349 w 2906794"/>
              <a:gd name="connsiteY4" fmla="*/ 4812687 h 4812687"/>
              <a:gd name="connsiteX5" fmla="*/ 1261996 w 2906794"/>
              <a:gd name="connsiteY5" fmla="*/ 4812687 h 4812687"/>
              <a:gd name="connsiteX6" fmla="*/ 1261996 w 2906794"/>
              <a:gd name="connsiteY6" fmla="*/ 4085881 h 4812687"/>
              <a:gd name="connsiteX7" fmla="*/ 1132101 w 2906794"/>
              <a:gd name="connsiteY7" fmla="*/ 4058609 h 4812687"/>
              <a:gd name="connsiteX8" fmla="*/ 0 w 2906794"/>
              <a:gd name="connsiteY8" fmla="*/ 2454234 h 4812687"/>
              <a:gd name="connsiteX9" fmla="*/ 237840 w 2906794"/>
              <a:gd name="connsiteY9" fmla="*/ 1665766 h 4812687"/>
              <a:gd name="connsiteX10" fmla="*/ 1453774 w 2906794"/>
              <a:gd name="connsiteY10" fmla="*/ 7645 h 4812687"/>
              <a:gd name="connsiteX0" fmla="*/ 1453774 w 2906794"/>
              <a:gd name="connsiteY0" fmla="*/ 0 h 4805042"/>
              <a:gd name="connsiteX1" fmla="*/ 2906743 w 2906794"/>
              <a:gd name="connsiteY1" fmla="*/ 2390066 h 4805042"/>
              <a:gd name="connsiteX2" fmla="*/ 1775448 w 2906794"/>
              <a:gd name="connsiteY2" fmla="*/ 4050964 h 4805042"/>
              <a:gd name="connsiteX3" fmla="*/ 1645349 w 2906794"/>
              <a:gd name="connsiteY3" fmla="*/ 4078276 h 4805042"/>
              <a:gd name="connsiteX4" fmla="*/ 1645349 w 2906794"/>
              <a:gd name="connsiteY4" fmla="*/ 4805042 h 4805042"/>
              <a:gd name="connsiteX5" fmla="*/ 1261996 w 2906794"/>
              <a:gd name="connsiteY5" fmla="*/ 4805042 h 4805042"/>
              <a:gd name="connsiteX6" fmla="*/ 1261996 w 2906794"/>
              <a:gd name="connsiteY6" fmla="*/ 4078236 h 4805042"/>
              <a:gd name="connsiteX7" fmla="*/ 1132101 w 2906794"/>
              <a:gd name="connsiteY7" fmla="*/ 4050964 h 4805042"/>
              <a:gd name="connsiteX8" fmla="*/ 0 w 2906794"/>
              <a:gd name="connsiteY8" fmla="*/ 2446589 h 4805042"/>
              <a:gd name="connsiteX9" fmla="*/ 237840 w 2906794"/>
              <a:gd name="connsiteY9" fmla="*/ 1658121 h 4805042"/>
              <a:gd name="connsiteX10" fmla="*/ 1453774 w 2906794"/>
              <a:gd name="connsiteY10" fmla="*/ 0 h 4805042"/>
              <a:gd name="connsiteX0" fmla="*/ 1459489 w 2906794"/>
              <a:gd name="connsiteY0" fmla="*/ 0 h 4803137"/>
              <a:gd name="connsiteX1" fmla="*/ 2906743 w 2906794"/>
              <a:gd name="connsiteY1" fmla="*/ 2388161 h 4803137"/>
              <a:gd name="connsiteX2" fmla="*/ 1775448 w 2906794"/>
              <a:gd name="connsiteY2" fmla="*/ 4049059 h 4803137"/>
              <a:gd name="connsiteX3" fmla="*/ 1645349 w 2906794"/>
              <a:gd name="connsiteY3" fmla="*/ 4076371 h 4803137"/>
              <a:gd name="connsiteX4" fmla="*/ 1645349 w 2906794"/>
              <a:gd name="connsiteY4" fmla="*/ 4803137 h 4803137"/>
              <a:gd name="connsiteX5" fmla="*/ 1261996 w 2906794"/>
              <a:gd name="connsiteY5" fmla="*/ 4803137 h 4803137"/>
              <a:gd name="connsiteX6" fmla="*/ 1261996 w 2906794"/>
              <a:gd name="connsiteY6" fmla="*/ 4076331 h 4803137"/>
              <a:gd name="connsiteX7" fmla="*/ 1132101 w 2906794"/>
              <a:gd name="connsiteY7" fmla="*/ 4049059 h 4803137"/>
              <a:gd name="connsiteX8" fmla="*/ 0 w 2906794"/>
              <a:gd name="connsiteY8" fmla="*/ 2444684 h 4803137"/>
              <a:gd name="connsiteX9" fmla="*/ 237840 w 2906794"/>
              <a:gd name="connsiteY9" fmla="*/ 1656216 h 4803137"/>
              <a:gd name="connsiteX10" fmla="*/ 1459489 w 2906794"/>
              <a:gd name="connsiteY10" fmla="*/ 0 h 4803137"/>
              <a:gd name="connsiteX0" fmla="*/ 1459489 w 2906794"/>
              <a:gd name="connsiteY0" fmla="*/ 0 h 4803137"/>
              <a:gd name="connsiteX1" fmla="*/ 2906743 w 2906794"/>
              <a:gd name="connsiteY1" fmla="*/ 2388161 h 4803137"/>
              <a:gd name="connsiteX2" fmla="*/ 1775448 w 2906794"/>
              <a:gd name="connsiteY2" fmla="*/ 4049059 h 4803137"/>
              <a:gd name="connsiteX3" fmla="*/ 1645349 w 2906794"/>
              <a:gd name="connsiteY3" fmla="*/ 4076371 h 4803137"/>
              <a:gd name="connsiteX4" fmla="*/ 1645349 w 2906794"/>
              <a:gd name="connsiteY4" fmla="*/ 4803137 h 4803137"/>
              <a:gd name="connsiteX5" fmla="*/ 1261996 w 2906794"/>
              <a:gd name="connsiteY5" fmla="*/ 4803137 h 4803137"/>
              <a:gd name="connsiteX6" fmla="*/ 1261996 w 2906794"/>
              <a:gd name="connsiteY6" fmla="*/ 4076331 h 4803137"/>
              <a:gd name="connsiteX7" fmla="*/ 1132101 w 2906794"/>
              <a:gd name="connsiteY7" fmla="*/ 4049059 h 4803137"/>
              <a:gd name="connsiteX8" fmla="*/ 0 w 2906794"/>
              <a:gd name="connsiteY8" fmla="*/ 2444684 h 4803137"/>
              <a:gd name="connsiteX9" fmla="*/ 237840 w 2906794"/>
              <a:gd name="connsiteY9" fmla="*/ 1656216 h 4803137"/>
              <a:gd name="connsiteX10" fmla="*/ 1459489 w 2906794"/>
              <a:gd name="connsiteY10" fmla="*/ 0 h 4803137"/>
              <a:gd name="connsiteX0" fmla="*/ 1459489 w 2906794"/>
              <a:gd name="connsiteY0" fmla="*/ 0 h 4803137"/>
              <a:gd name="connsiteX1" fmla="*/ 2906743 w 2906794"/>
              <a:gd name="connsiteY1" fmla="*/ 2388161 h 4803137"/>
              <a:gd name="connsiteX2" fmla="*/ 1775448 w 2906794"/>
              <a:gd name="connsiteY2" fmla="*/ 4049059 h 4803137"/>
              <a:gd name="connsiteX3" fmla="*/ 1645349 w 2906794"/>
              <a:gd name="connsiteY3" fmla="*/ 4076371 h 4803137"/>
              <a:gd name="connsiteX4" fmla="*/ 1645349 w 2906794"/>
              <a:gd name="connsiteY4" fmla="*/ 4803137 h 4803137"/>
              <a:gd name="connsiteX5" fmla="*/ 1261996 w 2906794"/>
              <a:gd name="connsiteY5" fmla="*/ 4803137 h 4803137"/>
              <a:gd name="connsiteX6" fmla="*/ 1261996 w 2906794"/>
              <a:gd name="connsiteY6" fmla="*/ 4076331 h 4803137"/>
              <a:gd name="connsiteX7" fmla="*/ 1132101 w 2906794"/>
              <a:gd name="connsiteY7" fmla="*/ 4049059 h 4803137"/>
              <a:gd name="connsiteX8" fmla="*/ 0 w 2906794"/>
              <a:gd name="connsiteY8" fmla="*/ 2444684 h 4803137"/>
              <a:gd name="connsiteX9" fmla="*/ 239745 w 2906794"/>
              <a:gd name="connsiteY9" fmla="*/ 1656216 h 4803137"/>
              <a:gd name="connsiteX10" fmla="*/ 1459489 w 2906794"/>
              <a:gd name="connsiteY10" fmla="*/ 0 h 4803137"/>
              <a:gd name="connsiteX0" fmla="*/ 1459489 w 2906794"/>
              <a:gd name="connsiteY0" fmla="*/ 0 h 4803137"/>
              <a:gd name="connsiteX1" fmla="*/ 2906743 w 2906794"/>
              <a:gd name="connsiteY1" fmla="*/ 2388161 h 4803137"/>
              <a:gd name="connsiteX2" fmla="*/ 1775448 w 2906794"/>
              <a:gd name="connsiteY2" fmla="*/ 4049059 h 4803137"/>
              <a:gd name="connsiteX3" fmla="*/ 1645349 w 2906794"/>
              <a:gd name="connsiteY3" fmla="*/ 4076371 h 4803137"/>
              <a:gd name="connsiteX4" fmla="*/ 1645349 w 2906794"/>
              <a:gd name="connsiteY4" fmla="*/ 4803137 h 4803137"/>
              <a:gd name="connsiteX5" fmla="*/ 1261996 w 2906794"/>
              <a:gd name="connsiteY5" fmla="*/ 4803137 h 4803137"/>
              <a:gd name="connsiteX6" fmla="*/ 1261996 w 2906794"/>
              <a:gd name="connsiteY6" fmla="*/ 4076331 h 4803137"/>
              <a:gd name="connsiteX7" fmla="*/ 1132101 w 2906794"/>
              <a:gd name="connsiteY7" fmla="*/ 4049059 h 4803137"/>
              <a:gd name="connsiteX8" fmla="*/ 0 w 2906794"/>
              <a:gd name="connsiteY8" fmla="*/ 2444684 h 4803137"/>
              <a:gd name="connsiteX9" fmla="*/ 239745 w 2906794"/>
              <a:gd name="connsiteY9" fmla="*/ 1656216 h 4803137"/>
              <a:gd name="connsiteX10" fmla="*/ 1459489 w 2906794"/>
              <a:gd name="connsiteY10" fmla="*/ 0 h 4803137"/>
              <a:gd name="connsiteX0" fmla="*/ 1459489 w 2906797"/>
              <a:gd name="connsiteY0" fmla="*/ 0 h 4803137"/>
              <a:gd name="connsiteX1" fmla="*/ 2906743 w 2906797"/>
              <a:gd name="connsiteY1" fmla="*/ 2388161 h 4803137"/>
              <a:gd name="connsiteX2" fmla="*/ 1775448 w 2906797"/>
              <a:gd name="connsiteY2" fmla="*/ 4049059 h 4803137"/>
              <a:gd name="connsiteX3" fmla="*/ 1645349 w 2906797"/>
              <a:gd name="connsiteY3" fmla="*/ 4076371 h 4803137"/>
              <a:gd name="connsiteX4" fmla="*/ 1645349 w 2906797"/>
              <a:gd name="connsiteY4" fmla="*/ 4803137 h 4803137"/>
              <a:gd name="connsiteX5" fmla="*/ 1261996 w 2906797"/>
              <a:gd name="connsiteY5" fmla="*/ 4803137 h 4803137"/>
              <a:gd name="connsiteX6" fmla="*/ 1261996 w 2906797"/>
              <a:gd name="connsiteY6" fmla="*/ 4076331 h 4803137"/>
              <a:gd name="connsiteX7" fmla="*/ 1132101 w 2906797"/>
              <a:gd name="connsiteY7" fmla="*/ 4049059 h 4803137"/>
              <a:gd name="connsiteX8" fmla="*/ 0 w 2906797"/>
              <a:gd name="connsiteY8" fmla="*/ 2444684 h 4803137"/>
              <a:gd name="connsiteX9" fmla="*/ 239745 w 2906797"/>
              <a:gd name="connsiteY9" fmla="*/ 1656216 h 4803137"/>
              <a:gd name="connsiteX10" fmla="*/ 1459489 w 2906797"/>
              <a:gd name="connsiteY10" fmla="*/ 0 h 4803137"/>
              <a:gd name="connsiteX0" fmla="*/ 1459489 w 2910607"/>
              <a:gd name="connsiteY0" fmla="*/ 0 h 4803137"/>
              <a:gd name="connsiteX1" fmla="*/ 2910553 w 2910607"/>
              <a:gd name="connsiteY1" fmla="*/ 2388161 h 4803137"/>
              <a:gd name="connsiteX2" fmla="*/ 1775448 w 2910607"/>
              <a:gd name="connsiteY2" fmla="*/ 4049059 h 4803137"/>
              <a:gd name="connsiteX3" fmla="*/ 1645349 w 2910607"/>
              <a:gd name="connsiteY3" fmla="*/ 4076371 h 4803137"/>
              <a:gd name="connsiteX4" fmla="*/ 1645349 w 2910607"/>
              <a:gd name="connsiteY4" fmla="*/ 4803137 h 4803137"/>
              <a:gd name="connsiteX5" fmla="*/ 1261996 w 2910607"/>
              <a:gd name="connsiteY5" fmla="*/ 4803137 h 4803137"/>
              <a:gd name="connsiteX6" fmla="*/ 1261996 w 2910607"/>
              <a:gd name="connsiteY6" fmla="*/ 4076331 h 4803137"/>
              <a:gd name="connsiteX7" fmla="*/ 1132101 w 2910607"/>
              <a:gd name="connsiteY7" fmla="*/ 4049059 h 4803137"/>
              <a:gd name="connsiteX8" fmla="*/ 0 w 2910607"/>
              <a:gd name="connsiteY8" fmla="*/ 2444684 h 4803137"/>
              <a:gd name="connsiteX9" fmla="*/ 239745 w 2910607"/>
              <a:gd name="connsiteY9" fmla="*/ 1656216 h 4803137"/>
              <a:gd name="connsiteX10" fmla="*/ 1459489 w 2910607"/>
              <a:gd name="connsiteY10" fmla="*/ 0 h 4803137"/>
              <a:gd name="connsiteX0" fmla="*/ 1455679 w 2910607"/>
              <a:gd name="connsiteY0" fmla="*/ 0 h 4803137"/>
              <a:gd name="connsiteX1" fmla="*/ 2910553 w 2910607"/>
              <a:gd name="connsiteY1" fmla="*/ 2388161 h 4803137"/>
              <a:gd name="connsiteX2" fmla="*/ 1775448 w 2910607"/>
              <a:gd name="connsiteY2" fmla="*/ 4049059 h 4803137"/>
              <a:gd name="connsiteX3" fmla="*/ 1645349 w 2910607"/>
              <a:gd name="connsiteY3" fmla="*/ 4076371 h 4803137"/>
              <a:gd name="connsiteX4" fmla="*/ 1645349 w 2910607"/>
              <a:gd name="connsiteY4" fmla="*/ 4803137 h 4803137"/>
              <a:gd name="connsiteX5" fmla="*/ 1261996 w 2910607"/>
              <a:gd name="connsiteY5" fmla="*/ 4803137 h 4803137"/>
              <a:gd name="connsiteX6" fmla="*/ 1261996 w 2910607"/>
              <a:gd name="connsiteY6" fmla="*/ 4076331 h 4803137"/>
              <a:gd name="connsiteX7" fmla="*/ 1132101 w 2910607"/>
              <a:gd name="connsiteY7" fmla="*/ 4049059 h 4803137"/>
              <a:gd name="connsiteX8" fmla="*/ 0 w 2910607"/>
              <a:gd name="connsiteY8" fmla="*/ 2444684 h 4803137"/>
              <a:gd name="connsiteX9" fmla="*/ 239745 w 2910607"/>
              <a:gd name="connsiteY9" fmla="*/ 1656216 h 4803137"/>
              <a:gd name="connsiteX10" fmla="*/ 1455679 w 2910607"/>
              <a:gd name="connsiteY10" fmla="*/ 0 h 4803137"/>
              <a:gd name="connsiteX0" fmla="*/ 1455679 w 2975853"/>
              <a:gd name="connsiteY0" fmla="*/ 0 h 4803137"/>
              <a:gd name="connsiteX1" fmla="*/ 2689575 w 2975853"/>
              <a:gd name="connsiteY1" fmla="*/ 1700031 h 4803137"/>
              <a:gd name="connsiteX2" fmla="*/ 2910553 w 2975853"/>
              <a:gd name="connsiteY2" fmla="*/ 2388161 h 4803137"/>
              <a:gd name="connsiteX3" fmla="*/ 1775448 w 2975853"/>
              <a:gd name="connsiteY3" fmla="*/ 4049059 h 4803137"/>
              <a:gd name="connsiteX4" fmla="*/ 1645349 w 2975853"/>
              <a:gd name="connsiteY4" fmla="*/ 4076371 h 4803137"/>
              <a:gd name="connsiteX5" fmla="*/ 1645349 w 2975853"/>
              <a:gd name="connsiteY5" fmla="*/ 4803137 h 4803137"/>
              <a:gd name="connsiteX6" fmla="*/ 1261996 w 2975853"/>
              <a:gd name="connsiteY6" fmla="*/ 4803137 h 4803137"/>
              <a:gd name="connsiteX7" fmla="*/ 1261996 w 2975853"/>
              <a:gd name="connsiteY7" fmla="*/ 4076331 h 4803137"/>
              <a:gd name="connsiteX8" fmla="*/ 1132101 w 2975853"/>
              <a:gd name="connsiteY8" fmla="*/ 4049059 h 4803137"/>
              <a:gd name="connsiteX9" fmla="*/ 0 w 2975853"/>
              <a:gd name="connsiteY9" fmla="*/ 2444684 h 4803137"/>
              <a:gd name="connsiteX10" fmla="*/ 239745 w 2975853"/>
              <a:gd name="connsiteY10" fmla="*/ 1656216 h 4803137"/>
              <a:gd name="connsiteX11" fmla="*/ 1455679 w 2975853"/>
              <a:gd name="connsiteY11" fmla="*/ 0 h 4803137"/>
              <a:gd name="connsiteX0" fmla="*/ 1455679 w 2975853"/>
              <a:gd name="connsiteY0" fmla="*/ 0 h 4803137"/>
              <a:gd name="connsiteX1" fmla="*/ 2689575 w 2975853"/>
              <a:gd name="connsiteY1" fmla="*/ 1700031 h 4803137"/>
              <a:gd name="connsiteX2" fmla="*/ 2910553 w 2975853"/>
              <a:gd name="connsiteY2" fmla="*/ 2388161 h 4803137"/>
              <a:gd name="connsiteX3" fmla="*/ 1775448 w 2975853"/>
              <a:gd name="connsiteY3" fmla="*/ 4049059 h 4803137"/>
              <a:gd name="connsiteX4" fmla="*/ 1645349 w 2975853"/>
              <a:gd name="connsiteY4" fmla="*/ 4076371 h 4803137"/>
              <a:gd name="connsiteX5" fmla="*/ 1645349 w 2975853"/>
              <a:gd name="connsiteY5" fmla="*/ 4803137 h 4803137"/>
              <a:gd name="connsiteX6" fmla="*/ 1261996 w 2975853"/>
              <a:gd name="connsiteY6" fmla="*/ 4803137 h 4803137"/>
              <a:gd name="connsiteX7" fmla="*/ 1261996 w 2975853"/>
              <a:gd name="connsiteY7" fmla="*/ 4076331 h 4803137"/>
              <a:gd name="connsiteX8" fmla="*/ 1132101 w 2975853"/>
              <a:gd name="connsiteY8" fmla="*/ 4049059 h 4803137"/>
              <a:gd name="connsiteX9" fmla="*/ 0 w 2975853"/>
              <a:gd name="connsiteY9" fmla="*/ 2444684 h 4803137"/>
              <a:gd name="connsiteX10" fmla="*/ 239745 w 2975853"/>
              <a:gd name="connsiteY10" fmla="*/ 1656216 h 4803137"/>
              <a:gd name="connsiteX11" fmla="*/ 1455679 w 2975853"/>
              <a:gd name="connsiteY11" fmla="*/ 0 h 4803137"/>
              <a:gd name="connsiteX0" fmla="*/ 1455679 w 2952032"/>
              <a:gd name="connsiteY0" fmla="*/ 0 h 4803137"/>
              <a:gd name="connsiteX1" fmla="*/ 2689575 w 2952032"/>
              <a:gd name="connsiteY1" fmla="*/ 1700031 h 4803137"/>
              <a:gd name="connsiteX2" fmla="*/ 2910553 w 2952032"/>
              <a:gd name="connsiteY2" fmla="*/ 2388161 h 4803137"/>
              <a:gd name="connsiteX3" fmla="*/ 1775448 w 2952032"/>
              <a:gd name="connsiteY3" fmla="*/ 4049059 h 4803137"/>
              <a:gd name="connsiteX4" fmla="*/ 1645349 w 2952032"/>
              <a:gd name="connsiteY4" fmla="*/ 4076371 h 4803137"/>
              <a:gd name="connsiteX5" fmla="*/ 1645349 w 2952032"/>
              <a:gd name="connsiteY5" fmla="*/ 4803137 h 4803137"/>
              <a:gd name="connsiteX6" fmla="*/ 1261996 w 2952032"/>
              <a:gd name="connsiteY6" fmla="*/ 4803137 h 4803137"/>
              <a:gd name="connsiteX7" fmla="*/ 1261996 w 2952032"/>
              <a:gd name="connsiteY7" fmla="*/ 4076331 h 4803137"/>
              <a:gd name="connsiteX8" fmla="*/ 1132101 w 2952032"/>
              <a:gd name="connsiteY8" fmla="*/ 4049059 h 4803137"/>
              <a:gd name="connsiteX9" fmla="*/ 0 w 2952032"/>
              <a:gd name="connsiteY9" fmla="*/ 2444684 h 4803137"/>
              <a:gd name="connsiteX10" fmla="*/ 239745 w 2952032"/>
              <a:gd name="connsiteY10" fmla="*/ 1656216 h 4803137"/>
              <a:gd name="connsiteX11" fmla="*/ 1455679 w 2952032"/>
              <a:gd name="connsiteY11" fmla="*/ 0 h 4803137"/>
              <a:gd name="connsiteX0" fmla="*/ 1455679 w 2910607"/>
              <a:gd name="connsiteY0" fmla="*/ 0 h 4803137"/>
              <a:gd name="connsiteX1" fmla="*/ 2689575 w 2910607"/>
              <a:gd name="connsiteY1" fmla="*/ 1700031 h 4803137"/>
              <a:gd name="connsiteX2" fmla="*/ 2910553 w 2910607"/>
              <a:gd name="connsiteY2" fmla="*/ 2388161 h 4803137"/>
              <a:gd name="connsiteX3" fmla="*/ 1775448 w 2910607"/>
              <a:gd name="connsiteY3" fmla="*/ 4049059 h 4803137"/>
              <a:gd name="connsiteX4" fmla="*/ 1645349 w 2910607"/>
              <a:gd name="connsiteY4" fmla="*/ 4076371 h 4803137"/>
              <a:gd name="connsiteX5" fmla="*/ 1645349 w 2910607"/>
              <a:gd name="connsiteY5" fmla="*/ 4803137 h 4803137"/>
              <a:gd name="connsiteX6" fmla="*/ 1261996 w 2910607"/>
              <a:gd name="connsiteY6" fmla="*/ 4803137 h 4803137"/>
              <a:gd name="connsiteX7" fmla="*/ 1261996 w 2910607"/>
              <a:gd name="connsiteY7" fmla="*/ 4076331 h 4803137"/>
              <a:gd name="connsiteX8" fmla="*/ 1132101 w 2910607"/>
              <a:gd name="connsiteY8" fmla="*/ 4049059 h 4803137"/>
              <a:gd name="connsiteX9" fmla="*/ 0 w 2910607"/>
              <a:gd name="connsiteY9" fmla="*/ 2444684 h 4803137"/>
              <a:gd name="connsiteX10" fmla="*/ 239745 w 2910607"/>
              <a:gd name="connsiteY10" fmla="*/ 1656216 h 4803137"/>
              <a:gd name="connsiteX11" fmla="*/ 1455679 w 2910607"/>
              <a:gd name="connsiteY11" fmla="*/ 0 h 4803137"/>
              <a:gd name="connsiteX0" fmla="*/ 1455679 w 2910607"/>
              <a:gd name="connsiteY0" fmla="*/ 0 h 4803137"/>
              <a:gd name="connsiteX1" fmla="*/ 2689575 w 2910607"/>
              <a:gd name="connsiteY1" fmla="*/ 1700031 h 4803137"/>
              <a:gd name="connsiteX2" fmla="*/ 2910553 w 2910607"/>
              <a:gd name="connsiteY2" fmla="*/ 2388161 h 4803137"/>
              <a:gd name="connsiteX3" fmla="*/ 1775448 w 2910607"/>
              <a:gd name="connsiteY3" fmla="*/ 4049059 h 4803137"/>
              <a:gd name="connsiteX4" fmla="*/ 1645349 w 2910607"/>
              <a:gd name="connsiteY4" fmla="*/ 4076371 h 4803137"/>
              <a:gd name="connsiteX5" fmla="*/ 1645349 w 2910607"/>
              <a:gd name="connsiteY5" fmla="*/ 4803137 h 4803137"/>
              <a:gd name="connsiteX6" fmla="*/ 1261996 w 2910607"/>
              <a:gd name="connsiteY6" fmla="*/ 4803137 h 4803137"/>
              <a:gd name="connsiteX7" fmla="*/ 1261996 w 2910607"/>
              <a:gd name="connsiteY7" fmla="*/ 4076331 h 4803137"/>
              <a:gd name="connsiteX8" fmla="*/ 1132101 w 2910607"/>
              <a:gd name="connsiteY8" fmla="*/ 4049059 h 4803137"/>
              <a:gd name="connsiteX9" fmla="*/ 0 w 2910607"/>
              <a:gd name="connsiteY9" fmla="*/ 2444684 h 4803137"/>
              <a:gd name="connsiteX10" fmla="*/ 239745 w 2910607"/>
              <a:gd name="connsiteY10" fmla="*/ 1656216 h 4803137"/>
              <a:gd name="connsiteX11" fmla="*/ 1455679 w 2910607"/>
              <a:gd name="connsiteY11" fmla="*/ 0 h 4803137"/>
              <a:gd name="connsiteX0" fmla="*/ 1455679 w 2910607"/>
              <a:gd name="connsiteY0" fmla="*/ 0 h 4803137"/>
              <a:gd name="connsiteX1" fmla="*/ 2689575 w 2910607"/>
              <a:gd name="connsiteY1" fmla="*/ 1700031 h 4803137"/>
              <a:gd name="connsiteX2" fmla="*/ 2910553 w 2910607"/>
              <a:gd name="connsiteY2" fmla="*/ 2388161 h 4803137"/>
              <a:gd name="connsiteX3" fmla="*/ 1775448 w 2910607"/>
              <a:gd name="connsiteY3" fmla="*/ 4049059 h 4803137"/>
              <a:gd name="connsiteX4" fmla="*/ 1645349 w 2910607"/>
              <a:gd name="connsiteY4" fmla="*/ 4076371 h 4803137"/>
              <a:gd name="connsiteX5" fmla="*/ 1645349 w 2910607"/>
              <a:gd name="connsiteY5" fmla="*/ 4803137 h 4803137"/>
              <a:gd name="connsiteX6" fmla="*/ 1261996 w 2910607"/>
              <a:gd name="connsiteY6" fmla="*/ 4803137 h 4803137"/>
              <a:gd name="connsiteX7" fmla="*/ 1261996 w 2910607"/>
              <a:gd name="connsiteY7" fmla="*/ 4076331 h 4803137"/>
              <a:gd name="connsiteX8" fmla="*/ 1132101 w 2910607"/>
              <a:gd name="connsiteY8" fmla="*/ 4049059 h 4803137"/>
              <a:gd name="connsiteX9" fmla="*/ 0 w 2910607"/>
              <a:gd name="connsiteY9" fmla="*/ 2444684 h 4803137"/>
              <a:gd name="connsiteX10" fmla="*/ 239745 w 2910607"/>
              <a:gd name="connsiteY10" fmla="*/ 1656216 h 4803137"/>
              <a:gd name="connsiteX11" fmla="*/ 1455679 w 2910607"/>
              <a:gd name="connsiteY11" fmla="*/ 0 h 4803137"/>
              <a:gd name="connsiteX0" fmla="*/ 1455679 w 2910607"/>
              <a:gd name="connsiteY0" fmla="*/ 0 h 4803137"/>
              <a:gd name="connsiteX1" fmla="*/ 2689575 w 2910607"/>
              <a:gd name="connsiteY1" fmla="*/ 1700031 h 4803137"/>
              <a:gd name="connsiteX2" fmla="*/ 2910553 w 2910607"/>
              <a:gd name="connsiteY2" fmla="*/ 2388161 h 4803137"/>
              <a:gd name="connsiteX3" fmla="*/ 1775448 w 2910607"/>
              <a:gd name="connsiteY3" fmla="*/ 4049059 h 4803137"/>
              <a:gd name="connsiteX4" fmla="*/ 1645349 w 2910607"/>
              <a:gd name="connsiteY4" fmla="*/ 4076371 h 4803137"/>
              <a:gd name="connsiteX5" fmla="*/ 1645349 w 2910607"/>
              <a:gd name="connsiteY5" fmla="*/ 4803137 h 4803137"/>
              <a:gd name="connsiteX6" fmla="*/ 1261996 w 2910607"/>
              <a:gd name="connsiteY6" fmla="*/ 4803137 h 4803137"/>
              <a:gd name="connsiteX7" fmla="*/ 1261996 w 2910607"/>
              <a:gd name="connsiteY7" fmla="*/ 4076331 h 4803137"/>
              <a:gd name="connsiteX8" fmla="*/ 1132101 w 2910607"/>
              <a:gd name="connsiteY8" fmla="*/ 4049059 h 4803137"/>
              <a:gd name="connsiteX9" fmla="*/ 0 w 2910607"/>
              <a:gd name="connsiteY9" fmla="*/ 2444684 h 4803137"/>
              <a:gd name="connsiteX10" fmla="*/ 239745 w 2910607"/>
              <a:gd name="connsiteY10" fmla="*/ 1656216 h 4803137"/>
              <a:gd name="connsiteX11" fmla="*/ 1455679 w 2910607"/>
              <a:gd name="connsiteY11" fmla="*/ 0 h 4803137"/>
              <a:gd name="connsiteX0" fmla="*/ 1455679 w 2910607"/>
              <a:gd name="connsiteY0" fmla="*/ 0 h 4803137"/>
              <a:gd name="connsiteX1" fmla="*/ 2689575 w 2910607"/>
              <a:gd name="connsiteY1" fmla="*/ 1700031 h 4803137"/>
              <a:gd name="connsiteX2" fmla="*/ 2910553 w 2910607"/>
              <a:gd name="connsiteY2" fmla="*/ 2388161 h 4803137"/>
              <a:gd name="connsiteX3" fmla="*/ 1775448 w 2910607"/>
              <a:gd name="connsiteY3" fmla="*/ 4049059 h 4803137"/>
              <a:gd name="connsiteX4" fmla="*/ 1645349 w 2910607"/>
              <a:gd name="connsiteY4" fmla="*/ 4076371 h 4803137"/>
              <a:gd name="connsiteX5" fmla="*/ 1645349 w 2910607"/>
              <a:gd name="connsiteY5" fmla="*/ 4803137 h 4803137"/>
              <a:gd name="connsiteX6" fmla="*/ 1261996 w 2910607"/>
              <a:gd name="connsiteY6" fmla="*/ 4803137 h 4803137"/>
              <a:gd name="connsiteX7" fmla="*/ 1261996 w 2910607"/>
              <a:gd name="connsiteY7" fmla="*/ 4076331 h 4803137"/>
              <a:gd name="connsiteX8" fmla="*/ 1132101 w 2910607"/>
              <a:gd name="connsiteY8" fmla="*/ 4049059 h 4803137"/>
              <a:gd name="connsiteX9" fmla="*/ 0 w 2910607"/>
              <a:gd name="connsiteY9" fmla="*/ 2444684 h 4803137"/>
              <a:gd name="connsiteX10" fmla="*/ 243555 w 2910607"/>
              <a:gd name="connsiteY10" fmla="*/ 1656216 h 4803137"/>
              <a:gd name="connsiteX11" fmla="*/ 1455679 w 2910607"/>
              <a:gd name="connsiteY11" fmla="*/ 0 h 4803137"/>
              <a:gd name="connsiteX0" fmla="*/ 1455679 w 2906797"/>
              <a:gd name="connsiteY0" fmla="*/ 0 h 4803137"/>
              <a:gd name="connsiteX1" fmla="*/ 2689575 w 2906797"/>
              <a:gd name="connsiteY1" fmla="*/ 1700031 h 4803137"/>
              <a:gd name="connsiteX2" fmla="*/ 2906743 w 2906797"/>
              <a:gd name="connsiteY2" fmla="*/ 2391971 h 4803137"/>
              <a:gd name="connsiteX3" fmla="*/ 1775448 w 2906797"/>
              <a:gd name="connsiteY3" fmla="*/ 4049059 h 4803137"/>
              <a:gd name="connsiteX4" fmla="*/ 1645349 w 2906797"/>
              <a:gd name="connsiteY4" fmla="*/ 4076371 h 4803137"/>
              <a:gd name="connsiteX5" fmla="*/ 1645349 w 2906797"/>
              <a:gd name="connsiteY5" fmla="*/ 4803137 h 4803137"/>
              <a:gd name="connsiteX6" fmla="*/ 1261996 w 2906797"/>
              <a:gd name="connsiteY6" fmla="*/ 4803137 h 4803137"/>
              <a:gd name="connsiteX7" fmla="*/ 1261996 w 2906797"/>
              <a:gd name="connsiteY7" fmla="*/ 4076331 h 4803137"/>
              <a:gd name="connsiteX8" fmla="*/ 1132101 w 2906797"/>
              <a:gd name="connsiteY8" fmla="*/ 4049059 h 4803137"/>
              <a:gd name="connsiteX9" fmla="*/ 0 w 2906797"/>
              <a:gd name="connsiteY9" fmla="*/ 2444684 h 4803137"/>
              <a:gd name="connsiteX10" fmla="*/ 243555 w 2906797"/>
              <a:gd name="connsiteY10" fmla="*/ 1656216 h 4803137"/>
              <a:gd name="connsiteX11" fmla="*/ 1455679 w 2906797"/>
              <a:gd name="connsiteY11" fmla="*/ 0 h 4803137"/>
              <a:gd name="connsiteX0" fmla="*/ 1455679 w 2906797"/>
              <a:gd name="connsiteY0" fmla="*/ 0 h 4803137"/>
              <a:gd name="connsiteX1" fmla="*/ 2689575 w 2906797"/>
              <a:gd name="connsiteY1" fmla="*/ 1700031 h 4803137"/>
              <a:gd name="connsiteX2" fmla="*/ 2906743 w 2906797"/>
              <a:gd name="connsiteY2" fmla="*/ 2391971 h 4803137"/>
              <a:gd name="connsiteX3" fmla="*/ 1775448 w 2906797"/>
              <a:gd name="connsiteY3" fmla="*/ 4049059 h 4803137"/>
              <a:gd name="connsiteX4" fmla="*/ 1645349 w 2906797"/>
              <a:gd name="connsiteY4" fmla="*/ 4076371 h 4803137"/>
              <a:gd name="connsiteX5" fmla="*/ 1645349 w 2906797"/>
              <a:gd name="connsiteY5" fmla="*/ 4803137 h 4803137"/>
              <a:gd name="connsiteX6" fmla="*/ 1261996 w 2906797"/>
              <a:gd name="connsiteY6" fmla="*/ 4803137 h 4803137"/>
              <a:gd name="connsiteX7" fmla="*/ 1261996 w 2906797"/>
              <a:gd name="connsiteY7" fmla="*/ 4076331 h 4803137"/>
              <a:gd name="connsiteX8" fmla="*/ 1132101 w 2906797"/>
              <a:gd name="connsiteY8" fmla="*/ 4049059 h 4803137"/>
              <a:gd name="connsiteX9" fmla="*/ 0 w 2906797"/>
              <a:gd name="connsiteY9" fmla="*/ 2444684 h 4803137"/>
              <a:gd name="connsiteX10" fmla="*/ 243555 w 2906797"/>
              <a:gd name="connsiteY10" fmla="*/ 1656216 h 4803137"/>
              <a:gd name="connsiteX11" fmla="*/ 1455679 w 2906797"/>
              <a:gd name="connsiteY11" fmla="*/ 0 h 4803137"/>
              <a:gd name="connsiteX0" fmla="*/ 1455679 w 2906797"/>
              <a:gd name="connsiteY0" fmla="*/ 0 h 4803137"/>
              <a:gd name="connsiteX1" fmla="*/ 2689575 w 2906797"/>
              <a:gd name="connsiteY1" fmla="*/ 1700031 h 4803137"/>
              <a:gd name="connsiteX2" fmla="*/ 2906743 w 2906797"/>
              <a:gd name="connsiteY2" fmla="*/ 2391971 h 4803137"/>
              <a:gd name="connsiteX3" fmla="*/ 1775448 w 2906797"/>
              <a:gd name="connsiteY3" fmla="*/ 4049059 h 4803137"/>
              <a:gd name="connsiteX4" fmla="*/ 1645349 w 2906797"/>
              <a:gd name="connsiteY4" fmla="*/ 4076371 h 4803137"/>
              <a:gd name="connsiteX5" fmla="*/ 1645349 w 2906797"/>
              <a:gd name="connsiteY5" fmla="*/ 4803137 h 4803137"/>
              <a:gd name="connsiteX6" fmla="*/ 1261996 w 2906797"/>
              <a:gd name="connsiteY6" fmla="*/ 4803137 h 4803137"/>
              <a:gd name="connsiteX7" fmla="*/ 1261996 w 2906797"/>
              <a:gd name="connsiteY7" fmla="*/ 4076331 h 4803137"/>
              <a:gd name="connsiteX8" fmla="*/ 1132101 w 2906797"/>
              <a:gd name="connsiteY8" fmla="*/ 4049059 h 4803137"/>
              <a:gd name="connsiteX9" fmla="*/ 0 w 2906797"/>
              <a:gd name="connsiteY9" fmla="*/ 2444684 h 4803137"/>
              <a:gd name="connsiteX10" fmla="*/ 243555 w 2906797"/>
              <a:gd name="connsiteY10" fmla="*/ 1656216 h 4803137"/>
              <a:gd name="connsiteX11" fmla="*/ 1455679 w 2906797"/>
              <a:gd name="connsiteY11" fmla="*/ 0 h 4803137"/>
              <a:gd name="connsiteX0" fmla="*/ 1455679 w 2906797"/>
              <a:gd name="connsiteY0" fmla="*/ 0 h 4803137"/>
              <a:gd name="connsiteX1" fmla="*/ 2689575 w 2906797"/>
              <a:gd name="connsiteY1" fmla="*/ 1700031 h 4803137"/>
              <a:gd name="connsiteX2" fmla="*/ 2906743 w 2906797"/>
              <a:gd name="connsiteY2" fmla="*/ 2391971 h 4803137"/>
              <a:gd name="connsiteX3" fmla="*/ 1775448 w 2906797"/>
              <a:gd name="connsiteY3" fmla="*/ 4049059 h 4803137"/>
              <a:gd name="connsiteX4" fmla="*/ 1645349 w 2906797"/>
              <a:gd name="connsiteY4" fmla="*/ 4076371 h 4803137"/>
              <a:gd name="connsiteX5" fmla="*/ 1645349 w 2906797"/>
              <a:gd name="connsiteY5" fmla="*/ 4803137 h 4803137"/>
              <a:gd name="connsiteX6" fmla="*/ 1261996 w 2906797"/>
              <a:gd name="connsiteY6" fmla="*/ 4803137 h 4803137"/>
              <a:gd name="connsiteX7" fmla="*/ 1261996 w 2906797"/>
              <a:gd name="connsiteY7" fmla="*/ 4076331 h 4803137"/>
              <a:gd name="connsiteX8" fmla="*/ 1132101 w 2906797"/>
              <a:gd name="connsiteY8" fmla="*/ 4049059 h 4803137"/>
              <a:gd name="connsiteX9" fmla="*/ 0 w 2906797"/>
              <a:gd name="connsiteY9" fmla="*/ 2444684 h 4803137"/>
              <a:gd name="connsiteX10" fmla="*/ 243555 w 2906797"/>
              <a:gd name="connsiteY10" fmla="*/ 1656216 h 4803137"/>
              <a:gd name="connsiteX11" fmla="*/ 1455679 w 2906797"/>
              <a:gd name="connsiteY11" fmla="*/ 0 h 4803137"/>
              <a:gd name="connsiteX0" fmla="*/ 1455679 w 2906797"/>
              <a:gd name="connsiteY0" fmla="*/ 0 h 4803137"/>
              <a:gd name="connsiteX1" fmla="*/ 2689575 w 2906797"/>
              <a:gd name="connsiteY1" fmla="*/ 1700031 h 4803137"/>
              <a:gd name="connsiteX2" fmla="*/ 2906743 w 2906797"/>
              <a:gd name="connsiteY2" fmla="*/ 2391971 h 4803137"/>
              <a:gd name="connsiteX3" fmla="*/ 1775448 w 2906797"/>
              <a:gd name="connsiteY3" fmla="*/ 4049059 h 4803137"/>
              <a:gd name="connsiteX4" fmla="*/ 1645349 w 2906797"/>
              <a:gd name="connsiteY4" fmla="*/ 4076371 h 4803137"/>
              <a:gd name="connsiteX5" fmla="*/ 1645349 w 2906797"/>
              <a:gd name="connsiteY5" fmla="*/ 4803137 h 4803137"/>
              <a:gd name="connsiteX6" fmla="*/ 1261996 w 2906797"/>
              <a:gd name="connsiteY6" fmla="*/ 4803137 h 4803137"/>
              <a:gd name="connsiteX7" fmla="*/ 1261996 w 2906797"/>
              <a:gd name="connsiteY7" fmla="*/ 4076331 h 4803137"/>
              <a:gd name="connsiteX8" fmla="*/ 1132101 w 2906797"/>
              <a:gd name="connsiteY8" fmla="*/ 4049059 h 4803137"/>
              <a:gd name="connsiteX9" fmla="*/ 0 w 2906797"/>
              <a:gd name="connsiteY9" fmla="*/ 2444684 h 4803137"/>
              <a:gd name="connsiteX10" fmla="*/ 243555 w 2906797"/>
              <a:gd name="connsiteY10" fmla="*/ 1656216 h 4803137"/>
              <a:gd name="connsiteX11" fmla="*/ 1455679 w 2906797"/>
              <a:gd name="connsiteY11" fmla="*/ 0 h 4803137"/>
              <a:gd name="connsiteX0" fmla="*/ 1455679 w 2906797"/>
              <a:gd name="connsiteY0" fmla="*/ 0 h 4803137"/>
              <a:gd name="connsiteX1" fmla="*/ 2689575 w 2906797"/>
              <a:gd name="connsiteY1" fmla="*/ 1700031 h 4803137"/>
              <a:gd name="connsiteX2" fmla="*/ 2906743 w 2906797"/>
              <a:gd name="connsiteY2" fmla="*/ 2391971 h 4803137"/>
              <a:gd name="connsiteX3" fmla="*/ 1775448 w 2906797"/>
              <a:gd name="connsiteY3" fmla="*/ 4049059 h 4803137"/>
              <a:gd name="connsiteX4" fmla="*/ 1645349 w 2906797"/>
              <a:gd name="connsiteY4" fmla="*/ 4076371 h 4803137"/>
              <a:gd name="connsiteX5" fmla="*/ 1645349 w 2906797"/>
              <a:gd name="connsiteY5" fmla="*/ 4803137 h 4803137"/>
              <a:gd name="connsiteX6" fmla="*/ 1261996 w 2906797"/>
              <a:gd name="connsiteY6" fmla="*/ 4803137 h 4803137"/>
              <a:gd name="connsiteX7" fmla="*/ 1261996 w 2906797"/>
              <a:gd name="connsiteY7" fmla="*/ 4076331 h 4803137"/>
              <a:gd name="connsiteX8" fmla="*/ 1132101 w 2906797"/>
              <a:gd name="connsiteY8" fmla="*/ 4049059 h 4803137"/>
              <a:gd name="connsiteX9" fmla="*/ 0 w 2906797"/>
              <a:gd name="connsiteY9" fmla="*/ 2444684 h 4803137"/>
              <a:gd name="connsiteX10" fmla="*/ 243555 w 2906797"/>
              <a:gd name="connsiteY10" fmla="*/ 1656216 h 4803137"/>
              <a:gd name="connsiteX11" fmla="*/ 1455679 w 2906797"/>
              <a:gd name="connsiteY11" fmla="*/ 0 h 4803137"/>
              <a:gd name="connsiteX0" fmla="*/ 1455679 w 2912512"/>
              <a:gd name="connsiteY0" fmla="*/ 0 h 4803137"/>
              <a:gd name="connsiteX1" fmla="*/ 2689575 w 2912512"/>
              <a:gd name="connsiteY1" fmla="*/ 1700031 h 4803137"/>
              <a:gd name="connsiteX2" fmla="*/ 2912458 w 2912512"/>
              <a:gd name="connsiteY2" fmla="*/ 2391971 h 4803137"/>
              <a:gd name="connsiteX3" fmla="*/ 1775448 w 2912512"/>
              <a:gd name="connsiteY3" fmla="*/ 4049059 h 4803137"/>
              <a:gd name="connsiteX4" fmla="*/ 1645349 w 2912512"/>
              <a:gd name="connsiteY4" fmla="*/ 4076371 h 4803137"/>
              <a:gd name="connsiteX5" fmla="*/ 1645349 w 2912512"/>
              <a:gd name="connsiteY5" fmla="*/ 4803137 h 4803137"/>
              <a:gd name="connsiteX6" fmla="*/ 1261996 w 2912512"/>
              <a:gd name="connsiteY6" fmla="*/ 4803137 h 4803137"/>
              <a:gd name="connsiteX7" fmla="*/ 1261996 w 2912512"/>
              <a:gd name="connsiteY7" fmla="*/ 4076331 h 4803137"/>
              <a:gd name="connsiteX8" fmla="*/ 1132101 w 2912512"/>
              <a:gd name="connsiteY8" fmla="*/ 4049059 h 4803137"/>
              <a:gd name="connsiteX9" fmla="*/ 0 w 2912512"/>
              <a:gd name="connsiteY9" fmla="*/ 2444684 h 4803137"/>
              <a:gd name="connsiteX10" fmla="*/ 243555 w 2912512"/>
              <a:gd name="connsiteY10" fmla="*/ 1656216 h 4803137"/>
              <a:gd name="connsiteX11" fmla="*/ 1455679 w 2912512"/>
              <a:gd name="connsiteY11" fmla="*/ 0 h 4803137"/>
              <a:gd name="connsiteX0" fmla="*/ 1455679 w 2912512"/>
              <a:gd name="connsiteY0" fmla="*/ 0 h 4803137"/>
              <a:gd name="connsiteX1" fmla="*/ 2689575 w 2912512"/>
              <a:gd name="connsiteY1" fmla="*/ 1700031 h 4803137"/>
              <a:gd name="connsiteX2" fmla="*/ 2912458 w 2912512"/>
              <a:gd name="connsiteY2" fmla="*/ 2391971 h 4803137"/>
              <a:gd name="connsiteX3" fmla="*/ 1775448 w 2912512"/>
              <a:gd name="connsiteY3" fmla="*/ 4049059 h 4803137"/>
              <a:gd name="connsiteX4" fmla="*/ 1645349 w 2912512"/>
              <a:gd name="connsiteY4" fmla="*/ 4076371 h 4803137"/>
              <a:gd name="connsiteX5" fmla="*/ 1645349 w 2912512"/>
              <a:gd name="connsiteY5" fmla="*/ 4803137 h 4803137"/>
              <a:gd name="connsiteX6" fmla="*/ 1261996 w 2912512"/>
              <a:gd name="connsiteY6" fmla="*/ 4803137 h 4803137"/>
              <a:gd name="connsiteX7" fmla="*/ 1261996 w 2912512"/>
              <a:gd name="connsiteY7" fmla="*/ 4076331 h 4803137"/>
              <a:gd name="connsiteX8" fmla="*/ 1132101 w 2912512"/>
              <a:gd name="connsiteY8" fmla="*/ 4049059 h 4803137"/>
              <a:gd name="connsiteX9" fmla="*/ 0 w 2912512"/>
              <a:gd name="connsiteY9" fmla="*/ 2444684 h 4803137"/>
              <a:gd name="connsiteX10" fmla="*/ 243555 w 2912512"/>
              <a:gd name="connsiteY10" fmla="*/ 1656216 h 4803137"/>
              <a:gd name="connsiteX11" fmla="*/ 1455679 w 2912512"/>
              <a:gd name="connsiteY11" fmla="*/ 0 h 4803137"/>
              <a:gd name="connsiteX0" fmla="*/ 1455679 w 2912512"/>
              <a:gd name="connsiteY0" fmla="*/ 0 h 4803137"/>
              <a:gd name="connsiteX1" fmla="*/ 2689575 w 2912512"/>
              <a:gd name="connsiteY1" fmla="*/ 1700031 h 4803137"/>
              <a:gd name="connsiteX2" fmla="*/ 2912458 w 2912512"/>
              <a:gd name="connsiteY2" fmla="*/ 2391971 h 4803137"/>
              <a:gd name="connsiteX3" fmla="*/ 1775448 w 2912512"/>
              <a:gd name="connsiteY3" fmla="*/ 4049059 h 4803137"/>
              <a:gd name="connsiteX4" fmla="*/ 1645349 w 2912512"/>
              <a:gd name="connsiteY4" fmla="*/ 4076371 h 4803137"/>
              <a:gd name="connsiteX5" fmla="*/ 1645349 w 2912512"/>
              <a:gd name="connsiteY5" fmla="*/ 4803137 h 4803137"/>
              <a:gd name="connsiteX6" fmla="*/ 1261996 w 2912512"/>
              <a:gd name="connsiteY6" fmla="*/ 4803137 h 4803137"/>
              <a:gd name="connsiteX7" fmla="*/ 1261996 w 2912512"/>
              <a:gd name="connsiteY7" fmla="*/ 4076331 h 4803137"/>
              <a:gd name="connsiteX8" fmla="*/ 1132101 w 2912512"/>
              <a:gd name="connsiteY8" fmla="*/ 4049059 h 4803137"/>
              <a:gd name="connsiteX9" fmla="*/ 0 w 2912512"/>
              <a:gd name="connsiteY9" fmla="*/ 2444684 h 4803137"/>
              <a:gd name="connsiteX10" fmla="*/ 243555 w 2912512"/>
              <a:gd name="connsiteY10" fmla="*/ 1656216 h 4803137"/>
              <a:gd name="connsiteX11" fmla="*/ 1455679 w 2912512"/>
              <a:gd name="connsiteY11" fmla="*/ 0 h 480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12512" h="4803137">
                <a:moveTo>
                  <a:pt x="1455679" y="0"/>
                </a:moveTo>
                <a:cubicBezTo>
                  <a:pt x="1801119" y="374968"/>
                  <a:pt x="2378516" y="1073404"/>
                  <a:pt x="2689575" y="1700031"/>
                </a:cubicBezTo>
                <a:cubicBezTo>
                  <a:pt x="2772034" y="1871363"/>
                  <a:pt x="2860978" y="2059521"/>
                  <a:pt x="2912458" y="2391971"/>
                </a:cubicBezTo>
                <a:cubicBezTo>
                  <a:pt x="2919280" y="3382875"/>
                  <a:pt x="2283210" y="3935599"/>
                  <a:pt x="1775448" y="4049059"/>
                </a:cubicBezTo>
                <a:lnTo>
                  <a:pt x="1645349" y="4076371"/>
                </a:lnTo>
                <a:lnTo>
                  <a:pt x="1645349" y="4803137"/>
                </a:lnTo>
                <a:lnTo>
                  <a:pt x="1261996" y="4803137"/>
                </a:lnTo>
                <a:lnTo>
                  <a:pt x="1261996" y="4076331"/>
                </a:lnTo>
                <a:cubicBezTo>
                  <a:pt x="1197601" y="4066594"/>
                  <a:pt x="1207784" y="4068945"/>
                  <a:pt x="1132101" y="4049059"/>
                </a:cubicBezTo>
                <a:cubicBezTo>
                  <a:pt x="653232" y="3946581"/>
                  <a:pt x="14331" y="3417348"/>
                  <a:pt x="0" y="2444684"/>
                </a:cubicBezTo>
                <a:cubicBezTo>
                  <a:pt x="14787" y="2137317"/>
                  <a:pt x="144134" y="1883006"/>
                  <a:pt x="243555" y="1656216"/>
                </a:cubicBezTo>
                <a:cubicBezTo>
                  <a:pt x="482041" y="1183681"/>
                  <a:pt x="1066107" y="405694"/>
                  <a:pt x="1455679" y="0"/>
                </a:cubicBezTo>
                <a:close/>
              </a:path>
            </a:pathLst>
          </a:custGeom>
          <a:ln>
            <a:noFill/>
          </a:ln>
        </p:spPr>
        <p:txBody>
          <a:bodyPr wrap="square" anchor="ctr">
            <a:noAutofit/>
          </a:bodyPr>
          <a:lstStyle>
            <a:lvl1pPr algn="ctr">
              <a:defRPr b="0"/>
            </a:lvl1pPr>
          </a:lstStyle>
          <a:p>
            <a:r>
              <a:rPr lang="en-GB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00234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823A01-DC79-4F99-9CED-D949F11BA65D}"/>
              </a:ext>
            </a:extLst>
          </p:cNvPr>
          <p:cNvSpPr/>
          <p:nvPr userDrawn="1"/>
        </p:nvSpPr>
        <p:spPr>
          <a:xfrm>
            <a:off x="4880344" y="0"/>
            <a:ext cx="4263656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1493" y="1923072"/>
            <a:ext cx="3983000" cy="26971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2395DC-7BA8-4EF8-B92E-4B8E6A69BF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493" y="428704"/>
            <a:ext cx="3983000" cy="13065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</a:t>
            </a:r>
            <a:br>
              <a:rPr lang="en-GB"/>
            </a:br>
            <a:r>
              <a:rPr lang="en-GB"/>
              <a:t>title style</a:t>
            </a:r>
            <a:endParaRPr lang="en-AU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2FD2A5CE-2C96-4F75-A7FC-69DBD95932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8739" y="1270296"/>
            <a:ext cx="3306866" cy="2590811"/>
          </a:xfrm>
          <a:custGeom>
            <a:avLst/>
            <a:gdLst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291718 w 5866510"/>
              <a:gd name="connsiteY6" fmla="*/ 1797707 h 4575854"/>
              <a:gd name="connsiteX7" fmla="*/ 4291718 w 5866510"/>
              <a:gd name="connsiteY7" fmla="*/ 4575854 h 4575854"/>
              <a:gd name="connsiteX8" fmla="*/ 1565990 w 5866510"/>
              <a:gd name="connsiteY8" fmla="*/ 4575854 h 4575854"/>
              <a:gd name="connsiteX9" fmla="*/ 1565990 w 5866510"/>
              <a:gd name="connsiteY9" fmla="*/ 1797707 h 4575854"/>
              <a:gd name="connsiteX10" fmla="*/ 0 w 5866510"/>
              <a:gd name="connsiteY10" fmla="*/ 1797707 h 4575854"/>
              <a:gd name="connsiteX11" fmla="*/ 0 w 5866510"/>
              <a:gd name="connsiteY11" fmla="*/ 312396 h 4575854"/>
              <a:gd name="connsiteX12" fmla="*/ 1612583 w 5866510"/>
              <a:gd name="connsiteY12" fmla="*/ 312396 h 4575854"/>
              <a:gd name="connsiteX13" fmla="*/ 1612583 w 5866510"/>
              <a:gd name="connsiteY13" fmla="*/ 410622 h 4575854"/>
              <a:gd name="connsiteX14" fmla="*/ 1805652 w 5866510"/>
              <a:gd name="connsiteY14" fmla="*/ 273291 h 4575854"/>
              <a:gd name="connsiteX15" fmla="*/ 2929872 w 5866510"/>
              <a:gd name="connsiteY15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291718 w 5866510"/>
              <a:gd name="connsiteY6" fmla="*/ 1797707 h 4575854"/>
              <a:gd name="connsiteX7" fmla="*/ 4291718 w 5866510"/>
              <a:gd name="connsiteY7" fmla="*/ 4575854 h 4575854"/>
              <a:gd name="connsiteX8" fmla="*/ 1565990 w 5866510"/>
              <a:gd name="connsiteY8" fmla="*/ 4575854 h 4575854"/>
              <a:gd name="connsiteX9" fmla="*/ 1565990 w 5866510"/>
              <a:gd name="connsiteY9" fmla="*/ 1797707 h 4575854"/>
              <a:gd name="connsiteX10" fmla="*/ 1173698 w 5866510"/>
              <a:gd name="connsiteY10" fmla="*/ 1797750 h 4575854"/>
              <a:gd name="connsiteX11" fmla="*/ 0 w 5866510"/>
              <a:gd name="connsiteY11" fmla="*/ 1797707 h 4575854"/>
              <a:gd name="connsiteX12" fmla="*/ 0 w 5866510"/>
              <a:gd name="connsiteY12" fmla="*/ 312396 h 4575854"/>
              <a:gd name="connsiteX13" fmla="*/ 1612583 w 5866510"/>
              <a:gd name="connsiteY13" fmla="*/ 312396 h 4575854"/>
              <a:gd name="connsiteX14" fmla="*/ 1612583 w 5866510"/>
              <a:gd name="connsiteY14" fmla="*/ 410622 h 4575854"/>
              <a:gd name="connsiteX15" fmla="*/ 1805652 w 5866510"/>
              <a:gd name="connsiteY15" fmla="*/ 273291 h 4575854"/>
              <a:gd name="connsiteX16" fmla="*/ 2929872 w 5866510"/>
              <a:gd name="connsiteY16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291718 w 5866510"/>
              <a:gd name="connsiteY6" fmla="*/ 1797707 h 4575854"/>
              <a:gd name="connsiteX7" fmla="*/ 4291718 w 5866510"/>
              <a:gd name="connsiteY7" fmla="*/ 4575854 h 4575854"/>
              <a:gd name="connsiteX8" fmla="*/ 1565990 w 5866510"/>
              <a:gd name="connsiteY8" fmla="*/ 4575854 h 4575854"/>
              <a:gd name="connsiteX9" fmla="*/ 1565990 w 5866510"/>
              <a:gd name="connsiteY9" fmla="*/ 1681797 h 4575854"/>
              <a:gd name="connsiteX10" fmla="*/ 1173698 w 5866510"/>
              <a:gd name="connsiteY10" fmla="*/ 1797750 h 4575854"/>
              <a:gd name="connsiteX11" fmla="*/ 0 w 5866510"/>
              <a:gd name="connsiteY11" fmla="*/ 1797707 h 4575854"/>
              <a:gd name="connsiteX12" fmla="*/ 0 w 5866510"/>
              <a:gd name="connsiteY12" fmla="*/ 312396 h 4575854"/>
              <a:gd name="connsiteX13" fmla="*/ 1612583 w 5866510"/>
              <a:gd name="connsiteY13" fmla="*/ 312396 h 4575854"/>
              <a:gd name="connsiteX14" fmla="*/ 1612583 w 5866510"/>
              <a:gd name="connsiteY14" fmla="*/ 410622 h 4575854"/>
              <a:gd name="connsiteX15" fmla="*/ 1805652 w 5866510"/>
              <a:gd name="connsiteY15" fmla="*/ 273291 h 4575854"/>
              <a:gd name="connsiteX16" fmla="*/ 2929872 w 5866510"/>
              <a:gd name="connsiteY16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291718 w 5866510"/>
              <a:gd name="connsiteY6" fmla="*/ 1797707 h 4575854"/>
              <a:gd name="connsiteX7" fmla="*/ 4291718 w 5866510"/>
              <a:gd name="connsiteY7" fmla="*/ 4575854 h 4575854"/>
              <a:gd name="connsiteX8" fmla="*/ 1565990 w 5866510"/>
              <a:gd name="connsiteY8" fmla="*/ 4575854 h 4575854"/>
              <a:gd name="connsiteX9" fmla="*/ 1565990 w 5866510"/>
              <a:gd name="connsiteY9" fmla="*/ 1665699 h 4575854"/>
              <a:gd name="connsiteX10" fmla="*/ 1173698 w 5866510"/>
              <a:gd name="connsiteY10" fmla="*/ 1797750 h 4575854"/>
              <a:gd name="connsiteX11" fmla="*/ 0 w 5866510"/>
              <a:gd name="connsiteY11" fmla="*/ 1797707 h 4575854"/>
              <a:gd name="connsiteX12" fmla="*/ 0 w 5866510"/>
              <a:gd name="connsiteY12" fmla="*/ 312396 h 4575854"/>
              <a:gd name="connsiteX13" fmla="*/ 1612583 w 5866510"/>
              <a:gd name="connsiteY13" fmla="*/ 312396 h 4575854"/>
              <a:gd name="connsiteX14" fmla="*/ 1612583 w 5866510"/>
              <a:gd name="connsiteY14" fmla="*/ 410622 h 4575854"/>
              <a:gd name="connsiteX15" fmla="*/ 1805652 w 5866510"/>
              <a:gd name="connsiteY15" fmla="*/ 273291 h 4575854"/>
              <a:gd name="connsiteX16" fmla="*/ 2929872 w 5866510"/>
              <a:gd name="connsiteY16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291718 w 5866510"/>
              <a:gd name="connsiteY6" fmla="*/ 1797707 h 4575854"/>
              <a:gd name="connsiteX7" fmla="*/ 4291718 w 5866510"/>
              <a:gd name="connsiteY7" fmla="*/ 4575854 h 4575854"/>
              <a:gd name="connsiteX8" fmla="*/ 1565990 w 5866510"/>
              <a:gd name="connsiteY8" fmla="*/ 4575854 h 4575854"/>
              <a:gd name="connsiteX9" fmla="*/ 1565990 w 5866510"/>
              <a:gd name="connsiteY9" fmla="*/ 1659259 h 4575854"/>
              <a:gd name="connsiteX10" fmla="*/ 1173698 w 5866510"/>
              <a:gd name="connsiteY10" fmla="*/ 1797750 h 4575854"/>
              <a:gd name="connsiteX11" fmla="*/ 0 w 5866510"/>
              <a:gd name="connsiteY11" fmla="*/ 1797707 h 4575854"/>
              <a:gd name="connsiteX12" fmla="*/ 0 w 5866510"/>
              <a:gd name="connsiteY12" fmla="*/ 312396 h 4575854"/>
              <a:gd name="connsiteX13" fmla="*/ 1612583 w 5866510"/>
              <a:gd name="connsiteY13" fmla="*/ 312396 h 4575854"/>
              <a:gd name="connsiteX14" fmla="*/ 1612583 w 5866510"/>
              <a:gd name="connsiteY14" fmla="*/ 410622 h 4575854"/>
              <a:gd name="connsiteX15" fmla="*/ 1805652 w 5866510"/>
              <a:gd name="connsiteY15" fmla="*/ 273291 h 4575854"/>
              <a:gd name="connsiteX16" fmla="*/ 2929872 w 5866510"/>
              <a:gd name="connsiteY16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699289 w 5866510"/>
              <a:gd name="connsiteY6" fmla="*/ 1794531 h 4575854"/>
              <a:gd name="connsiteX7" fmla="*/ 4291718 w 5866510"/>
              <a:gd name="connsiteY7" fmla="*/ 1797707 h 4575854"/>
              <a:gd name="connsiteX8" fmla="*/ 4291718 w 5866510"/>
              <a:gd name="connsiteY8" fmla="*/ 4575854 h 4575854"/>
              <a:gd name="connsiteX9" fmla="*/ 1565990 w 5866510"/>
              <a:gd name="connsiteY9" fmla="*/ 4575854 h 4575854"/>
              <a:gd name="connsiteX10" fmla="*/ 1565990 w 5866510"/>
              <a:gd name="connsiteY10" fmla="*/ 1659259 h 4575854"/>
              <a:gd name="connsiteX11" fmla="*/ 1173698 w 5866510"/>
              <a:gd name="connsiteY11" fmla="*/ 1797750 h 4575854"/>
              <a:gd name="connsiteX12" fmla="*/ 0 w 5866510"/>
              <a:gd name="connsiteY12" fmla="*/ 1797707 h 4575854"/>
              <a:gd name="connsiteX13" fmla="*/ 0 w 5866510"/>
              <a:gd name="connsiteY13" fmla="*/ 312396 h 4575854"/>
              <a:gd name="connsiteX14" fmla="*/ 1612583 w 5866510"/>
              <a:gd name="connsiteY14" fmla="*/ 312396 h 4575854"/>
              <a:gd name="connsiteX15" fmla="*/ 1612583 w 5866510"/>
              <a:gd name="connsiteY15" fmla="*/ 410622 h 4575854"/>
              <a:gd name="connsiteX16" fmla="*/ 1805652 w 5866510"/>
              <a:gd name="connsiteY16" fmla="*/ 273291 h 4575854"/>
              <a:gd name="connsiteX17" fmla="*/ 2929872 w 5866510"/>
              <a:gd name="connsiteY17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699289 w 5866510"/>
              <a:gd name="connsiteY6" fmla="*/ 1794531 h 4575854"/>
              <a:gd name="connsiteX7" fmla="*/ 4288499 w 5866510"/>
              <a:gd name="connsiteY7" fmla="*/ 1665699 h 4575854"/>
              <a:gd name="connsiteX8" fmla="*/ 4291718 w 5866510"/>
              <a:gd name="connsiteY8" fmla="*/ 4575854 h 4575854"/>
              <a:gd name="connsiteX9" fmla="*/ 1565990 w 5866510"/>
              <a:gd name="connsiteY9" fmla="*/ 4575854 h 4575854"/>
              <a:gd name="connsiteX10" fmla="*/ 1565990 w 5866510"/>
              <a:gd name="connsiteY10" fmla="*/ 1659259 h 4575854"/>
              <a:gd name="connsiteX11" fmla="*/ 1173698 w 5866510"/>
              <a:gd name="connsiteY11" fmla="*/ 1797750 h 4575854"/>
              <a:gd name="connsiteX12" fmla="*/ 0 w 5866510"/>
              <a:gd name="connsiteY12" fmla="*/ 1797707 h 4575854"/>
              <a:gd name="connsiteX13" fmla="*/ 0 w 5866510"/>
              <a:gd name="connsiteY13" fmla="*/ 312396 h 4575854"/>
              <a:gd name="connsiteX14" fmla="*/ 1612583 w 5866510"/>
              <a:gd name="connsiteY14" fmla="*/ 312396 h 4575854"/>
              <a:gd name="connsiteX15" fmla="*/ 1612583 w 5866510"/>
              <a:gd name="connsiteY15" fmla="*/ 410622 h 4575854"/>
              <a:gd name="connsiteX16" fmla="*/ 1805652 w 5866510"/>
              <a:gd name="connsiteY16" fmla="*/ 273291 h 4575854"/>
              <a:gd name="connsiteX17" fmla="*/ 2929872 w 5866510"/>
              <a:gd name="connsiteY17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699289 w 5866510"/>
              <a:gd name="connsiteY6" fmla="*/ 1794531 h 4575854"/>
              <a:gd name="connsiteX7" fmla="*/ 4288499 w 5866510"/>
              <a:gd name="connsiteY7" fmla="*/ 1665699 h 4575854"/>
              <a:gd name="connsiteX8" fmla="*/ 4291718 w 5866510"/>
              <a:gd name="connsiteY8" fmla="*/ 4575854 h 4575854"/>
              <a:gd name="connsiteX9" fmla="*/ 3417946 w 5866510"/>
              <a:gd name="connsiteY9" fmla="*/ 4574296 h 4575854"/>
              <a:gd name="connsiteX10" fmla="*/ 1565990 w 5866510"/>
              <a:gd name="connsiteY10" fmla="*/ 4575854 h 4575854"/>
              <a:gd name="connsiteX11" fmla="*/ 1565990 w 5866510"/>
              <a:gd name="connsiteY11" fmla="*/ 1659259 h 4575854"/>
              <a:gd name="connsiteX12" fmla="*/ 1173698 w 5866510"/>
              <a:gd name="connsiteY12" fmla="*/ 1797750 h 4575854"/>
              <a:gd name="connsiteX13" fmla="*/ 0 w 5866510"/>
              <a:gd name="connsiteY13" fmla="*/ 1797707 h 4575854"/>
              <a:gd name="connsiteX14" fmla="*/ 0 w 5866510"/>
              <a:gd name="connsiteY14" fmla="*/ 312396 h 4575854"/>
              <a:gd name="connsiteX15" fmla="*/ 1612583 w 5866510"/>
              <a:gd name="connsiteY15" fmla="*/ 312396 h 4575854"/>
              <a:gd name="connsiteX16" fmla="*/ 1612583 w 5866510"/>
              <a:gd name="connsiteY16" fmla="*/ 410622 h 4575854"/>
              <a:gd name="connsiteX17" fmla="*/ 1805652 w 5866510"/>
              <a:gd name="connsiteY17" fmla="*/ 273291 h 4575854"/>
              <a:gd name="connsiteX18" fmla="*/ 2929872 w 5866510"/>
              <a:gd name="connsiteY18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699289 w 5866510"/>
              <a:gd name="connsiteY6" fmla="*/ 1794531 h 4575854"/>
              <a:gd name="connsiteX7" fmla="*/ 4288499 w 5866510"/>
              <a:gd name="connsiteY7" fmla="*/ 1665699 h 4575854"/>
              <a:gd name="connsiteX8" fmla="*/ 4291718 w 5866510"/>
              <a:gd name="connsiteY8" fmla="*/ 4575854 h 4575854"/>
              <a:gd name="connsiteX9" fmla="*/ 3417946 w 5866510"/>
              <a:gd name="connsiteY9" fmla="*/ 4574296 h 4575854"/>
              <a:gd name="connsiteX10" fmla="*/ 1565990 w 5866510"/>
              <a:gd name="connsiteY10" fmla="*/ 4575854 h 4575854"/>
              <a:gd name="connsiteX11" fmla="*/ 1565990 w 5866510"/>
              <a:gd name="connsiteY11" fmla="*/ 1659259 h 4575854"/>
              <a:gd name="connsiteX12" fmla="*/ 1173698 w 5866510"/>
              <a:gd name="connsiteY12" fmla="*/ 1797750 h 4575854"/>
              <a:gd name="connsiteX13" fmla="*/ 0 w 5866510"/>
              <a:gd name="connsiteY13" fmla="*/ 1797707 h 4575854"/>
              <a:gd name="connsiteX14" fmla="*/ 0 w 5866510"/>
              <a:gd name="connsiteY14" fmla="*/ 312396 h 4575854"/>
              <a:gd name="connsiteX15" fmla="*/ 1612583 w 5866510"/>
              <a:gd name="connsiteY15" fmla="*/ 312396 h 4575854"/>
              <a:gd name="connsiteX16" fmla="*/ 1612583 w 5866510"/>
              <a:gd name="connsiteY16" fmla="*/ 410622 h 4575854"/>
              <a:gd name="connsiteX17" fmla="*/ 1805652 w 5866510"/>
              <a:gd name="connsiteY17" fmla="*/ 273291 h 4575854"/>
              <a:gd name="connsiteX18" fmla="*/ 2929872 w 5866510"/>
              <a:gd name="connsiteY18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699289 w 5866510"/>
              <a:gd name="connsiteY6" fmla="*/ 1794531 h 4575854"/>
              <a:gd name="connsiteX7" fmla="*/ 4288499 w 5866510"/>
              <a:gd name="connsiteY7" fmla="*/ 1665699 h 4575854"/>
              <a:gd name="connsiteX8" fmla="*/ 4291718 w 5866510"/>
              <a:gd name="connsiteY8" fmla="*/ 4575854 h 4575854"/>
              <a:gd name="connsiteX9" fmla="*/ 3417946 w 5866510"/>
              <a:gd name="connsiteY9" fmla="*/ 4574296 h 4575854"/>
              <a:gd name="connsiteX10" fmla="*/ 2926147 w 5866510"/>
              <a:gd name="connsiteY10" fmla="*/ 4571825 h 4575854"/>
              <a:gd name="connsiteX11" fmla="*/ 1565990 w 5866510"/>
              <a:gd name="connsiteY11" fmla="*/ 4575854 h 4575854"/>
              <a:gd name="connsiteX12" fmla="*/ 1565990 w 5866510"/>
              <a:gd name="connsiteY12" fmla="*/ 1659259 h 4575854"/>
              <a:gd name="connsiteX13" fmla="*/ 1173698 w 5866510"/>
              <a:gd name="connsiteY13" fmla="*/ 1797750 h 4575854"/>
              <a:gd name="connsiteX14" fmla="*/ 0 w 5866510"/>
              <a:gd name="connsiteY14" fmla="*/ 1797707 h 4575854"/>
              <a:gd name="connsiteX15" fmla="*/ 0 w 5866510"/>
              <a:gd name="connsiteY15" fmla="*/ 312396 h 4575854"/>
              <a:gd name="connsiteX16" fmla="*/ 1612583 w 5866510"/>
              <a:gd name="connsiteY16" fmla="*/ 312396 h 4575854"/>
              <a:gd name="connsiteX17" fmla="*/ 1612583 w 5866510"/>
              <a:gd name="connsiteY17" fmla="*/ 410622 h 4575854"/>
              <a:gd name="connsiteX18" fmla="*/ 1805652 w 5866510"/>
              <a:gd name="connsiteY18" fmla="*/ 273291 h 4575854"/>
              <a:gd name="connsiteX19" fmla="*/ 2929872 w 5866510"/>
              <a:gd name="connsiteY19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699289 w 5866510"/>
              <a:gd name="connsiteY6" fmla="*/ 1794531 h 4575854"/>
              <a:gd name="connsiteX7" fmla="*/ 4288499 w 5866510"/>
              <a:gd name="connsiteY7" fmla="*/ 1665699 h 4575854"/>
              <a:gd name="connsiteX8" fmla="*/ 4287861 w 5866510"/>
              <a:gd name="connsiteY8" fmla="*/ 3595641 h 4575854"/>
              <a:gd name="connsiteX9" fmla="*/ 4291718 w 5866510"/>
              <a:gd name="connsiteY9" fmla="*/ 4575854 h 4575854"/>
              <a:gd name="connsiteX10" fmla="*/ 3417946 w 5866510"/>
              <a:gd name="connsiteY10" fmla="*/ 4574296 h 4575854"/>
              <a:gd name="connsiteX11" fmla="*/ 2926147 w 5866510"/>
              <a:gd name="connsiteY11" fmla="*/ 4571825 h 4575854"/>
              <a:gd name="connsiteX12" fmla="*/ 1565990 w 5866510"/>
              <a:gd name="connsiteY12" fmla="*/ 4575854 h 4575854"/>
              <a:gd name="connsiteX13" fmla="*/ 1565990 w 5866510"/>
              <a:gd name="connsiteY13" fmla="*/ 1659259 h 4575854"/>
              <a:gd name="connsiteX14" fmla="*/ 1173698 w 5866510"/>
              <a:gd name="connsiteY14" fmla="*/ 1797750 h 4575854"/>
              <a:gd name="connsiteX15" fmla="*/ 0 w 5866510"/>
              <a:gd name="connsiteY15" fmla="*/ 1797707 h 4575854"/>
              <a:gd name="connsiteX16" fmla="*/ 0 w 5866510"/>
              <a:gd name="connsiteY16" fmla="*/ 312396 h 4575854"/>
              <a:gd name="connsiteX17" fmla="*/ 1612583 w 5866510"/>
              <a:gd name="connsiteY17" fmla="*/ 312396 h 4575854"/>
              <a:gd name="connsiteX18" fmla="*/ 1612583 w 5866510"/>
              <a:gd name="connsiteY18" fmla="*/ 410622 h 4575854"/>
              <a:gd name="connsiteX19" fmla="*/ 1805652 w 5866510"/>
              <a:gd name="connsiteY19" fmla="*/ 273291 h 4575854"/>
              <a:gd name="connsiteX20" fmla="*/ 2929872 w 5866510"/>
              <a:gd name="connsiteY20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699289 w 5866510"/>
              <a:gd name="connsiteY6" fmla="*/ 1794531 h 4575854"/>
              <a:gd name="connsiteX7" fmla="*/ 4288499 w 5866510"/>
              <a:gd name="connsiteY7" fmla="*/ 1665699 h 4575854"/>
              <a:gd name="connsiteX8" fmla="*/ 4287861 w 5866510"/>
              <a:gd name="connsiteY8" fmla="*/ 3595641 h 4575854"/>
              <a:gd name="connsiteX9" fmla="*/ 4291718 w 5866510"/>
              <a:gd name="connsiteY9" fmla="*/ 4575854 h 4575854"/>
              <a:gd name="connsiteX10" fmla="*/ 3417946 w 5866510"/>
              <a:gd name="connsiteY10" fmla="*/ 4482856 h 4575854"/>
              <a:gd name="connsiteX11" fmla="*/ 2926147 w 5866510"/>
              <a:gd name="connsiteY11" fmla="*/ 4571825 h 4575854"/>
              <a:gd name="connsiteX12" fmla="*/ 1565990 w 5866510"/>
              <a:gd name="connsiteY12" fmla="*/ 4575854 h 4575854"/>
              <a:gd name="connsiteX13" fmla="*/ 1565990 w 5866510"/>
              <a:gd name="connsiteY13" fmla="*/ 1659259 h 4575854"/>
              <a:gd name="connsiteX14" fmla="*/ 1173698 w 5866510"/>
              <a:gd name="connsiteY14" fmla="*/ 1797750 h 4575854"/>
              <a:gd name="connsiteX15" fmla="*/ 0 w 5866510"/>
              <a:gd name="connsiteY15" fmla="*/ 1797707 h 4575854"/>
              <a:gd name="connsiteX16" fmla="*/ 0 w 5866510"/>
              <a:gd name="connsiteY16" fmla="*/ 312396 h 4575854"/>
              <a:gd name="connsiteX17" fmla="*/ 1612583 w 5866510"/>
              <a:gd name="connsiteY17" fmla="*/ 312396 h 4575854"/>
              <a:gd name="connsiteX18" fmla="*/ 1612583 w 5866510"/>
              <a:gd name="connsiteY18" fmla="*/ 410622 h 4575854"/>
              <a:gd name="connsiteX19" fmla="*/ 1805652 w 5866510"/>
              <a:gd name="connsiteY19" fmla="*/ 273291 h 4575854"/>
              <a:gd name="connsiteX20" fmla="*/ 2929872 w 5866510"/>
              <a:gd name="connsiteY20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699289 w 5866510"/>
              <a:gd name="connsiteY6" fmla="*/ 1794531 h 4575854"/>
              <a:gd name="connsiteX7" fmla="*/ 4288499 w 5866510"/>
              <a:gd name="connsiteY7" fmla="*/ 1665699 h 4575854"/>
              <a:gd name="connsiteX8" fmla="*/ 3847960 w 5866510"/>
              <a:gd name="connsiteY8" fmla="*/ 3617884 h 4575854"/>
              <a:gd name="connsiteX9" fmla="*/ 4291718 w 5866510"/>
              <a:gd name="connsiteY9" fmla="*/ 4575854 h 4575854"/>
              <a:gd name="connsiteX10" fmla="*/ 3417946 w 5866510"/>
              <a:gd name="connsiteY10" fmla="*/ 4482856 h 4575854"/>
              <a:gd name="connsiteX11" fmla="*/ 2926147 w 5866510"/>
              <a:gd name="connsiteY11" fmla="*/ 4571825 h 4575854"/>
              <a:gd name="connsiteX12" fmla="*/ 1565990 w 5866510"/>
              <a:gd name="connsiteY12" fmla="*/ 4575854 h 4575854"/>
              <a:gd name="connsiteX13" fmla="*/ 1565990 w 5866510"/>
              <a:gd name="connsiteY13" fmla="*/ 1659259 h 4575854"/>
              <a:gd name="connsiteX14" fmla="*/ 1173698 w 5866510"/>
              <a:gd name="connsiteY14" fmla="*/ 1797750 h 4575854"/>
              <a:gd name="connsiteX15" fmla="*/ 0 w 5866510"/>
              <a:gd name="connsiteY15" fmla="*/ 1797707 h 4575854"/>
              <a:gd name="connsiteX16" fmla="*/ 0 w 5866510"/>
              <a:gd name="connsiteY16" fmla="*/ 312396 h 4575854"/>
              <a:gd name="connsiteX17" fmla="*/ 1612583 w 5866510"/>
              <a:gd name="connsiteY17" fmla="*/ 312396 h 4575854"/>
              <a:gd name="connsiteX18" fmla="*/ 1612583 w 5866510"/>
              <a:gd name="connsiteY18" fmla="*/ 410622 h 4575854"/>
              <a:gd name="connsiteX19" fmla="*/ 1805652 w 5866510"/>
              <a:gd name="connsiteY19" fmla="*/ 273291 h 4575854"/>
              <a:gd name="connsiteX20" fmla="*/ 2929872 w 5866510"/>
              <a:gd name="connsiteY20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699289 w 5866510"/>
              <a:gd name="connsiteY6" fmla="*/ 1794531 h 4575854"/>
              <a:gd name="connsiteX7" fmla="*/ 4288499 w 5866510"/>
              <a:gd name="connsiteY7" fmla="*/ 1665699 h 4575854"/>
              <a:gd name="connsiteX8" fmla="*/ 3847960 w 5866510"/>
              <a:gd name="connsiteY8" fmla="*/ 3617884 h 4575854"/>
              <a:gd name="connsiteX9" fmla="*/ 4291718 w 5866510"/>
              <a:gd name="connsiteY9" fmla="*/ 4575854 h 4575854"/>
              <a:gd name="connsiteX10" fmla="*/ 3417946 w 5866510"/>
              <a:gd name="connsiteY10" fmla="*/ 4482856 h 4575854"/>
              <a:gd name="connsiteX11" fmla="*/ 2926147 w 5866510"/>
              <a:gd name="connsiteY11" fmla="*/ 4571825 h 4575854"/>
              <a:gd name="connsiteX12" fmla="*/ 1565990 w 5866510"/>
              <a:gd name="connsiteY12" fmla="*/ 4575854 h 4575854"/>
              <a:gd name="connsiteX13" fmla="*/ 1565990 w 5866510"/>
              <a:gd name="connsiteY13" fmla="*/ 1659259 h 4575854"/>
              <a:gd name="connsiteX14" fmla="*/ 1173698 w 5866510"/>
              <a:gd name="connsiteY14" fmla="*/ 1797750 h 4575854"/>
              <a:gd name="connsiteX15" fmla="*/ 0 w 5866510"/>
              <a:gd name="connsiteY15" fmla="*/ 1797707 h 4575854"/>
              <a:gd name="connsiteX16" fmla="*/ 0 w 5866510"/>
              <a:gd name="connsiteY16" fmla="*/ 312396 h 4575854"/>
              <a:gd name="connsiteX17" fmla="*/ 1612583 w 5866510"/>
              <a:gd name="connsiteY17" fmla="*/ 312396 h 4575854"/>
              <a:gd name="connsiteX18" fmla="*/ 1612583 w 5866510"/>
              <a:gd name="connsiteY18" fmla="*/ 410622 h 4575854"/>
              <a:gd name="connsiteX19" fmla="*/ 1805652 w 5866510"/>
              <a:gd name="connsiteY19" fmla="*/ 273291 h 4575854"/>
              <a:gd name="connsiteX20" fmla="*/ 2929872 w 5866510"/>
              <a:gd name="connsiteY20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699289 w 5866510"/>
              <a:gd name="connsiteY6" fmla="*/ 1794531 h 4575854"/>
              <a:gd name="connsiteX7" fmla="*/ 4288499 w 5866510"/>
              <a:gd name="connsiteY7" fmla="*/ 1665699 h 4575854"/>
              <a:gd name="connsiteX8" fmla="*/ 3847960 w 5866510"/>
              <a:gd name="connsiteY8" fmla="*/ 3617884 h 4575854"/>
              <a:gd name="connsiteX9" fmla="*/ 3846875 w 5866510"/>
              <a:gd name="connsiteY9" fmla="*/ 4316363 h 4575854"/>
              <a:gd name="connsiteX10" fmla="*/ 3417946 w 5866510"/>
              <a:gd name="connsiteY10" fmla="*/ 4482856 h 4575854"/>
              <a:gd name="connsiteX11" fmla="*/ 2926147 w 5866510"/>
              <a:gd name="connsiteY11" fmla="*/ 4571825 h 4575854"/>
              <a:gd name="connsiteX12" fmla="*/ 1565990 w 5866510"/>
              <a:gd name="connsiteY12" fmla="*/ 4575854 h 4575854"/>
              <a:gd name="connsiteX13" fmla="*/ 1565990 w 5866510"/>
              <a:gd name="connsiteY13" fmla="*/ 1659259 h 4575854"/>
              <a:gd name="connsiteX14" fmla="*/ 1173698 w 5866510"/>
              <a:gd name="connsiteY14" fmla="*/ 1797750 h 4575854"/>
              <a:gd name="connsiteX15" fmla="*/ 0 w 5866510"/>
              <a:gd name="connsiteY15" fmla="*/ 1797707 h 4575854"/>
              <a:gd name="connsiteX16" fmla="*/ 0 w 5866510"/>
              <a:gd name="connsiteY16" fmla="*/ 312396 h 4575854"/>
              <a:gd name="connsiteX17" fmla="*/ 1612583 w 5866510"/>
              <a:gd name="connsiteY17" fmla="*/ 312396 h 4575854"/>
              <a:gd name="connsiteX18" fmla="*/ 1612583 w 5866510"/>
              <a:gd name="connsiteY18" fmla="*/ 410622 h 4575854"/>
              <a:gd name="connsiteX19" fmla="*/ 1805652 w 5866510"/>
              <a:gd name="connsiteY19" fmla="*/ 273291 h 4575854"/>
              <a:gd name="connsiteX20" fmla="*/ 2929872 w 5866510"/>
              <a:gd name="connsiteY20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699289 w 5866510"/>
              <a:gd name="connsiteY6" fmla="*/ 1794531 h 4575854"/>
              <a:gd name="connsiteX7" fmla="*/ 4288499 w 5866510"/>
              <a:gd name="connsiteY7" fmla="*/ 1665699 h 4575854"/>
              <a:gd name="connsiteX8" fmla="*/ 3847960 w 5866510"/>
              <a:gd name="connsiteY8" fmla="*/ 3617884 h 4575854"/>
              <a:gd name="connsiteX9" fmla="*/ 3846875 w 5866510"/>
              <a:gd name="connsiteY9" fmla="*/ 4316363 h 4575854"/>
              <a:gd name="connsiteX10" fmla="*/ 3417946 w 5866510"/>
              <a:gd name="connsiteY10" fmla="*/ 4519926 h 4575854"/>
              <a:gd name="connsiteX11" fmla="*/ 2926147 w 5866510"/>
              <a:gd name="connsiteY11" fmla="*/ 4571825 h 4575854"/>
              <a:gd name="connsiteX12" fmla="*/ 1565990 w 5866510"/>
              <a:gd name="connsiteY12" fmla="*/ 4575854 h 4575854"/>
              <a:gd name="connsiteX13" fmla="*/ 1565990 w 5866510"/>
              <a:gd name="connsiteY13" fmla="*/ 1659259 h 4575854"/>
              <a:gd name="connsiteX14" fmla="*/ 1173698 w 5866510"/>
              <a:gd name="connsiteY14" fmla="*/ 1797750 h 4575854"/>
              <a:gd name="connsiteX15" fmla="*/ 0 w 5866510"/>
              <a:gd name="connsiteY15" fmla="*/ 1797707 h 4575854"/>
              <a:gd name="connsiteX16" fmla="*/ 0 w 5866510"/>
              <a:gd name="connsiteY16" fmla="*/ 312396 h 4575854"/>
              <a:gd name="connsiteX17" fmla="*/ 1612583 w 5866510"/>
              <a:gd name="connsiteY17" fmla="*/ 312396 h 4575854"/>
              <a:gd name="connsiteX18" fmla="*/ 1612583 w 5866510"/>
              <a:gd name="connsiteY18" fmla="*/ 410622 h 4575854"/>
              <a:gd name="connsiteX19" fmla="*/ 1805652 w 5866510"/>
              <a:gd name="connsiteY19" fmla="*/ 273291 h 4575854"/>
              <a:gd name="connsiteX20" fmla="*/ 2929872 w 5866510"/>
              <a:gd name="connsiteY20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699289 w 5866510"/>
              <a:gd name="connsiteY6" fmla="*/ 1794531 h 4575854"/>
              <a:gd name="connsiteX7" fmla="*/ 4288499 w 5866510"/>
              <a:gd name="connsiteY7" fmla="*/ 1665699 h 4575854"/>
              <a:gd name="connsiteX8" fmla="*/ 3847960 w 5866510"/>
              <a:gd name="connsiteY8" fmla="*/ 3617884 h 4575854"/>
              <a:gd name="connsiteX9" fmla="*/ 3846875 w 5866510"/>
              <a:gd name="connsiteY9" fmla="*/ 4316363 h 4575854"/>
              <a:gd name="connsiteX10" fmla="*/ 3417946 w 5866510"/>
              <a:gd name="connsiteY10" fmla="*/ 4475442 h 4575854"/>
              <a:gd name="connsiteX11" fmla="*/ 2926147 w 5866510"/>
              <a:gd name="connsiteY11" fmla="*/ 4571825 h 4575854"/>
              <a:gd name="connsiteX12" fmla="*/ 1565990 w 5866510"/>
              <a:gd name="connsiteY12" fmla="*/ 4575854 h 4575854"/>
              <a:gd name="connsiteX13" fmla="*/ 1565990 w 5866510"/>
              <a:gd name="connsiteY13" fmla="*/ 1659259 h 4575854"/>
              <a:gd name="connsiteX14" fmla="*/ 1173698 w 5866510"/>
              <a:gd name="connsiteY14" fmla="*/ 1797750 h 4575854"/>
              <a:gd name="connsiteX15" fmla="*/ 0 w 5866510"/>
              <a:gd name="connsiteY15" fmla="*/ 1797707 h 4575854"/>
              <a:gd name="connsiteX16" fmla="*/ 0 w 5866510"/>
              <a:gd name="connsiteY16" fmla="*/ 312396 h 4575854"/>
              <a:gd name="connsiteX17" fmla="*/ 1612583 w 5866510"/>
              <a:gd name="connsiteY17" fmla="*/ 312396 h 4575854"/>
              <a:gd name="connsiteX18" fmla="*/ 1612583 w 5866510"/>
              <a:gd name="connsiteY18" fmla="*/ 410622 h 4575854"/>
              <a:gd name="connsiteX19" fmla="*/ 1805652 w 5866510"/>
              <a:gd name="connsiteY19" fmla="*/ 273291 h 4575854"/>
              <a:gd name="connsiteX20" fmla="*/ 2929872 w 5866510"/>
              <a:gd name="connsiteY20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699289 w 5866510"/>
              <a:gd name="connsiteY6" fmla="*/ 1794531 h 4575854"/>
              <a:gd name="connsiteX7" fmla="*/ 4288499 w 5866510"/>
              <a:gd name="connsiteY7" fmla="*/ 1665699 h 4575854"/>
              <a:gd name="connsiteX8" fmla="*/ 3847960 w 5866510"/>
              <a:gd name="connsiteY8" fmla="*/ 3617884 h 4575854"/>
              <a:gd name="connsiteX9" fmla="*/ 3846875 w 5866510"/>
              <a:gd name="connsiteY9" fmla="*/ 4316363 h 4575854"/>
              <a:gd name="connsiteX10" fmla="*/ 3417946 w 5866510"/>
              <a:gd name="connsiteY10" fmla="*/ 4475442 h 4575854"/>
              <a:gd name="connsiteX11" fmla="*/ 2926147 w 5866510"/>
              <a:gd name="connsiteY11" fmla="*/ 4571825 h 4575854"/>
              <a:gd name="connsiteX12" fmla="*/ 1565990 w 5866510"/>
              <a:gd name="connsiteY12" fmla="*/ 4575854 h 4575854"/>
              <a:gd name="connsiteX13" fmla="*/ 1565990 w 5866510"/>
              <a:gd name="connsiteY13" fmla="*/ 1659259 h 4575854"/>
              <a:gd name="connsiteX14" fmla="*/ 1173698 w 5866510"/>
              <a:gd name="connsiteY14" fmla="*/ 1797750 h 4575854"/>
              <a:gd name="connsiteX15" fmla="*/ 0 w 5866510"/>
              <a:gd name="connsiteY15" fmla="*/ 1797707 h 4575854"/>
              <a:gd name="connsiteX16" fmla="*/ 0 w 5866510"/>
              <a:gd name="connsiteY16" fmla="*/ 312396 h 4575854"/>
              <a:gd name="connsiteX17" fmla="*/ 1612583 w 5866510"/>
              <a:gd name="connsiteY17" fmla="*/ 312396 h 4575854"/>
              <a:gd name="connsiteX18" fmla="*/ 1612583 w 5866510"/>
              <a:gd name="connsiteY18" fmla="*/ 410622 h 4575854"/>
              <a:gd name="connsiteX19" fmla="*/ 1805652 w 5866510"/>
              <a:gd name="connsiteY19" fmla="*/ 273291 h 4575854"/>
              <a:gd name="connsiteX20" fmla="*/ 2929872 w 5866510"/>
              <a:gd name="connsiteY20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699289 w 5866510"/>
              <a:gd name="connsiteY6" fmla="*/ 1794531 h 4575854"/>
              <a:gd name="connsiteX7" fmla="*/ 4288499 w 5866510"/>
              <a:gd name="connsiteY7" fmla="*/ 1665699 h 4575854"/>
              <a:gd name="connsiteX8" fmla="*/ 3847960 w 5866510"/>
              <a:gd name="connsiteY8" fmla="*/ 3617884 h 4575854"/>
              <a:gd name="connsiteX9" fmla="*/ 3846875 w 5866510"/>
              <a:gd name="connsiteY9" fmla="*/ 4316363 h 4575854"/>
              <a:gd name="connsiteX10" fmla="*/ 3417946 w 5866510"/>
              <a:gd name="connsiteY10" fmla="*/ 4475442 h 4575854"/>
              <a:gd name="connsiteX11" fmla="*/ 2926147 w 5866510"/>
              <a:gd name="connsiteY11" fmla="*/ 4571825 h 4575854"/>
              <a:gd name="connsiteX12" fmla="*/ 1565990 w 5866510"/>
              <a:gd name="connsiteY12" fmla="*/ 4575854 h 4575854"/>
              <a:gd name="connsiteX13" fmla="*/ 1565990 w 5866510"/>
              <a:gd name="connsiteY13" fmla="*/ 1659259 h 4575854"/>
              <a:gd name="connsiteX14" fmla="*/ 1173698 w 5866510"/>
              <a:gd name="connsiteY14" fmla="*/ 1797750 h 4575854"/>
              <a:gd name="connsiteX15" fmla="*/ 0 w 5866510"/>
              <a:gd name="connsiteY15" fmla="*/ 1797707 h 4575854"/>
              <a:gd name="connsiteX16" fmla="*/ 0 w 5866510"/>
              <a:gd name="connsiteY16" fmla="*/ 312396 h 4575854"/>
              <a:gd name="connsiteX17" fmla="*/ 1612583 w 5866510"/>
              <a:gd name="connsiteY17" fmla="*/ 312396 h 4575854"/>
              <a:gd name="connsiteX18" fmla="*/ 1612583 w 5866510"/>
              <a:gd name="connsiteY18" fmla="*/ 410622 h 4575854"/>
              <a:gd name="connsiteX19" fmla="*/ 1805652 w 5866510"/>
              <a:gd name="connsiteY19" fmla="*/ 273291 h 4575854"/>
              <a:gd name="connsiteX20" fmla="*/ 2929872 w 5866510"/>
              <a:gd name="connsiteY20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699289 w 5866510"/>
              <a:gd name="connsiteY6" fmla="*/ 1794531 h 4575854"/>
              <a:gd name="connsiteX7" fmla="*/ 4288499 w 5866510"/>
              <a:gd name="connsiteY7" fmla="*/ 1665699 h 4575854"/>
              <a:gd name="connsiteX8" fmla="*/ 3847960 w 5866510"/>
              <a:gd name="connsiteY8" fmla="*/ 3617884 h 4575854"/>
              <a:gd name="connsiteX9" fmla="*/ 3846875 w 5866510"/>
              <a:gd name="connsiteY9" fmla="*/ 4316363 h 4575854"/>
              <a:gd name="connsiteX10" fmla="*/ 3417946 w 5866510"/>
              <a:gd name="connsiteY10" fmla="*/ 4475442 h 4575854"/>
              <a:gd name="connsiteX11" fmla="*/ 2926147 w 5866510"/>
              <a:gd name="connsiteY11" fmla="*/ 4571825 h 4575854"/>
              <a:gd name="connsiteX12" fmla="*/ 1565990 w 5866510"/>
              <a:gd name="connsiteY12" fmla="*/ 4575854 h 4575854"/>
              <a:gd name="connsiteX13" fmla="*/ 1565990 w 5866510"/>
              <a:gd name="connsiteY13" fmla="*/ 1659259 h 4575854"/>
              <a:gd name="connsiteX14" fmla="*/ 1173698 w 5866510"/>
              <a:gd name="connsiteY14" fmla="*/ 1797750 h 4575854"/>
              <a:gd name="connsiteX15" fmla="*/ 0 w 5866510"/>
              <a:gd name="connsiteY15" fmla="*/ 1797707 h 4575854"/>
              <a:gd name="connsiteX16" fmla="*/ 0 w 5866510"/>
              <a:gd name="connsiteY16" fmla="*/ 312396 h 4575854"/>
              <a:gd name="connsiteX17" fmla="*/ 1612583 w 5866510"/>
              <a:gd name="connsiteY17" fmla="*/ 312396 h 4575854"/>
              <a:gd name="connsiteX18" fmla="*/ 1612583 w 5866510"/>
              <a:gd name="connsiteY18" fmla="*/ 410622 h 4575854"/>
              <a:gd name="connsiteX19" fmla="*/ 1805652 w 5866510"/>
              <a:gd name="connsiteY19" fmla="*/ 273291 h 4575854"/>
              <a:gd name="connsiteX20" fmla="*/ 2929872 w 5866510"/>
              <a:gd name="connsiteY20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699289 w 5866510"/>
              <a:gd name="connsiteY6" fmla="*/ 1794531 h 4575854"/>
              <a:gd name="connsiteX7" fmla="*/ 4288499 w 5866510"/>
              <a:gd name="connsiteY7" fmla="*/ 1665699 h 4575854"/>
              <a:gd name="connsiteX8" fmla="*/ 3847960 w 5866510"/>
              <a:gd name="connsiteY8" fmla="*/ 3617884 h 4575854"/>
              <a:gd name="connsiteX9" fmla="*/ 3841088 w 5866510"/>
              <a:gd name="connsiteY9" fmla="*/ 4310576 h 4575854"/>
              <a:gd name="connsiteX10" fmla="*/ 3417946 w 5866510"/>
              <a:gd name="connsiteY10" fmla="*/ 4475442 h 4575854"/>
              <a:gd name="connsiteX11" fmla="*/ 2926147 w 5866510"/>
              <a:gd name="connsiteY11" fmla="*/ 4571825 h 4575854"/>
              <a:gd name="connsiteX12" fmla="*/ 1565990 w 5866510"/>
              <a:gd name="connsiteY12" fmla="*/ 4575854 h 4575854"/>
              <a:gd name="connsiteX13" fmla="*/ 1565990 w 5866510"/>
              <a:gd name="connsiteY13" fmla="*/ 1659259 h 4575854"/>
              <a:gd name="connsiteX14" fmla="*/ 1173698 w 5866510"/>
              <a:gd name="connsiteY14" fmla="*/ 1797750 h 4575854"/>
              <a:gd name="connsiteX15" fmla="*/ 0 w 5866510"/>
              <a:gd name="connsiteY15" fmla="*/ 1797707 h 4575854"/>
              <a:gd name="connsiteX16" fmla="*/ 0 w 5866510"/>
              <a:gd name="connsiteY16" fmla="*/ 312396 h 4575854"/>
              <a:gd name="connsiteX17" fmla="*/ 1612583 w 5866510"/>
              <a:gd name="connsiteY17" fmla="*/ 312396 h 4575854"/>
              <a:gd name="connsiteX18" fmla="*/ 1612583 w 5866510"/>
              <a:gd name="connsiteY18" fmla="*/ 410622 h 4575854"/>
              <a:gd name="connsiteX19" fmla="*/ 1805652 w 5866510"/>
              <a:gd name="connsiteY19" fmla="*/ 273291 h 4575854"/>
              <a:gd name="connsiteX20" fmla="*/ 2929872 w 5866510"/>
              <a:gd name="connsiteY20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699289 w 5866510"/>
              <a:gd name="connsiteY6" fmla="*/ 1794531 h 4575854"/>
              <a:gd name="connsiteX7" fmla="*/ 4288499 w 5866510"/>
              <a:gd name="connsiteY7" fmla="*/ 1665699 h 4575854"/>
              <a:gd name="connsiteX8" fmla="*/ 3847960 w 5866510"/>
              <a:gd name="connsiteY8" fmla="*/ 3617884 h 4575854"/>
              <a:gd name="connsiteX9" fmla="*/ 3841088 w 5866510"/>
              <a:gd name="connsiteY9" fmla="*/ 4310576 h 4575854"/>
              <a:gd name="connsiteX10" fmla="*/ 3417946 w 5866510"/>
              <a:gd name="connsiteY10" fmla="*/ 4475442 h 4575854"/>
              <a:gd name="connsiteX11" fmla="*/ 2926147 w 5866510"/>
              <a:gd name="connsiteY11" fmla="*/ 4571825 h 4575854"/>
              <a:gd name="connsiteX12" fmla="*/ 1565990 w 5866510"/>
              <a:gd name="connsiteY12" fmla="*/ 4575854 h 4575854"/>
              <a:gd name="connsiteX13" fmla="*/ 1565990 w 5866510"/>
              <a:gd name="connsiteY13" fmla="*/ 1659259 h 4575854"/>
              <a:gd name="connsiteX14" fmla="*/ 1173698 w 5866510"/>
              <a:gd name="connsiteY14" fmla="*/ 1797750 h 4575854"/>
              <a:gd name="connsiteX15" fmla="*/ 0 w 5866510"/>
              <a:gd name="connsiteY15" fmla="*/ 1797707 h 4575854"/>
              <a:gd name="connsiteX16" fmla="*/ 0 w 5866510"/>
              <a:gd name="connsiteY16" fmla="*/ 312396 h 4575854"/>
              <a:gd name="connsiteX17" fmla="*/ 1612583 w 5866510"/>
              <a:gd name="connsiteY17" fmla="*/ 312396 h 4575854"/>
              <a:gd name="connsiteX18" fmla="*/ 1612583 w 5866510"/>
              <a:gd name="connsiteY18" fmla="*/ 410622 h 4575854"/>
              <a:gd name="connsiteX19" fmla="*/ 1805652 w 5866510"/>
              <a:gd name="connsiteY19" fmla="*/ 273291 h 4575854"/>
              <a:gd name="connsiteX20" fmla="*/ 2929872 w 5866510"/>
              <a:gd name="connsiteY20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699289 w 5866510"/>
              <a:gd name="connsiteY6" fmla="*/ 1794531 h 4575854"/>
              <a:gd name="connsiteX7" fmla="*/ 4288499 w 5866510"/>
              <a:gd name="connsiteY7" fmla="*/ 1665699 h 4575854"/>
              <a:gd name="connsiteX8" fmla="*/ 3847960 w 5866510"/>
              <a:gd name="connsiteY8" fmla="*/ 3617884 h 4575854"/>
              <a:gd name="connsiteX9" fmla="*/ 3841088 w 5866510"/>
              <a:gd name="connsiteY9" fmla="*/ 4310576 h 4575854"/>
              <a:gd name="connsiteX10" fmla="*/ 3417946 w 5866510"/>
              <a:gd name="connsiteY10" fmla="*/ 4475442 h 4575854"/>
              <a:gd name="connsiteX11" fmla="*/ 2926147 w 5866510"/>
              <a:gd name="connsiteY11" fmla="*/ 4571825 h 4575854"/>
              <a:gd name="connsiteX12" fmla="*/ 1565990 w 5866510"/>
              <a:gd name="connsiteY12" fmla="*/ 4575854 h 4575854"/>
              <a:gd name="connsiteX13" fmla="*/ 1565990 w 5866510"/>
              <a:gd name="connsiteY13" fmla="*/ 1659259 h 4575854"/>
              <a:gd name="connsiteX14" fmla="*/ 1173698 w 5866510"/>
              <a:gd name="connsiteY14" fmla="*/ 1797750 h 4575854"/>
              <a:gd name="connsiteX15" fmla="*/ 0 w 5866510"/>
              <a:gd name="connsiteY15" fmla="*/ 1797707 h 4575854"/>
              <a:gd name="connsiteX16" fmla="*/ 0 w 5866510"/>
              <a:gd name="connsiteY16" fmla="*/ 312396 h 4575854"/>
              <a:gd name="connsiteX17" fmla="*/ 1612583 w 5866510"/>
              <a:gd name="connsiteY17" fmla="*/ 312396 h 4575854"/>
              <a:gd name="connsiteX18" fmla="*/ 1612583 w 5866510"/>
              <a:gd name="connsiteY18" fmla="*/ 410622 h 4575854"/>
              <a:gd name="connsiteX19" fmla="*/ 1805652 w 5866510"/>
              <a:gd name="connsiteY19" fmla="*/ 273291 h 4575854"/>
              <a:gd name="connsiteX20" fmla="*/ 2929872 w 5866510"/>
              <a:gd name="connsiteY20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699289 w 5866510"/>
              <a:gd name="connsiteY6" fmla="*/ 1794531 h 4575854"/>
              <a:gd name="connsiteX7" fmla="*/ 4288499 w 5866510"/>
              <a:gd name="connsiteY7" fmla="*/ 1665699 h 4575854"/>
              <a:gd name="connsiteX8" fmla="*/ 3847960 w 5866510"/>
              <a:gd name="connsiteY8" fmla="*/ 3617884 h 4575854"/>
              <a:gd name="connsiteX9" fmla="*/ 3841088 w 5866510"/>
              <a:gd name="connsiteY9" fmla="*/ 4310576 h 4575854"/>
              <a:gd name="connsiteX10" fmla="*/ 3417946 w 5866510"/>
              <a:gd name="connsiteY10" fmla="*/ 4475442 h 4575854"/>
              <a:gd name="connsiteX11" fmla="*/ 2926147 w 5866510"/>
              <a:gd name="connsiteY11" fmla="*/ 4571825 h 4575854"/>
              <a:gd name="connsiteX12" fmla="*/ 1565990 w 5866510"/>
              <a:gd name="connsiteY12" fmla="*/ 4575854 h 4575854"/>
              <a:gd name="connsiteX13" fmla="*/ 1565990 w 5866510"/>
              <a:gd name="connsiteY13" fmla="*/ 1659259 h 4575854"/>
              <a:gd name="connsiteX14" fmla="*/ 1173698 w 5866510"/>
              <a:gd name="connsiteY14" fmla="*/ 1797750 h 4575854"/>
              <a:gd name="connsiteX15" fmla="*/ 0 w 5866510"/>
              <a:gd name="connsiteY15" fmla="*/ 1797707 h 4575854"/>
              <a:gd name="connsiteX16" fmla="*/ 0 w 5866510"/>
              <a:gd name="connsiteY16" fmla="*/ 312396 h 4575854"/>
              <a:gd name="connsiteX17" fmla="*/ 1612583 w 5866510"/>
              <a:gd name="connsiteY17" fmla="*/ 312396 h 4575854"/>
              <a:gd name="connsiteX18" fmla="*/ 1612583 w 5866510"/>
              <a:gd name="connsiteY18" fmla="*/ 410622 h 4575854"/>
              <a:gd name="connsiteX19" fmla="*/ 1805652 w 5866510"/>
              <a:gd name="connsiteY19" fmla="*/ 273291 h 4575854"/>
              <a:gd name="connsiteX20" fmla="*/ 2929872 w 5866510"/>
              <a:gd name="connsiteY20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699289 w 5866510"/>
              <a:gd name="connsiteY6" fmla="*/ 1794531 h 4575854"/>
              <a:gd name="connsiteX7" fmla="*/ 4288499 w 5866510"/>
              <a:gd name="connsiteY7" fmla="*/ 1665699 h 4575854"/>
              <a:gd name="connsiteX8" fmla="*/ 3847960 w 5866510"/>
              <a:gd name="connsiteY8" fmla="*/ 3617884 h 4575854"/>
              <a:gd name="connsiteX9" fmla="*/ 3841088 w 5866510"/>
              <a:gd name="connsiteY9" fmla="*/ 4310576 h 4575854"/>
              <a:gd name="connsiteX10" fmla="*/ 3417946 w 5866510"/>
              <a:gd name="connsiteY10" fmla="*/ 4475442 h 4575854"/>
              <a:gd name="connsiteX11" fmla="*/ 2926147 w 5866510"/>
              <a:gd name="connsiteY11" fmla="*/ 4571825 h 4575854"/>
              <a:gd name="connsiteX12" fmla="*/ 1565990 w 5866510"/>
              <a:gd name="connsiteY12" fmla="*/ 4575854 h 4575854"/>
              <a:gd name="connsiteX13" fmla="*/ 1565990 w 5866510"/>
              <a:gd name="connsiteY13" fmla="*/ 1659259 h 4575854"/>
              <a:gd name="connsiteX14" fmla="*/ 1173698 w 5866510"/>
              <a:gd name="connsiteY14" fmla="*/ 1797750 h 4575854"/>
              <a:gd name="connsiteX15" fmla="*/ 0 w 5866510"/>
              <a:gd name="connsiteY15" fmla="*/ 1797707 h 4575854"/>
              <a:gd name="connsiteX16" fmla="*/ 0 w 5866510"/>
              <a:gd name="connsiteY16" fmla="*/ 312396 h 4575854"/>
              <a:gd name="connsiteX17" fmla="*/ 1612583 w 5866510"/>
              <a:gd name="connsiteY17" fmla="*/ 312396 h 4575854"/>
              <a:gd name="connsiteX18" fmla="*/ 1612583 w 5866510"/>
              <a:gd name="connsiteY18" fmla="*/ 410622 h 4575854"/>
              <a:gd name="connsiteX19" fmla="*/ 1805652 w 5866510"/>
              <a:gd name="connsiteY19" fmla="*/ 273291 h 4575854"/>
              <a:gd name="connsiteX20" fmla="*/ 2929872 w 5866510"/>
              <a:gd name="connsiteY20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699289 w 5866510"/>
              <a:gd name="connsiteY6" fmla="*/ 1794531 h 4575854"/>
              <a:gd name="connsiteX7" fmla="*/ 4288499 w 5866510"/>
              <a:gd name="connsiteY7" fmla="*/ 1665699 h 4575854"/>
              <a:gd name="connsiteX8" fmla="*/ 3847960 w 5866510"/>
              <a:gd name="connsiteY8" fmla="*/ 3617884 h 4575854"/>
              <a:gd name="connsiteX9" fmla="*/ 3841088 w 5866510"/>
              <a:gd name="connsiteY9" fmla="*/ 4310576 h 4575854"/>
              <a:gd name="connsiteX10" fmla="*/ 3417946 w 5866510"/>
              <a:gd name="connsiteY10" fmla="*/ 4475442 h 4575854"/>
              <a:gd name="connsiteX11" fmla="*/ 2926147 w 5866510"/>
              <a:gd name="connsiteY11" fmla="*/ 4571825 h 4575854"/>
              <a:gd name="connsiteX12" fmla="*/ 1565990 w 5866510"/>
              <a:gd name="connsiteY12" fmla="*/ 4575854 h 4575854"/>
              <a:gd name="connsiteX13" fmla="*/ 1565990 w 5866510"/>
              <a:gd name="connsiteY13" fmla="*/ 1659259 h 4575854"/>
              <a:gd name="connsiteX14" fmla="*/ 1173698 w 5866510"/>
              <a:gd name="connsiteY14" fmla="*/ 1797750 h 4575854"/>
              <a:gd name="connsiteX15" fmla="*/ 0 w 5866510"/>
              <a:gd name="connsiteY15" fmla="*/ 1797707 h 4575854"/>
              <a:gd name="connsiteX16" fmla="*/ 0 w 5866510"/>
              <a:gd name="connsiteY16" fmla="*/ 312396 h 4575854"/>
              <a:gd name="connsiteX17" fmla="*/ 1612583 w 5866510"/>
              <a:gd name="connsiteY17" fmla="*/ 312396 h 4575854"/>
              <a:gd name="connsiteX18" fmla="*/ 1612583 w 5866510"/>
              <a:gd name="connsiteY18" fmla="*/ 410622 h 4575854"/>
              <a:gd name="connsiteX19" fmla="*/ 1805652 w 5866510"/>
              <a:gd name="connsiteY19" fmla="*/ 273291 h 4575854"/>
              <a:gd name="connsiteX20" fmla="*/ 2929872 w 5866510"/>
              <a:gd name="connsiteY20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699289 w 5866510"/>
              <a:gd name="connsiteY6" fmla="*/ 1794531 h 4575854"/>
              <a:gd name="connsiteX7" fmla="*/ 4288499 w 5866510"/>
              <a:gd name="connsiteY7" fmla="*/ 1665699 h 4575854"/>
              <a:gd name="connsiteX8" fmla="*/ 3847960 w 5866510"/>
              <a:gd name="connsiteY8" fmla="*/ 3617884 h 4575854"/>
              <a:gd name="connsiteX9" fmla="*/ 3841088 w 5866510"/>
              <a:gd name="connsiteY9" fmla="*/ 4310576 h 4575854"/>
              <a:gd name="connsiteX10" fmla="*/ 3417946 w 5866510"/>
              <a:gd name="connsiteY10" fmla="*/ 4475442 h 4575854"/>
              <a:gd name="connsiteX11" fmla="*/ 2926147 w 5866510"/>
              <a:gd name="connsiteY11" fmla="*/ 4571825 h 4575854"/>
              <a:gd name="connsiteX12" fmla="*/ 1565990 w 5866510"/>
              <a:gd name="connsiteY12" fmla="*/ 4575854 h 4575854"/>
              <a:gd name="connsiteX13" fmla="*/ 1565990 w 5866510"/>
              <a:gd name="connsiteY13" fmla="*/ 1659259 h 4575854"/>
              <a:gd name="connsiteX14" fmla="*/ 1173698 w 5866510"/>
              <a:gd name="connsiteY14" fmla="*/ 1797750 h 4575854"/>
              <a:gd name="connsiteX15" fmla="*/ 0 w 5866510"/>
              <a:gd name="connsiteY15" fmla="*/ 1797707 h 4575854"/>
              <a:gd name="connsiteX16" fmla="*/ 0 w 5866510"/>
              <a:gd name="connsiteY16" fmla="*/ 312396 h 4575854"/>
              <a:gd name="connsiteX17" fmla="*/ 1612583 w 5866510"/>
              <a:gd name="connsiteY17" fmla="*/ 312396 h 4575854"/>
              <a:gd name="connsiteX18" fmla="*/ 1612583 w 5866510"/>
              <a:gd name="connsiteY18" fmla="*/ 410622 h 4575854"/>
              <a:gd name="connsiteX19" fmla="*/ 1805652 w 5866510"/>
              <a:gd name="connsiteY19" fmla="*/ 273291 h 4575854"/>
              <a:gd name="connsiteX20" fmla="*/ 2929872 w 5866510"/>
              <a:gd name="connsiteY20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699289 w 5866510"/>
              <a:gd name="connsiteY6" fmla="*/ 1794531 h 4575854"/>
              <a:gd name="connsiteX7" fmla="*/ 4288499 w 5866510"/>
              <a:gd name="connsiteY7" fmla="*/ 1665699 h 4575854"/>
              <a:gd name="connsiteX8" fmla="*/ 3847960 w 5866510"/>
              <a:gd name="connsiteY8" fmla="*/ 3617884 h 4575854"/>
              <a:gd name="connsiteX9" fmla="*/ 3841088 w 5866510"/>
              <a:gd name="connsiteY9" fmla="*/ 4310576 h 4575854"/>
              <a:gd name="connsiteX10" fmla="*/ 3417946 w 5866510"/>
              <a:gd name="connsiteY10" fmla="*/ 4475442 h 4575854"/>
              <a:gd name="connsiteX11" fmla="*/ 2926147 w 5866510"/>
              <a:gd name="connsiteY11" fmla="*/ 4571825 h 4575854"/>
              <a:gd name="connsiteX12" fmla="*/ 2462033 w 5866510"/>
              <a:gd name="connsiteY12" fmla="*/ 4571001 h 4575854"/>
              <a:gd name="connsiteX13" fmla="*/ 1565990 w 5866510"/>
              <a:gd name="connsiteY13" fmla="*/ 4575854 h 4575854"/>
              <a:gd name="connsiteX14" fmla="*/ 1565990 w 5866510"/>
              <a:gd name="connsiteY14" fmla="*/ 1659259 h 4575854"/>
              <a:gd name="connsiteX15" fmla="*/ 1173698 w 5866510"/>
              <a:gd name="connsiteY15" fmla="*/ 1797750 h 4575854"/>
              <a:gd name="connsiteX16" fmla="*/ 0 w 5866510"/>
              <a:gd name="connsiteY16" fmla="*/ 1797707 h 4575854"/>
              <a:gd name="connsiteX17" fmla="*/ 0 w 5866510"/>
              <a:gd name="connsiteY17" fmla="*/ 312396 h 4575854"/>
              <a:gd name="connsiteX18" fmla="*/ 1612583 w 5866510"/>
              <a:gd name="connsiteY18" fmla="*/ 312396 h 4575854"/>
              <a:gd name="connsiteX19" fmla="*/ 1612583 w 5866510"/>
              <a:gd name="connsiteY19" fmla="*/ 410622 h 4575854"/>
              <a:gd name="connsiteX20" fmla="*/ 1805652 w 5866510"/>
              <a:gd name="connsiteY20" fmla="*/ 273291 h 4575854"/>
              <a:gd name="connsiteX21" fmla="*/ 2929872 w 5866510"/>
              <a:gd name="connsiteY21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699289 w 5866510"/>
              <a:gd name="connsiteY6" fmla="*/ 1794531 h 4575854"/>
              <a:gd name="connsiteX7" fmla="*/ 4288499 w 5866510"/>
              <a:gd name="connsiteY7" fmla="*/ 1665699 h 4575854"/>
              <a:gd name="connsiteX8" fmla="*/ 3847960 w 5866510"/>
              <a:gd name="connsiteY8" fmla="*/ 3617884 h 4575854"/>
              <a:gd name="connsiteX9" fmla="*/ 3841088 w 5866510"/>
              <a:gd name="connsiteY9" fmla="*/ 4310576 h 4575854"/>
              <a:gd name="connsiteX10" fmla="*/ 3417946 w 5866510"/>
              <a:gd name="connsiteY10" fmla="*/ 4475442 h 4575854"/>
              <a:gd name="connsiteX11" fmla="*/ 2926147 w 5866510"/>
              <a:gd name="connsiteY11" fmla="*/ 4571825 h 4575854"/>
              <a:gd name="connsiteX12" fmla="*/ 2460104 w 5866510"/>
              <a:gd name="connsiteY12" fmla="*/ 4476475 h 4575854"/>
              <a:gd name="connsiteX13" fmla="*/ 1565990 w 5866510"/>
              <a:gd name="connsiteY13" fmla="*/ 4575854 h 4575854"/>
              <a:gd name="connsiteX14" fmla="*/ 1565990 w 5866510"/>
              <a:gd name="connsiteY14" fmla="*/ 1659259 h 4575854"/>
              <a:gd name="connsiteX15" fmla="*/ 1173698 w 5866510"/>
              <a:gd name="connsiteY15" fmla="*/ 1797750 h 4575854"/>
              <a:gd name="connsiteX16" fmla="*/ 0 w 5866510"/>
              <a:gd name="connsiteY16" fmla="*/ 1797707 h 4575854"/>
              <a:gd name="connsiteX17" fmla="*/ 0 w 5866510"/>
              <a:gd name="connsiteY17" fmla="*/ 312396 h 4575854"/>
              <a:gd name="connsiteX18" fmla="*/ 1612583 w 5866510"/>
              <a:gd name="connsiteY18" fmla="*/ 312396 h 4575854"/>
              <a:gd name="connsiteX19" fmla="*/ 1612583 w 5866510"/>
              <a:gd name="connsiteY19" fmla="*/ 410622 h 4575854"/>
              <a:gd name="connsiteX20" fmla="*/ 1805652 w 5866510"/>
              <a:gd name="connsiteY20" fmla="*/ 273291 h 4575854"/>
              <a:gd name="connsiteX21" fmla="*/ 2929872 w 5866510"/>
              <a:gd name="connsiteY21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699289 w 5866510"/>
              <a:gd name="connsiteY6" fmla="*/ 1794531 h 4575854"/>
              <a:gd name="connsiteX7" fmla="*/ 4288499 w 5866510"/>
              <a:gd name="connsiteY7" fmla="*/ 1665699 h 4575854"/>
              <a:gd name="connsiteX8" fmla="*/ 3847960 w 5866510"/>
              <a:gd name="connsiteY8" fmla="*/ 3617884 h 4575854"/>
              <a:gd name="connsiteX9" fmla="*/ 3841088 w 5866510"/>
              <a:gd name="connsiteY9" fmla="*/ 4310576 h 4575854"/>
              <a:gd name="connsiteX10" fmla="*/ 3417946 w 5866510"/>
              <a:gd name="connsiteY10" fmla="*/ 4475442 h 4575854"/>
              <a:gd name="connsiteX11" fmla="*/ 2926147 w 5866510"/>
              <a:gd name="connsiteY11" fmla="*/ 4573754 h 4575854"/>
              <a:gd name="connsiteX12" fmla="*/ 2460104 w 5866510"/>
              <a:gd name="connsiteY12" fmla="*/ 4476475 h 4575854"/>
              <a:gd name="connsiteX13" fmla="*/ 1565990 w 5866510"/>
              <a:gd name="connsiteY13" fmla="*/ 4575854 h 4575854"/>
              <a:gd name="connsiteX14" fmla="*/ 1565990 w 5866510"/>
              <a:gd name="connsiteY14" fmla="*/ 1659259 h 4575854"/>
              <a:gd name="connsiteX15" fmla="*/ 1173698 w 5866510"/>
              <a:gd name="connsiteY15" fmla="*/ 1797750 h 4575854"/>
              <a:gd name="connsiteX16" fmla="*/ 0 w 5866510"/>
              <a:gd name="connsiteY16" fmla="*/ 1797707 h 4575854"/>
              <a:gd name="connsiteX17" fmla="*/ 0 w 5866510"/>
              <a:gd name="connsiteY17" fmla="*/ 312396 h 4575854"/>
              <a:gd name="connsiteX18" fmla="*/ 1612583 w 5866510"/>
              <a:gd name="connsiteY18" fmla="*/ 312396 h 4575854"/>
              <a:gd name="connsiteX19" fmla="*/ 1612583 w 5866510"/>
              <a:gd name="connsiteY19" fmla="*/ 410622 h 4575854"/>
              <a:gd name="connsiteX20" fmla="*/ 1805652 w 5866510"/>
              <a:gd name="connsiteY20" fmla="*/ 273291 h 4575854"/>
              <a:gd name="connsiteX21" fmla="*/ 2929872 w 5866510"/>
              <a:gd name="connsiteY21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699289 w 5866510"/>
              <a:gd name="connsiteY6" fmla="*/ 1794531 h 4575854"/>
              <a:gd name="connsiteX7" fmla="*/ 4288499 w 5866510"/>
              <a:gd name="connsiteY7" fmla="*/ 1665699 h 4575854"/>
              <a:gd name="connsiteX8" fmla="*/ 3847960 w 5866510"/>
              <a:gd name="connsiteY8" fmla="*/ 3617884 h 4575854"/>
              <a:gd name="connsiteX9" fmla="*/ 3841088 w 5866510"/>
              <a:gd name="connsiteY9" fmla="*/ 4310576 h 4575854"/>
              <a:gd name="connsiteX10" fmla="*/ 3417946 w 5866510"/>
              <a:gd name="connsiteY10" fmla="*/ 4475442 h 4575854"/>
              <a:gd name="connsiteX11" fmla="*/ 2926147 w 5866510"/>
              <a:gd name="connsiteY11" fmla="*/ 4573754 h 4575854"/>
              <a:gd name="connsiteX12" fmla="*/ 2460104 w 5866510"/>
              <a:gd name="connsiteY12" fmla="*/ 4476475 h 4575854"/>
              <a:gd name="connsiteX13" fmla="*/ 1565990 w 5866510"/>
              <a:gd name="connsiteY13" fmla="*/ 4575854 h 4575854"/>
              <a:gd name="connsiteX14" fmla="*/ 1566924 w 5866510"/>
              <a:gd name="connsiteY14" fmla="*/ 3612231 h 4575854"/>
              <a:gd name="connsiteX15" fmla="*/ 1565990 w 5866510"/>
              <a:gd name="connsiteY15" fmla="*/ 1659259 h 4575854"/>
              <a:gd name="connsiteX16" fmla="*/ 1173698 w 5866510"/>
              <a:gd name="connsiteY16" fmla="*/ 1797750 h 4575854"/>
              <a:gd name="connsiteX17" fmla="*/ 0 w 5866510"/>
              <a:gd name="connsiteY17" fmla="*/ 1797707 h 4575854"/>
              <a:gd name="connsiteX18" fmla="*/ 0 w 5866510"/>
              <a:gd name="connsiteY18" fmla="*/ 312396 h 4575854"/>
              <a:gd name="connsiteX19" fmla="*/ 1612583 w 5866510"/>
              <a:gd name="connsiteY19" fmla="*/ 312396 h 4575854"/>
              <a:gd name="connsiteX20" fmla="*/ 1612583 w 5866510"/>
              <a:gd name="connsiteY20" fmla="*/ 410622 h 4575854"/>
              <a:gd name="connsiteX21" fmla="*/ 1805652 w 5866510"/>
              <a:gd name="connsiteY21" fmla="*/ 273291 h 4575854"/>
              <a:gd name="connsiteX22" fmla="*/ 2929872 w 5866510"/>
              <a:gd name="connsiteY22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699289 w 5866510"/>
              <a:gd name="connsiteY6" fmla="*/ 1794531 h 4575854"/>
              <a:gd name="connsiteX7" fmla="*/ 4288499 w 5866510"/>
              <a:gd name="connsiteY7" fmla="*/ 1665699 h 4575854"/>
              <a:gd name="connsiteX8" fmla="*/ 3847960 w 5866510"/>
              <a:gd name="connsiteY8" fmla="*/ 3617884 h 4575854"/>
              <a:gd name="connsiteX9" fmla="*/ 3841088 w 5866510"/>
              <a:gd name="connsiteY9" fmla="*/ 4310576 h 4575854"/>
              <a:gd name="connsiteX10" fmla="*/ 3417946 w 5866510"/>
              <a:gd name="connsiteY10" fmla="*/ 4475442 h 4575854"/>
              <a:gd name="connsiteX11" fmla="*/ 2926147 w 5866510"/>
              <a:gd name="connsiteY11" fmla="*/ 4573754 h 4575854"/>
              <a:gd name="connsiteX12" fmla="*/ 2460104 w 5866510"/>
              <a:gd name="connsiteY12" fmla="*/ 4476475 h 4575854"/>
              <a:gd name="connsiteX13" fmla="*/ 1565990 w 5866510"/>
              <a:gd name="connsiteY13" fmla="*/ 4575854 h 4575854"/>
              <a:gd name="connsiteX14" fmla="*/ 1566924 w 5866510"/>
              <a:gd name="connsiteY14" fmla="*/ 3612231 h 4575854"/>
              <a:gd name="connsiteX15" fmla="*/ 1565990 w 5866510"/>
              <a:gd name="connsiteY15" fmla="*/ 1659259 h 4575854"/>
              <a:gd name="connsiteX16" fmla="*/ 1173698 w 5866510"/>
              <a:gd name="connsiteY16" fmla="*/ 1797750 h 4575854"/>
              <a:gd name="connsiteX17" fmla="*/ 0 w 5866510"/>
              <a:gd name="connsiteY17" fmla="*/ 1797707 h 4575854"/>
              <a:gd name="connsiteX18" fmla="*/ 0 w 5866510"/>
              <a:gd name="connsiteY18" fmla="*/ 312396 h 4575854"/>
              <a:gd name="connsiteX19" fmla="*/ 1612583 w 5866510"/>
              <a:gd name="connsiteY19" fmla="*/ 312396 h 4575854"/>
              <a:gd name="connsiteX20" fmla="*/ 1612583 w 5866510"/>
              <a:gd name="connsiteY20" fmla="*/ 410622 h 4575854"/>
              <a:gd name="connsiteX21" fmla="*/ 1805652 w 5866510"/>
              <a:gd name="connsiteY21" fmla="*/ 273291 h 4575854"/>
              <a:gd name="connsiteX22" fmla="*/ 2929872 w 5866510"/>
              <a:gd name="connsiteY22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699289 w 5866510"/>
              <a:gd name="connsiteY6" fmla="*/ 1794531 h 4575854"/>
              <a:gd name="connsiteX7" fmla="*/ 4288499 w 5866510"/>
              <a:gd name="connsiteY7" fmla="*/ 1665699 h 4575854"/>
              <a:gd name="connsiteX8" fmla="*/ 3847960 w 5866510"/>
              <a:gd name="connsiteY8" fmla="*/ 3617884 h 4575854"/>
              <a:gd name="connsiteX9" fmla="*/ 3841088 w 5866510"/>
              <a:gd name="connsiteY9" fmla="*/ 4310576 h 4575854"/>
              <a:gd name="connsiteX10" fmla="*/ 3417946 w 5866510"/>
              <a:gd name="connsiteY10" fmla="*/ 4475442 h 4575854"/>
              <a:gd name="connsiteX11" fmla="*/ 2926147 w 5866510"/>
              <a:gd name="connsiteY11" fmla="*/ 4573754 h 4575854"/>
              <a:gd name="connsiteX12" fmla="*/ 2460104 w 5866510"/>
              <a:gd name="connsiteY12" fmla="*/ 4476475 h 4575854"/>
              <a:gd name="connsiteX13" fmla="*/ 1565990 w 5866510"/>
              <a:gd name="connsiteY13" fmla="*/ 4575854 h 4575854"/>
              <a:gd name="connsiteX14" fmla="*/ 1566924 w 5866510"/>
              <a:gd name="connsiteY14" fmla="*/ 3612231 h 4575854"/>
              <a:gd name="connsiteX15" fmla="*/ 1565990 w 5866510"/>
              <a:gd name="connsiteY15" fmla="*/ 1659259 h 4575854"/>
              <a:gd name="connsiteX16" fmla="*/ 1173698 w 5866510"/>
              <a:gd name="connsiteY16" fmla="*/ 1797750 h 4575854"/>
              <a:gd name="connsiteX17" fmla="*/ 0 w 5866510"/>
              <a:gd name="connsiteY17" fmla="*/ 1797707 h 4575854"/>
              <a:gd name="connsiteX18" fmla="*/ 0 w 5866510"/>
              <a:gd name="connsiteY18" fmla="*/ 312396 h 4575854"/>
              <a:gd name="connsiteX19" fmla="*/ 1612583 w 5866510"/>
              <a:gd name="connsiteY19" fmla="*/ 312396 h 4575854"/>
              <a:gd name="connsiteX20" fmla="*/ 1612583 w 5866510"/>
              <a:gd name="connsiteY20" fmla="*/ 410622 h 4575854"/>
              <a:gd name="connsiteX21" fmla="*/ 1805652 w 5866510"/>
              <a:gd name="connsiteY21" fmla="*/ 273291 h 4575854"/>
              <a:gd name="connsiteX22" fmla="*/ 2929872 w 5866510"/>
              <a:gd name="connsiteY22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699289 w 5866510"/>
              <a:gd name="connsiteY6" fmla="*/ 1794531 h 4575854"/>
              <a:gd name="connsiteX7" fmla="*/ 4288499 w 5866510"/>
              <a:gd name="connsiteY7" fmla="*/ 1665699 h 4575854"/>
              <a:gd name="connsiteX8" fmla="*/ 3847960 w 5866510"/>
              <a:gd name="connsiteY8" fmla="*/ 3617884 h 4575854"/>
              <a:gd name="connsiteX9" fmla="*/ 3841088 w 5866510"/>
              <a:gd name="connsiteY9" fmla="*/ 4310576 h 4575854"/>
              <a:gd name="connsiteX10" fmla="*/ 3417946 w 5866510"/>
              <a:gd name="connsiteY10" fmla="*/ 4475442 h 4575854"/>
              <a:gd name="connsiteX11" fmla="*/ 2926147 w 5866510"/>
              <a:gd name="connsiteY11" fmla="*/ 4573754 h 4575854"/>
              <a:gd name="connsiteX12" fmla="*/ 2460104 w 5866510"/>
              <a:gd name="connsiteY12" fmla="*/ 4476475 h 4575854"/>
              <a:gd name="connsiteX13" fmla="*/ 1565990 w 5866510"/>
              <a:gd name="connsiteY13" fmla="*/ 4575854 h 4575854"/>
              <a:gd name="connsiteX14" fmla="*/ 1566924 w 5866510"/>
              <a:gd name="connsiteY14" fmla="*/ 3612231 h 4575854"/>
              <a:gd name="connsiteX15" fmla="*/ 1577565 w 5866510"/>
              <a:gd name="connsiteY15" fmla="*/ 1655401 h 4575854"/>
              <a:gd name="connsiteX16" fmla="*/ 1173698 w 5866510"/>
              <a:gd name="connsiteY16" fmla="*/ 1797750 h 4575854"/>
              <a:gd name="connsiteX17" fmla="*/ 0 w 5866510"/>
              <a:gd name="connsiteY17" fmla="*/ 1797707 h 4575854"/>
              <a:gd name="connsiteX18" fmla="*/ 0 w 5866510"/>
              <a:gd name="connsiteY18" fmla="*/ 312396 h 4575854"/>
              <a:gd name="connsiteX19" fmla="*/ 1612583 w 5866510"/>
              <a:gd name="connsiteY19" fmla="*/ 312396 h 4575854"/>
              <a:gd name="connsiteX20" fmla="*/ 1612583 w 5866510"/>
              <a:gd name="connsiteY20" fmla="*/ 410622 h 4575854"/>
              <a:gd name="connsiteX21" fmla="*/ 1805652 w 5866510"/>
              <a:gd name="connsiteY21" fmla="*/ 273291 h 4575854"/>
              <a:gd name="connsiteX22" fmla="*/ 2929872 w 5866510"/>
              <a:gd name="connsiteY22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699289 w 5866510"/>
              <a:gd name="connsiteY6" fmla="*/ 1794531 h 4575854"/>
              <a:gd name="connsiteX7" fmla="*/ 4288499 w 5866510"/>
              <a:gd name="connsiteY7" fmla="*/ 1665699 h 4575854"/>
              <a:gd name="connsiteX8" fmla="*/ 3847960 w 5866510"/>
              <a:gd name="connsiteY8" fmla="*/ 3617884 h 4575854"/>
              <a:gd name="connsiteX9" fmla="*/ 3841088 w 5866510"/>
              <a:gd name="connsiteY9" fmla="*/ 4310576 h 4575854"/>
              <a:gd name="connsiteX10" fmla="*/ 3417946 w 5866510"/>
              <a:gd name="connsiteY10" fmla="*/ 4475442 h 4575854"/>
              <a:gd name="connsiteX11" fmla="*/ 2926147 w 5866510"/>
              <a:gd name="connsiteY11" fmla="*/ 4573754 h 4575854"/>
              <a:gd name="connsiteX12" fmla="*/ 2460104 w 5866510"/>
              <a:gd name="connsiteY12" fmla="*/ 4476475 h 4575854"/>
              <a:gd name="connsiteX13" fmla="*/ 1565990 w 5866510"/>
              <a:gd name="connsiteY13" fmla="*/ 4575854 h 4575854"/>
              <a:gd name="connsiteX14" fmla="*/ 1566924 w 5866510"/>
              <a:gd name="connsiteY14" fmla="*/ 3612231 h 4575854"/>
              <a:gd name="connsiteX15" fmla="*/ 1569848 w 5866510"/>
              <a:gd name="connsiteY15" fmla="*/ 1659260 h 4575854"/>
              <a:gd name="connsiteX16" fmla="*/ 1173698 w 5866510"/>
              <a:gd name="connsiteY16" fmla="*/ 1797750 h 4575854"/>
              <a:gd name="connsiteX17" fmla="*/ 0 w 5866510"/>
              <a:gd name="connsiteY17" fmla="*/ 1797707 h 4575854"/>
              <a:gd name="connsiteX18" fmla="*/ 0 w 5866510"/>
              <a:gd name="connsiteY18" fmla="*/ 312396 h 4575854"/>
              <a:gd name="connsiteX19" fmla="*/ 1612583 w 5866510"/>
              <a:gd name="connsiteY19" fmla="*/ 312396 h 4575854"/>
              <a:gd name="connsiteX20" fmla="*/ 1612583 w 5866510"/>
              <a:gd name="connsiteY20" fmla="*/ 410622 h 4575854"/>
              <a:gd name="connsiteX21" fmla="*/ 1805652 w 5866510"/>
              <a:gd name="connsiteY21" fmla="*/ 273291 h 4575854"/>
              <a:gd name="connsiteX22" fmla="*/ 2929872 w 5866510"/>
              <a:gd name="connsiteY22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699289 w 5866510"/>
              <a:gd name="connsiteY6" fmla="*/ 1794531 h 4575854"/>
              <a:gd name="connsiteX7" fmla="*/ 4288499 w 5866510"/>
              <a:gd name="connsiteY7" fmla="*/ 1665699 h 4575854"/>
              <a:gd name="connsiteX8" fmla="*/ 3847960 w 5866510"/>
              <a:gd name="connsiteY8" fmla="*/ 3617884 h 4575854"/>
              <a:gd name="connsiteX9" fmla="*/ 3841088 w 5866510"/>
              <a:gd name="connsiteY9" fmla="*/ 4310576 h 4575854"/>
              <a:gd name="connsiteX10" fmla="*/ 3417946 w 5866510"/>
              <a:gd name="connsiteY10" fmla="*/ 4475442 h 4575854"/>
              <a:gd name="connsiteX11" fmla="*/ 2926147 w 5866510"/>
              <a:gd name="connsiteY11" fmla="*/ 4573754 h 4575854"/>
              <a:gd name="connsiteX12" fmla="*/ 2460104 w 5866510"/>
              <a:gd name="connsiteY12" fmla="*/ 4476475 h 4575854"/>
              <a:gd name="connsiteX13" fmla="*/ 1565990 w 5866510"/>
              <a:gd name="connsiteY13" fmla="*/ 4575854 h 4575854"/>
              <a:gd name="connsiteX14" fmla="*/ 2010620 w 5866510"/>
              <a:gd name="connsiteY14" fmla="*/ 3623806 h 4575854"/>
              <a:gd name="connsiteX15" fmla="*/ 1569848 w 5866510"/>
              <a:gd name="connsiteY15" fmla="*/ 1659260 h 4575854"/>
              <a:gd name="connsiteX16" fmla="*/ 1173698 w 5866510"/>
              <a:gd name="connsiteY16" fmla="*/ 1797750 h 4575854"/>
              <a:gd name="connsiteX17" fmla="*/ 0 w 5866510"/>
              <a:gd name="connsiteY17" fmla="*/ 1797707 h 4575854"/>
              <a:gd name="connsiteX18" fmla="*/ 0 w 5866510"/>
              <a:gd name="connsiteY18" fmla="*/ 312396 h 4575854"/>
              <a:gd name="connsiteX19" fmla="*/ 1612583 w 5866510"/>
              <a:gd name="connsiteY19" fmla="*/ 312396 h 4575854"/>
              <a:gd name="connsiteX20" fmla="*/ 1612583 w 5866510"/>
              <a:gd name="connsiteY20" fmla="*/ 410622 h 4575854"/>
              <a:gd name="connsiteX21" fmla="*/ 1805652 w 5866510"/>
              <a:gd name="connsiteY21" fmla="*/ 273291 h 4575854"/>
              <a:gd name="connsiteX22" fmla="*/ 2929872 w 5866510"/>
              <a:gd name="connsiteY22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699289 w 5866510"/>
              <a:gd name="connsiteY6" fmla="*/ 1794531 h 4575854"/>
              <a:gd name="connsiteX7" fmla="*/ 4288499 w 5866510"/>
              <a:gd name="connsiteY7" fmla="*/ 1665699 h 4575854"/>
              <a:gd name="connsiteX8" fmla="*/ 3847960 w 5866510"/>
              <a:gd name="connsiteY8" fmla="*/ 3617884 h 4575854"/>
              <a:gd name="connsiteX9" fmla="*/ 3841088 w 5866510"/>
              <a:gd name="connsiteY9" fmla="*/ 4310576 h 4575854"/>
              <a:gd name="connsiteX10" fmla="*/ 3417946 w 5866510"/>
              <a:gd name="connsiteY10" fmla="*/ 4475442 h 4575854"/>
              <a:gd name="connsiteX11" fmla="*/ 2926147 w 5866510"/>
              <a:gd name="connsiteY11" fmla="*/ 4573754 h 4575854"/>
              <a:gd name="connsiteX12" fmla="*/ 2460104 w 5866510"/>
              <a:gd name="connsiteY12" fmla="*/ 4476475 h 4575854"/>
              <a:gd name="connsiteX13" fmla="*/ 1565990 w 5866510"/>
              <a:gd name="connsiteY13" fmla="*/ 4575854 h 4575854"/>
              <a:gd name="connsiteX14" fmla="*/ 2010620 w 5866510"/>
              <a:gd name="connsiteY14" fmla="*/ 3621877 h 4575854"/>
              <a:gd name="connsiteX15" fmla="*/ 1569848 w 5866510"/>
              <a:gd name="connsiteY15" fmla="*/ 1659260 h 4575854"/>
              <a:gd name="connsiteX16" fmla="*/ 1173698 w 5866510"/>
              <a:gd name="connsiteY16" fmla="*/ 1797750 h 4575854"/>
              <a:gd name="connsiteX17" fmla="*/ 0 w 5866510"/>
              <a:gd name="connsiteY17" fmla="*/ 1797707 h 4575854"/>
              <a:gd name="connsiteX18" fmla="*/ 0 w 5866510"/>
              <a:gd name="connsiteY18" fmla="*/ 312396 h 4575854"/>
              <a:gd name="connsiteX19" fmla="*/ 1612583 w 5866510"/>
              <a:gd name="connsiteY19" fmla="*/ 312396 h 4575854"/>
              <a:gd name="connsiteX20" fmla="*/ 1612583 w 5866510"/>
              <a:gd name="connsiteY20" fmla="*/ 410622 h 4575854"/>
              <a:gd name="connsiteX21" fmla="*/ 1805652 w 5866510"/>
              <a:gd name="connsiteY21" fmla="*/ 273291 h 4575854"/>
              <a:gd name="connsiteX22" fmla="*/ 2929872 w 5866510"/>
              <a:gd name="connsiteY22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699289 w 5866510"/>
              <a:gd name="connsiteY6" fmla="*/ 1794531 h 4575854"/>
              <a:gd name="connsiteX7" fmla="*/ 4288499 w 5866510"/>
              <a:gd name="connsiteY7" fmla="*/ 1665699 h 4575854"/>
              <a:gd name="connsiteX8" fmla="*/ 3847960 w 5866510"/>
              <a:gd name="connsiteY8" fmla="*/ 3617884 h 4575854"/>
              <a:gd name="connsiteX9" fmla="*/ 3841088 w 5866510"/>
              <a:gd name="connsiteY9" fmla="*/ 4310576 h 4575854"/>
              <a:gd name="connsiteX10" fmla="*/ 3417946 w 5866510"/>
              <a:gd name="connsiteY10" fmla="*/ 4475442 h 4575854"/>
              <a:gd name="connsiteX11" fmla="*/ 2926147 w 5866510"/>
              <a:gd name="connsiteY11" fmla="*/ 4573754 h 4575854"/>
              <a:gd name="connsiteX12" fmla="*/ 2460104 w 5866510"/>
              <a:gd name="connsiteY12" fmla="*/ 4476475 h 4575854"/>
              <a:gd name="connsiteX13" fmla="*/ 1565990 w 5866510"/>
              <a:gd name="connsiteY13" fmla="*/ 4575854 h 4575854"/>
              <a:gd name="connsiteX14" fmla="*/ 2010620 w 5866510"/>
              <a:gd name="connsiteY14" fmla="*/ 3621877 h 4575854"/>
              <a:gd name="connsiteX15" fmla="*/ 1569848 w 5866510"/>
              <a:gd name="connsiteY15" fmla="*/ 1659260 h 4575854"/>
              <a:gd name="connsiteX16" fmla="*/ 1173698 w 5866510"/>
              <a:gd name="connsiteY16" fmla="*/ 1797750 h 4575854"/>
              <a:gd name="connsiteX17" fmla="*/ 0 w 5866510"/>
              <a:gd name="connsiteY17" fmla="*/ 1797707 h 4575854"/>
              <a:gd name="connsiteX18" fmla="*/ 0 w 5866510"/>
              <a:gd name="connsiteY18" fmla="*/ 312396 h 4575854"/>
              <a:gd name="connsiteX19" fmla="*/ 1612583 w 5866510"/>
              <a:gd name="connsiteY19" fmla="*/ 312396 h 4575854"/>
              <a:gd name="connsiteX20" fmla="*/ 1612583 w 5866510"/>
              <a:gd name="connsiteY20" fmla="*/ 410622 h 4575854"/>
              <a:gd name="connsiteX21" fmla="*/ 1805652 w 5866510"/>
              <a:gd name="connsiteY21" fmla="*/ 273291 h 4575854"/>
              <a:gd name="connsiteX22" fmla="*/ 2929872 w 5866510"/>
              <a:gd name="connsiteY22" fmla="*/ 0 h 45758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866510 w 5866510"/>
              <a:gd name="connsiteY4" fmla="*/ 312396 h 4573754"/>
              <a:gd name="connsiteX5" fmla="*/ 5866510 w 5866510"/>
              <a:gd name="connsiteY5" fmla="*/ 1797707 h 4573754"/>
              <a:gd name="connsiteX6" fmla="*/ 4699289 w 5866510"/>
              <a:gd name="connsiteY6" fmla="*/ 1794531 h 4573754"/>
              <a:gd name="connsiteX7" fmla="*/ 4288499 w 5866510"/>
              <a:gd name="connsiteY7" fmla="*/ 1665699 h 4573754"/>
              <a:gd name="connsiteX8" fmla="*/ 3847960 w 5866510"/>
              <a:gd name="connsiteY8" fmla="*/ 3617884 h 4573754"/>
              <a:gd name="connsiteX9" fmla="*/ 3841088 w 5866510"/>
              <a:gd name="connsiteY9" fmla="*/ 4310576 h 4573754"/>
              <a:gd name="connsiteX10" fmla="*/ 3417946 w 5866510"/>
              <a:gd name="connsiteY10" fmla="*/ 4475442 h 4573754"/>
              <a:gd name="connsiteX11" fmla="*/ 2926147 w 5866510"/>
              <a:gd name="connsiteY11" fmla="*/ 4573754 h 4573754"/>
              <a:gd name="connsiteX12" fmla="*/ 2460104 w 5866510"/>
              <a:gd name="connsiteY12" fmla="*/ 4476475 h 4573754"/>
              <a:gd name="connsiteX13" fmla="*/ 2065631 w 5866510"/>
              <a:gd name="connsiteY13" fmla="*/ 4357865 h 4573754"/>
              <a:gd name="connsiteX14" fmla="*/ 2010620 w 5866510"/>
              <a:gd name="connsiteY14" fmla="*/ 3621877 h 4573754"/>
              <a:gd name="connsiteX15" fmla="*/ 1569848 w 5866510"/>
              <a:gd name="connsiteY15" fmla="*/ 1659260 h 4573754"/>
              <a:gd name="connsiteX16" fmla="*/ 1173698 w 5866510"/>
              <a:gd name="connsiteY16" fmla="*/ 1797750 h 4573754"/>
              <a:gd name="connsiteX17" fmla="*/ 0 w 5866510"/>
              <a:gd name="connsiteY17" fmla="*/ 1797707 h 4573754"/>
              <a:gd name="connsiteX18" fmla="*/ 0 w 5866510"/>
              <a:gd name="connsiteY18" fmla="*/ 312396 h 4573754"/>
              <a:gd name="connsiteX19" fmla="*/ 1612583 w 5866510"/>
              <a:gd name="connsiteY19" fmla="*/ 312396 h 4573754"/>
              <a:gd name="connsiteX20" fmla="*/ 1612583 w 5866510"/>
              <a:gd name="connsiteY20" fmla="*/ 410622 h 4573754"/>
              <a:gd name="connsiteX21" fmla="*/ 1805652 w 5866510"/>
              <a:gd name="connsiteY21" fmla="*/ 273291 h 4573754"/>
              <a:gd name="connsiteX22" fmla="*/ 2929872 w 5866510"/>
              <a:gd name="connsiteY22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866510 w 5866510"/>
              <a:gd name="connsiteY4" fmla="*/ 312396 h 4573754"/>
              <a:gd name="connsiteX5" fmla="*/ 5866510 w 5866510"/>
              <a:gd name="connsiteY5" fmla="*/ 1797707 h 4573754"/>
              <a:gd name="connsiteX6" fmla="*/ 4699289 w 5866510"/>
              <a:gd name="connsiteY6" fmla="*/ 1794531 h 4573754"/>
              <a:gd name="connsiteX7" fmla="*/ 4288499 w 5866510"/>
              <a:gd name="connsiteY7" fmla="*/ 1665699 h 4573754"/>
              <a:gd name="connsiteX8" fmla="*/ 3847960 w 5866510"/>
              <a:gd name="connsiteY8" fmla="*/ 3617884 h 4573754"/>
              <a:gd name="connsiteX9" fmla="*/ 3841088 w 5866510"/>
              <a:gd name="connsiteY9" fmla="*/ 4310576 h 4573754"/>
              <a:gd name="connsiteX10" fmla="*/ 3417946 w 5866510"/>
              <a:gd name="connsiteY10" fmla="*/ 4475442 h 4573754"/>
              <a:gd name="connsiteX11" fmla="*/ 2926147 w 5866510"/>
              <a:gd name="connsiteY11" fmla="*/ 4573754 h 4573754"/>
              <a:gd name="connsiteX12" fmla="*/ 2460104 w 5866510"/>
              <a:gd name="connsiteY12" fmla="*/ 4476475 h 4573754"/>
              <a:gd name="connsiteX13" fmla="*/ 2065631 w 5866510"/>
              <a:gd name="connsiteY13" fmla="*/ 4357865 h 4573754"/>
              <a:gd name="connsiteX14" fmla="*/ 2010620 w 5866510"/>
              <a:gd name="connsiteY14" fmla="*/ 3621877 h 4573754"/>
              <a:gd name="connsiteX15" fmla="*/ 1569848 w 5866510"/>
              <a:gd name="connsiteY15" fmla="*/ 1659260 h 4573754"/>
              <a:gd name="connsiteX16" fmla="*/ 1173698 w 5866510"/>
              <a:gd name="connsiteY16" fmla="*/ 1797750 h 4573754"/>
              <a:gd name="connsiteX17" fmla="*/ 0 w 5866510"/>
              <a:gd name="connsiteY17" fmla="*/ 1797707 h 4573754"/>
              <a:gd name="connsiteX18" fmla="*/ 0 w 5866510"/>
              <a:gd name="connsiteY18" fmla="*/ 312396 h 4573754"/>
              <a:gd name="connsiteX19" fmla="*/ 1612583 w 5866510"/>
              <a:gd name="connsiteY19" fmla="*/ 312396 h 4573754"/>
              <a:gd name="connsiteX20" fmla="*/ 1612583 w 5866510"/>
              <a:gd name="connsiteY20" fmla="*/ 410622 h 4573754"/>
              <a:gd name="connsiteX21" fmla="*/ 1805652 w 5866510"/>
              <a:gd name="connsiteY21" fmla="*/ 273291 h 4573754"/>
              <a:gd name="connsiteX22" fmla="*/ 2929872 w 5866510"/>
              <a:gd name="connsiteY22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866510 w 5866510"/>
              <a:gd name="connsiteY4" fmla="*/ 312396 h 4573754"/>
              <a:gd name="connsiteX5" fmla="*/ 5866510 w 5866510"/>
              <a:gd name="connsiteY5" fmla="*/ 1797707 h 4573754"/>
              <a:gd name="connsiteX6" fmla="*/ 4699289 w 5866510"/>
              <a:gd name="connsiteY6" fmla="*/ 1794531 h 4573754"/>
              <a:gd name="connsiteX7" fmla="*/ 4288499 w 5866510"/>
              <a:gd name="connsiteY7" fmla="*/ 1665699 h 4573754"/>
              <a:gd name="connsiteX8" fmla="*/ 3847960 w 5866510"/>
              <a:gd name="connsiteY8" fmla="*/ 3617884 h 4573754"/>
              <a:gd name="connsiteX9" fmla="*/ 3841088 w 5866510"/>
              <a:gd name="connsiteY9" fmla="*/ 4310576 h 4573754"/>
              <a:gd name="connsiteX10" fmla="*/ 3417946 w 5866510"/>
              <a:gd name="connsiteY10" fmla="*/ 4475442 h 4573754"/>
              <a:gd name="connsiteX11" fmla="*/ 2926147 w 5866510"/>
              <a:gd name="connsiteY11" fmla="*/ 4573754 h 4573754"/>
              <a:gd name="connsiteX12" fmla="*/ 2460104 w 5866510"/>
              <a:gd name="connsiteY12" fmla="*/ 4476475 h 4573754"/>
              <a:gd name="connsiteX13" fmla="*/ 2065631 w 5866510"/>
              <a:gd name="connsiteY13" fmla="*/ 4357865 h 4573754"/>
              <a:gd name="connsiteX14" fmla="*/ 2010620 w 5866510"/>
              <a:gd name="connsiteY14" fmla="*/ 3621877 h 4573754"/>
              <a:gd name="connsiteX15" fmla="*/ 1569848 w 5866510"/>
              <a:gd name="connsiteY15" fmla="*/ 1659260 h 4573754"/>
              <a:gd name="connsiteX16" fmla="*/ 1173698 w 5866510"/>
              <a:gd name="connsiteY16" fmla="*/ 1797750 h 4573754"/>
              <a:gd name="connsiteX17" fmla="*/ 0 w 5866510"/>
              <a:gd name="connsiteY17" fmla="*/ 1797707 h 4573754"/>
              <a:gd name="connsiteX18" fmla="*/ 0 w 5866510"/>
              <a:gd name="connsiteY18" fmla="*/ 312396 h 4573754"/>
              <a:gd name="connsiteX19" fmla="*/ 1612583 w 5866510"/>
              <a:gd name="connsiteY19" fmla="*/ 312396 h 4573754"/>
              <a:gd name="connsiteX20" fmla="*/ 1612583 w 5866510"/>
              <a:gd name="connsiteY20" fmla="*/ 410622 h 4573754"/>
              <a:gd name="connsiteX21" fmla="*/ 1805652 w 5866510"/>
              <a:gd name="connsiteY21" fmla="*/ 273291 h 4573754"/>
              <a:gd name="connsiteX22" fmla="*/ 2929872 w 5866510"/>
              <a:gd name="connsiteY22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866510 w 5866510"/>
              <a:gd name="connsiteY4" fmla="*/ 312396 h 4573754"/>
              <a:gd name="connsiteX5" fmla="*/ 5866510 w 5866510"/>
              <a:gd name="connsiteY5" fmla="*/ 1797707 h 4573754"/>
              <a:gd name="connsiteX6" fmla="*/ 4699289 w 5866510"/>
              <a:gd name="connsiteY6" fmla="*/ 1794531 h 4573754"/>
              <a:gd name="connsiteX7" fmla="*/ 4288499 w 5866510"/>
              <a:gd name="connsiteY7" fmla="*/ 1665699 h 4573754"/>
              <a:gd name="connsiteX8" fmla="*/ 3847960 w 5866510"/>
              <a:gd name="connsiteY8" fmla="*/ 3617884 h 4573754"/>
              <a:gd name="connsiteX9" fmla="*/ 3841088 w 5866510"/>
              <a:gd name="connsiteY9" fmla="*/ 4310576 h 4573754"/>
              <a:gd name="connsiteX10" fmla="*/ 3417946 w 5866510"/>
              <a:gd name="connsiteY10" fmla="*/ 4475442 h 4573754"/>
              <a:gd name="connsiteX11" fmla="*/ 2926147 w 5866510"/>
              <a:gd name="connsiteY11" fmla="*/ 4573754 h 4573754"/>
              <a:gd name="connsiteX12" fmla="*/ 2460104 w 5866510"/>
              <a:gd name="connsiteY12" fmla="*/ 4476475 h 4573754"/>
              <a:gd name="connsiteX13" fmla="*/ 2065631 w 5866510"/>
              <a:gd name="connsiteY13" fmla="*/ 4354007 h 4573754"/>
              <a:gd name="connsiteX14" fmla="*/ 2010620 w 5866510"/>
              <a:gd name="connsiteY14" fmla="*/ 3621877 h 4573754"/>
              <a:gd name="connsiteX15" fmla="*/ 1569848 w 5866510"/>
              <a:gd name="connsiteY15" fmla="*/ 1659260 h 4573754"/>
              <a:gd name="connsiteX16" fmla="*/ 1173698 w 5866510"/>
              <a:gd name="connsiteY16" fmla="*/ 1797750 h 4573754"/>
              <a:gd name="connsiteX17" fmla="*/ 0 w 5866510"/>
              <a:gd name="connsiteY17" fmla="*/ 1797707 h 4573754"/>
              <a:gd name="connsiteX18" fmla="*/ 0 w 5866510"/>
              <a:gd name="connsiteY18" fmla="*/ 312396 h 4573754"/>
              <a:gd name="connsiteX19" fmla="*/ 1612583 w 5866510"/>
              <a:gd name="connsiteY19" fmla="*/ 312396 h 4573754"/>
              <a:gd name="connsiteX20" fmla="*/ 1612583 w 5866510"/>
              <a:gd name="connsiteY20" fmla="*/ 410622 h 4573754"/>
              <a:gd name="connsiteX21" fmla="*/ 1805652 w 5866510"/>
              <a:gd name="connsiteY21" fmla="*/ 273291 h 4573754"/>
              <a:gd name="connsiteX22" fmla="*/ 2929872 w 5866510"/>
              <a:gd name="connsiteY22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866510 w 5866510"/>
              <a:gd name="connsiteY4" fmla="*/ 312396 h 4573754"/>
              <a:gd name="connsiteX5" fmla="*/ 5866510 w 5866510"/>
              <a:gd name="connsiteY5" fmla="*/ 1797707 h 4573754"/>
              <a:gd name="connsiteX6" fmla="*/ 4699289 w 5866510"/>
              <a:gd name="connsiteY6" fmla="*/ 1794531 h 4573754"/>
              <a:gd name="connsiteX7" fmla="*/ 4288499 w 5866510"/>
              <a:gd name="connsiteY7" fmla="*/ 1665699 h 4573754"/>
              <a:gd name="connsiteX8" fmla="*/ 3847960 w 5866510"/>
              <a:gd name="connsiteY8" fmla="*/ 3617884 h 4573754"/>
              <a:gd name="connsiteX9" fmla="*/ 3841088 w 5866510"/>
              <a:gd name="connsiteY9" fmla="*/ 4310576 h 4573754"/>
              <a:gd name="connsiteX10" fmla="*/ 3417946 w 5866510"/>
              <a:gd name="connsiteY10" fmla="*/ 4475442 h 4573754"/>
              <a:gd name="connsiteX11" fmla="*/ 2926147 w 5866510"/>
              <a:gd name="connsiteY11" fmla="*/ 4573754 h 4573754"/>
              <a:gd name="connsiteX12" fmla="*/ 2460104 w 5866510"/>
              <a:gd name="connsiteY12" fmla="*/ 4476475 h 4573754"/>
              <a:gd name="connsiteX13" fmla="*/ 2065631 w 5866510"/>
              <a:gd name="connsiteY13" fmla="*/ 4354007 h 4573754"/>
              <a:gd name="connsiteX14" fmla="*/ 2010620 w 5866510"/>
              <a:gd name="connsiteY14" fmla="*/ 3621877 h 4573754"/>
              <a:gd name="connsiteX15" fmla="*/ 1569848 w 5866510"/>
              <a:gd name="connsiteY15" fmla="*/ 1659260 h 4573754"/>
              <a:gd name="connsiteX16" fmla="*/ 1173698 w 5866510"/>
              <a:gd name="connsiteY16" fmla="*/ 1797750 h 4573754"/>
              <a:gd name="connsiteX17" fmla="*/ 0 w 5866510"/>
              <a:gd name="connsiteY17" fmla="*/ 1797707 h 4573754"/>
              <a:gd name="connsiteX18" fmla="*/ 0 w 5866510"/>
              <a:gd name="connsiteY18" fmla="*/ 312396 h 4573754"/>
              <a:gd name="connsiteX19" fmla="*/ 1612583 w 5866510"/>
              <a:gd name="connsiteY19" fmla="*/ 312396 h 4573754"/>
              <a:gd name="connsiteX20" fmla="*/ 1612583 w 5866510"/>
              <a:gd name="connsiteY20" fmla="*/ 410622 h 4573754"/>
              <a:gd name="connsiteX21" fmla="*/ 1805652 w 5866510"/>
              <a:gd name="connsiteY21" fmla="*/ 273291 h 4573754"/>
              <a:gd name="connsiteX22" fmla="*/ 2929872 w 5866510"/>
              <a:gd name="connsiteY22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866510 w 5866510"/>
              <a:gd name="connsiteY4" fmla="*/ 312396 h 4573754"/>
              <a:gd name="connsiteX5" fmla="*/ 5866510 w 5866510"/>
              <a:gd name="connsiteY5" fmla="*/ 1797707 h 4573754"/>
              <a:gd name="connsiteX6" fmla="*/ 4699289 w 5866510"/>
              <a:gd name="connsiteY6" fmla="*/ 1794531 h 4573754"/>
              <a:gd name="connsiteX7" fmla="*/ 4288499 w 5866510"/>
              <a:gd name="connsiteY7" fmla="*/ 1665699 h 4573754"/>
              <a:gd name="connsiteX8" fmla="*/ 3847960 w 5866510"/>
              <a:gd name="connsiteY8" fmla="*/ 3617884 h 4573754"/>
              <a:gd name="connsiteX9" fmla="*/ 3841088 w 5866510"/>
              <a:gd name="connsiteY9" fmla="*/ 4310576 h 4573754"/>
              <a:gd name="connsiteX10" fmla="*/ 3417946 w 5866510"/>
              <a:gd name="connsiteY10" fmla="*/ 4475442 h 4573754"/>
              <a:gd name="connsiteX11" fmla="*/ 2926147 w 5866510"/>
              <a:gd name="connsiteY11" fmla="*/ 4573754 h 4573754"/>
              <a:gd name="connsiteX12" fmla="*/ 2460104 w 5866510"/>
              <a:gd name="connsiteY12" fmla="*/ 4476475 h 4573754"/>
              <a:gd name="connsiteX13" fmla="*/ 2065631 w 5866510"/>
              <a:gd name="connsiteY13" fmla="*/ 4354007 h 4573754"/>
              <a:gd name="connsiteX14" fmla="*/ 2010620 w 5866510"/>
              <a:gd name="connsiteY14" fmla="*/ 3621877 h 4573754"/>
              <a:gd name="connsiteX15" fmla="*/ 1569848 w 5866510"/>
              <a:gd name="connsiteY15" fmla="*/ 1659260 h 4573754"/>
              <a:gd name="connsiteX16" fmla="*/ 1173698 w 5866510"/>
              <a:gd name="connsiteY16" fmla="*/ 1797750 h 4573754"/>
              <a:gd name="connsiteX17" fmla="*/ 0 w 5866510"/>
              <a:gd name="connsiteY17" fmla="*/ 1797707 h 4573754"/>
              <a:gd name="connsiteX18" fmla="*/ 0 w 5866510"/>
              <a:gd name="connsiteY18" fmla="*/ 312396 h 4573754"/>
              <a:gd name="connsiteX19" fmla="*/ 1612583 w 5866510"/>
              <a:gd name="connsiteY19" fmla="*/ 312396 h 4573754"/>
              <a:gd name="connsiteX20" fmla="*/ 1612583 w 5866510"/>
              <a:gd name="connsiteY20" fmla="*/ 410622 h 4573754"/>
              <a:gd name="connsiteX21" fmla="*/ 1805652 w 5866510"/>
              <a:gd name="connsiteY21" fmla="*/ 273291 h 4573754"/>
              <a:gd name="connsiteX22" fmla="*/ 2929872 w 5866510"/>
              <a:gd name="connsiteY22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866510 w 5866510"/>
              <a:gd name="connsiteY4" fmla="*/ 312396 h 4573754"/>
              <a:gd name="connsiteX5" fmla="*/ 5866510 w 5866510"/>
              <a:gd name="connsiteY5" fmla="*/ 1797707 h 4573754"/>
              <a:gd name="connsiteX6" fmla="*/ 4699289 w 5866510"/>
              <a:gd name="connsiteY6" fmla="*/ 1794531 h 4573754"/>
              <a:gd name="connsiteX7" fmla="*/ 4288499 w 5866510"/>
              <a:gd name="connsiteY7" fmla="*/ 1665699 h 4573754"/>
              <a:gd name="connsiteX8" fmla="*/ 3847960 w 5866510"/>
              <a:gd name="connsiteY8" fmla="*/ 3617884 h 4573754"/>
              <a:gd name="connsiteX9" fmla="*/ 3841088 w 5866510"/>
              <a:gd name="connsiteY9" fmla="*/ 4310576 h 4573754"/>
              <a:gd name="connsiteX10" fmla="*/ 3417946 w 5866510"/>
              <a:gd name="connsiteY10" fmla="*/ 4475442 h 4573754"/>
              <a:gd name="connsiteX11" fmla="*/ 2926147 w 5866510"/>
              <a:gd name="connsiteY11" fmla="*/ 4573754 h 4573754"/>
              <a:gd name="connsiteX12" fmla="*/ 2460104 w 5866510"/>
              <a:gd name="connsiteY12" fmla="*/ 4476475 h 4573754"/>
              <a:gd name="connsiteX13" fmla="*/ 2065631 w 5866510"/>
              <a:gd name="connsiteY13" fmla="*/ 4354007 h 4573754"/>
              <a:gd name="connsiteX14" fmla="*/ 2016407 w 5866510"/>
              <a:gd name="connsiteY14" fmla="*/ 3618019 h 4573754"/>
              <a:gd name="connsiteX15" fmla="*/ 1569848 w 5866510"/>
              <a:gd name="connsiteY15" fmla="*/ 1659260 h 4573754"/>
              <a:gd name="connsiteX16" fmla="*/ 1173698 w 5866510"/>
              <a:gd name="connsiteY16" fmla="*/ 1797750 h 4573754"/>
              <a:gd name="connsiteX17" fmla="*/ 0 w 5866510"/>
              <a:gd name="connsiteY17" fmla="*/ 1797707 h 4573754"/>
              <a:gd name="connsiteX18" fmla="*/ 0 w 5866510"/>
              <a:gd name="connsiteY18" fmla="*/ 312396 h 4573754"/>
              <a:gd name="connsiteX19" fmla="*/ 1612583 w 5866510"/>
              <a:gd name="connsiteY19" fmla="*/ 312396 h 4573754"/>
              <a:gd name="connsiteX20" fmla="*/ 1612583 w 5866510"/>
              <a:gd name="connsiteY20" fmla="*/ 410622 h 4573754"/>
              <a:gd name="connsiteX21" fmla="*/ 1805652 w 5866510"/>
              <a:gd name="connsiteY21" fmla="*/ 273291 h 4573754"/>
              <a:gd name="connsiteX22" fmla="*/ 2929872 w 5866510"/>
              <a:gd name="connsiteY22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866510 w 5866510"/>
              <a:gd name="connsiteY4" fmla="*/ 312396 h 4573754"/>
              <a:gd name="connsiteX5" fmla="*/ 5866510 w 5866510"/>
              <a:gd name="connsiteY5" fmla="*/ 1797707 h 4573754"/>
              <a:gd name="connsiteX6" fmla="*/ 4699289 w 5866510"/>
              <a:gd name="connsiteY6" fmla="*/ 1794531 h 4573754"/>
              <a:gd name="connsiteX7" fmla="*/ 4288499 w 5866510"/>
              <a:gd name="connsiteY7" fmla="*/ 1665699 h 4573754"/>
              <a:gd name="connsiteX8" fmla="*/ 3847960 w 5866510"/>
              <a:gd name="connsiteY8" fmla="*/ 3617884 h 4573754"/>
              <a:gd name="connsiteX9" fmla="*/ 3841088 w 5866510"/>
              <a:gd name="connsiteY9" fmla="*/ 4310576 h 4573754"/>
              <a:gd name="connsiteX10" fmla="*/ 3417946 w 5866510"/>
              <a:gd name="connsiteY10" fmla="*/ 4475442 h 4573754"/>
              <a:gd name="connsiteX11" fmla="*/ 2926147 w 5866510"/>
              <a:gd name="connsiteY11" fmla="*/ 4573754 h 4573754"/>
              <a:gd name="connsiteX12" fmla="*/ 2460104 w 5866510"/>
              <a:gd name="connsiteY12" fmla="*/ 4476475 h 4573754"/>
              <a:gd name="connsiteX13" fmla="*/ 2065631 w 5866510"/>
              <a:gd name="connsiteY13" fmla="*/ 4354007 h 4573754"/>
              <a:gd name="connsiteX14" fmla="*/ 2016407 w 5866510"/>
              <a:gd name="connsiteY14" fmla="*/ 3618019 h 4573754"/>
              <a:gd name="connsiteX15" fmla="*/ 1569848 w 5866510"/>
              <a:gd name="connsiteY15" fmla="*/ 1659260 h 4573754"/>
              <a:gd name="connsiteX16" fmla="*/ 1173698 w 5866510"/>
              <a:gd name="connsiteY16" fmla="*/ 1797750 h 4573754"/>
              <a:gd name="connsiteX17" fmla="*/ 0 w 5866510"/>
              <a:gd name="connsiteY17" fmla="*/ 1797707 h 4573754"/>
              <a:gd name="connsiteX18" fmla="*/ 0 w 5866510"/>
              <a:gd name="connsiteY18" fmla="*/ 312396 h 4573754"/>
              <a:gd name="connsiteX19" fmla="*/ 1612583 w 5866510"/>
              <a:gd name="connsiteY19" fmla="*/ 312396 h 4573754"/>
              <a:gd name="connsiteX20" fmla="*/ 1612583 w 5866510"/>
              <a:gd name="connsiteY20" fmla="*/ 410622 h 4573754"/>
              <a:gd name="connsiteX21" fmla="*/ 1805652 w 5866510"/>
              <a:gd name="connsiteY21" fmla="*/ 273291 h 4573754"/>
              <a:gd name="connsiteX22" fmla="*/ 2929872 w 5866510"/>
              <a:gd name="connsiteY22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866510 w 5866510"/>
              <a:gd name="connsiteY4" fmla="*/ 312396 h 4573754"/>
              <a:gd name="connsiteX5" fmla="*/ 5866510 w 5866510"/>
              <a:gd name="connsiteY5" fmla="*/ 1797707 h 4573754"/>
              <a:gd name="connsiteX6" fmla="*/ 4699289 w 5866510"/>
              <a:gd name="connsiteY6" fmla="*/ 1794531 h 4573754"/>
              <a:gd name="connsiteX7" fmla="*/ 4288499 w 5866510"/>
              <a:gd name="connsiteY7" fmla="*/ 1665699 h 4573754"/>
              <a:gd name="connsiteX8" fmla="*/ 3847960 w 5866510"/>
              <a:gd name="connsiteY8" fmla="*/ 3617884 h 4573754"/>
              <a:gd name="connsiteX9" fmla="*/ 3841088 w 5866510"/>
              <a:gd name="connsiteY9" fmla="*/ 4310576 h 4573754"/>
              <a:gd name="connsiteX10" fmla="*/ 3417946 w 5866510"/>
              <a:gd name="connsiteY10" fmla="*/ 4475442 h 4573754"/>
              <a:gd name="connsiteX11" fmla="*/ 2926147 w 5866510"/>
              <a:gd name="connsiteY11" fmla="*/ 4573754 h 4573754"/>
              <a:gd name="connsiteX12" fmla="*/ 2460104 w 5866510"/>
              <a:gd name="connsiteY12" fmla="*/ 4476475 h 4573754"/>
              <a:gd name="connsiteX13" fmla="*/ 2065631 w 5866510"/>
              <a:gd name="connsiteY13" fmla="*/ 4354007 h 4573754"/>
              <a:gd name="connsiteX14" fmla="*/ 2016407 w 5866510"/>
              <a:gd name="connsiteY14" fmla="*/ 3618019 h 4573754"/>
              <a:gd name="connsiteX15" fmla="*/ 1569848 w 5866510"/>
              <a:gd name="connsiteY15" fmla="*/ 1659260 h 4573754"/>
              <a:gd name="connsiteX16" fmla="*/ 1173698 w 5866510"/>
              <a:gd name="connsiteY16" fmla="*/ 1797750 h 4573754"/>
              <a:gd name="connsiteX17" fmla="*/ 0 w 5866510"/>
              <a:gd name="connsiteY17" fmla="*/ 1797707 h 4573754"/>
              <a:gd name="connsiteX18" fmla="*/ 0 w 5866510"/>
              <a:gd name="connsiteY18" fmla="*/ 312396 h 4573754"/>
              <a:gd name="connsiteX19" fmla="*/ 1612583 w 5866510"/>
              <a:gd name="connsiteY19" fmla="*/ 312396 h 4573754"/>
              <a:gd name="connsiteX20" fmla="*/ 1612583 w 5866510"/>
              <a:gd name="connsiteY20" fmla="*/ 410622 h 4573754"/>
              <a:gd name="connsiteX21" fmla="*/ 1805652 w 5866510"/>
              <a:gd name="connsiteY21" fmla="*/ 273291 h 4573754"/>
              <a:gd name="connsiteX22" fmla="*/ 2929872 w 5866510"/>
              <a:gd name="connsiteY22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866510 w 5866510"/>
              <a:gd name="connsiteY4" fmla="*/ 312396 h 4573754"/>
              <a:gd name="connsiteX5" fmla="*/ 5866510 w 5866510"/>
              <a:gd name="connsiteY5" fmla="*/ 1797707 h 4573754"/>
              <a:gd name="connsiteX6" fmla="*/ 4699289 w 5866510"/>
              <a:gd name="connsiteY6" fmla="*/ 1794531 h 4573754"/>
              <a:gd name="connsiteX7" fmla="*/ 4288499 w 5866510"/>
              <a:gd name="connsiteY7" fmla="*/ 1665699 h 4573754"/>
              <a:gd name="connsiteX8" fmla="*/ 3847960 w 5866510"/>
              <a:gd name="connsiteY8" fmla="*/ 3617884 h 4573754"/>
              <a:gd name="connsiteX9" fmla="*/ 3841088 w 5866510"/>
              <a:gd name="connsiteY9" fmla="*/ 4310576 h 4573754"/>
              <a:gd name="connsiteX10" fmla="*/ 3417946 w 5866510"/>
              <a:gd name="connsiteY10" fmla="*/ 4475442 h 4573754"/>
              <a:gd name="connsiteX11" fmla="*/ 2926147 w 5866510"/>
              <a:gd name="connsiteY11" fmla="*/ 4573754 h 4573754"/>
              <a:gd name="connsiteX12" fmla="*/ 2460104 w 5866510"/>
              <a:gd name="connsiteY12" fmla="*/ 4476475 h 4573754"/>
              <a:gd name="connsiteX13" fmla="*/ 2065631 w 5866510"/>
              <a:gd name="connsiteY13" fmla="*/ 4354007 h 4573754"/>
              <a:gd name="connsiteX14" fmla="*/ 2016407 w 5866510"/>
              <a:gd name="connsiteY14" fmla="*/ 3618019 h 4573754"/>
              <a:gd name="connsiteX15" fmla="*/ 1569848 w 5866510"/>
              <a:gd name="connsiteY15" fmla="*/ 1659260 h 4573754"/>
              <a:gd name="connsiteX16" fmla="*/ 1173698 w 5866510"/>
              <a:gd name="connsiteY16" fmla="*/ 1797750 h 4573754"/>
              <a:gd name="connsiteX17" fmla="*/ 0 w 5866510"/>
              <a:gd name="connsiteY17" fmla="*/ 1797707 h 4573754"/>
              <a:gd name="connsiteX18" fmla="*/ 0 w 5866510"/>
              <a:gd name="connsiteY18" fmla="*/ 312396 h 4573754"/>
              <a:gd name="connsiteX19" fmla="*/ 1612583 w 5866510"/>
              <a:gd name="connsiteY19" fmla="*/ 312396 h 4573754"/>
              <a:gd name="connsiteX20" fmla="*/ 1612583 w 5866510"/>
              <a:gd name="connsiteY20" fmla="*/ 410622 h 4573754"/>
              <a:gd name="connsiteX21" fmla="*/ 1805652 w 5866510"/>
              <a:gd name="connsiteY21" fmla="*/ 273291 h 4573754"/>
              <a:gd name="connsiteX22" fmla="*/ 2929872 w 5866510"/>
              <a:gd name="connsiteY22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866510 w 5866510"/>
              <a:gd name="connsiteY4" fmla="*/ 312396 h 4573754"/>
              <a:gd name="connsiteX5" fmla="*/ 5866510 w 5866510"/>
              <a:gd name="connsiteY5" fmla="*/ 1797707 h 4573754"/>
              <a:gd name="connsiteX6" fmla="*/ 4699289 w 5866510"/>
              <a:gd name="connsiteY6" fmla="*/ 1794531 h 4573754"/>
              <a:gd name="connsiteX7" fmla="*/ 4288499 w 5866510"/>
              <a:gd name="connsiteY7" fmla="*/ 1665699 h 4573754"/>
              <a:gd name="connsiteX8" fmla="*/ 3847960 w 5866510"/>
              <a:gd name="connsiteY8" fmla="*/ 3617884 h 4573754"/>
              <a:gd name="connsiteX9" fmla="*/ 3841088 w 5866510"/>
              <a:gd name="connsiteY9" fmla="*/ 4310576 h 4573754"/>
              <a:gd name="connsiteX10" fmla="*/ 3417946 w 5866510"/>
              <a:gd name="connsiteY10" fmla="*/ 4475442 h 4573754"/>
              <a:gd name="connsiteX11" fmla="*/ 2926147 w 5866510"/>
              <a:gd name="connsiteY11" fmla="*/ 4573754 h 4573754"/>
              <a:gd name="connsiteX12" fmla="*/ 2460104 w 5866510"/>
              <a:gd name="connsiteY12" fmla="*/ 4476475 h 4573754"/>
              <a:gd name="connsiteX13" fmla="*/ 2065631 w 5866510"/>
              <a:gd name="connsiteY13" fmla="*/ 4354007 h 4573754"/>
              <a:gd name="connsiteX14" fmla="*/ 2016407 w 5866510"/>
              <a:gd name="connsiteY14" fmla="*/ 3618019 h 4573754"/>
              <a:gd name="connsiteX15" fmla="*/ 1569848 w 5866510"/>
              <a:gd name="connsiteY15" fmla="*/ 1659260 h 4573754"/>
              <a:gd name="connsiteX16" fmla="*/ 1173698 w 5866510"/>
              <a:gd name="connsiteY16" fmla="*/ 1797750 h 4573754"/>
              <a:gd name="connsiteX17" fmla="*/ 0 w 5866510"/>
              <a:gd name="connsiteY17" fmla="*/ 1797707 h 4573754"/>
              <a:gd name="connsiteX18" fmla="*/ 0 w 5866510"/>
              <a:gd name="connsiteY18" fmla="*/ 312396 h 4573754"/>
              <a:gd name="connsiteX19" fmla="*/ 1612583 w 5866510"/>
              <a:gd name="connsiteY19" fmla="*/ 312396 h 4573754"/>
              <a:gd name="connsiteX20" fmla="*/ 1612583 w 5866510"/>
              <a:gd name="connsiteY20" fmla="*/ 410622 h 4573754"/>
              <a:gd name="connsiteX21" fmla="*/ 1805652 w 5866510"/>
              <a:gd name="connsiteY21" fmla="*/ 273291 h 4573754"/>
              <a:gd name="connsiteX22" fmla="*/ 2929872 w 5866510"/>
              <a:gd name="connsiteY22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866510 w 5866510"/>
              <a:gd name="connsiteY4" fmla="*/ 312396 h 4573754"/>
              <a:gd name="connsiteX5" fmla="*/ 5866510 w 5866510"/>
              <a:gd name="connsiteY5" fmla="*/ 1797707 h 4573754"/>
              <a:gd name="connsiteX6" fmla="*/ 4699289 w 5866510"/>
              <a:gd name="connsiteY6" fmla="*/ 1794531 h 4573754"/>
              <a:gd name="connsiteX7" fmla="*/ 4288499 w 5866510"/>
              <a:gd name="connsiteY7" fmla="*/ 1665699 h 4573754"/>
              <a:gd name="connsiteX8" fmla="*/ 3847960 w 5866510"/>
              <a:gd name="connsiteY8" fmla="*/ 3617884 h 4573754"/>
              <a:gd name="connsiteX9" fmla="*/ 3841088 w 5866510"/>
              <a:gd name="connsiteY9" fmla="*/ 4310576 h 4573754"/>
              <a:gd name="connsiteX10" fmla="*/ 3417946 w 5866510"/>
              <a:gd name="connsiteY10" fmla="*/ 4475442 h 4573754"/>
              <a:gd name="connsiteX11" fmla="*/ 2926147 w 5866510"/>
              <a:gd name="connsiteY11" fmla="*/ 4573754 h 4573754"/>
              <a:gd name="connsiteX12" fmla="*/ 2460104 w 5866510"/>
              <a:gd name="connsiteY12" fmla="*/ 4476475 h 4573754"/>
              <a:gd name="connsiteX13" fmla="*/ 2065631 w 5866510"/>
              <a:gd name="connsiteY13" fmla="*/ 4354007 h 4573754"/>
              <a:gd name="connsiteX14" fmla="*/ 2016407 w 5866510"/>
              <a:gd name="connsiteY14" fmla="*/ 3618019 h 4573754"/>
              <a:gd name="connsiteX15" fmla="*/ 1569848 w 5866510"/>
              <a:gd name="connsiteY15" fmla="*/ 1659260 h 4573754"/>
              <a:gd name="connsiteX16" fmla="*/ 1173698 w 5866510"/>
              <a:gd name="connsiteY16" fmla="*/ 1797750 h 4573754"/>
              <a:gd name="connsiteX17" fmla="*/ 0 w 5866510"/>
              <a:gd name="connsiteY17" fmla="*/ 1797707 h 4573754"/>
              <a:gd name="connsiteX18" fmla="*/ 0 w 5866510"/>
              <a:gd name="connsiteY18" fmla="*/ 312396 h 4573754"/>
              <a:gd name="connsiteX19" fmla="*/ 1612583 w 5866510"/>
              <a:gd name="connsiteY19" fmla="*/ 312396 h 4573754"/>
              <a:gd name="connsiteX20" fmla="*/ 1612583 w 5866510"/>
              <a:gd name="connsiteY20" fmla="*/ 410622 h 4573754"/>
              <a:gd name="connsiteX21" fmla="*/ 1805652 w 5866510"/>
              <a:gd name="connsiteY21" fmla="*/ 273291 h 4573754"/>
              <a:gd name="connsiteX22" fmla="*/ 2929872 w 5866510"/>
              <a:gd name="connsiteY22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866510 w 5866510"/>
              <a:gd name="connsiteY4" fmla="*/ 312396 h 4573754"/>
              <a:gd name="connsiteX5" fmla="*/ 5866510 w 5866510"/>
              <a:gd name="connsiteY5" fmla="*/ 1797707 h 4573754"/>
              <a:gd name="connsiteX6" fmla="*/ 4699289 w 5866510"/>
              <a:gd name="connsiteY6" fmla="*/ 1794531 h 4573754"/>
              <a:gd name="connsiteX7" fmla="*/ 4288499 w 5866510"/>
              <a:gd name="connsiteY7" fmla="*/ 1665699 h 4573754"/>
              <a:gd name="connsiteX8" fmla="*/ 3847960 w 5866510"/>
              <a:gd name="connsiteY8" fmla="*/ 3617884 h 4573754"/>
              <a:gd name="connsiteX9" fmla="*/ 3841088 w 5866510"/>
              <a:gd name="connsiteY9" fmla="*/ 4310576 h 4573754"/>
              <a:gd name="connsiteX10" fmla="*/ 3417946 w 5866510"/>
              <a:gd name="connsiteY10" fmla="*/ 4475442 h 4573754"/>
              <a:gd name="connsiteX11" fmla="*/ 2926147 w 5866510"/>
              <a:gd name="connsiteY11" fmla="*/ 4573754 h 4573754"/>
              <a:gd name="connsiteX12" fmla="*/ 2460104 w 5866510"/>
              <a:gd name="connsiteY12" fmla="*/ 4476475 h 4573754"/>
              <a:gd name="connsiteX13" fmla="*/ 2065631 w 5866510"/>
              <a:gd name="connsiteY13" fmla="*/ 4354007 h 4573754"/>
              <a:gd name="connsiteX14" fmla="*/ 2016407 w 5866510"/>
              <a:gd name="connsiteY14" fmla="*/ 3618019 h 4573754"/>
              <a:gd name="connsiteX15" fmla="*/ 1569848 w 5866510"/>
              <a:gd name="connsiteY15" fmla="*/ 1659260 h 4573754"/>
              <a:gd name="connsiteX16" fmla="*/ 1173698 w 5866510"/>
              <a:gd name="connsiteY16" fmla="*/ 1797750 h 4573754"/>
              <a:gd name="connsiteX17" fmla="*/ 0 w 5866510"/>
              <a:gd name="connsiteY17" fmla="*/ 1797707 h 4573754"/>
              <a:gd name="connsiteX18" fmla="*/ 0 w 5866510"/>
              <a:gd name="connsiteY18" fmla="*/ 312396 h 4573754"/>
              <a:gd name="connsiteX19" fmla="*/ 1612583 w 5866510"/>
              <a:gd name="connsiteY19" fmla="*/ 312396 h 4573754"/>
              <a:gd name="connsiteX20" fmla="*/ 1612583 w 5866510"/>
              <a:gd name="connsiteY20" fmla="*/ 410622 h 4573754"/>
              <a:gd name="connsiteX21" fmla="*/ 1805652 w 5866510"/>
              <a:gd name="connsiteY21" fmla="*/ 273291 h 4573754"/>
              <a:gd name="connsiteX22" fmla="*/ 2929872 w 5866510"/>
              <a:gd name="connsiteY22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866510 w 5866510"/>
              <a:gd name="connsiteY4" fmla="*/ 312396 h 4573754"/>
              <a:gd name="connsiteX5" fmla="*/ 5866510 w 5866510"/>
              <a:gd name="connsiteY5" fmla="*/ 1797707 h 4573754"/>
              <a:gd name="connsiteX6" fmla="*/ 4699289 w 5866510"/>
              <a:gd name="connsiteY6" fmla="*/ 1794531 h 4573754"/>
              <a:gd name="connsiteX7" fmla="*/ 4288499 w 5866510"/>
              <a:gd name="connsiteY7" fmla="*/ 1665699 h 4573754"/>
              <a:gd name="connsiteX8" fmla="*/ 3847960 w 5866510"/>
              <a:gd name="connsiteY8" fmla="*/ 3617884 h 4573754"/>
              <a:gd name="connsiteX9" fmla="*/ 3841088 w 5866510"/>
              <a:gd name="connsiteY9" fmla="*/ 4310576 h 4573754"/>
              <a:gd name="connsiteX10" fmla="*/ 3417946 w 5866510"/>
              <a:gd name="connsiteY10" fmla="*/ 4475442 h 4573754"/>
              <a:gd name="connsiteX11" fmla="*/ 2926147 w 5866510"/>
              <a:gd name="connsiteY11" fmla="*/ 4573754 h 4573754"/>
              <a:gd name="connsiteX12" fmla="*/ 2460104 w 5866510"/>
              <a:gd name="connsiteY12" fmla="*/ 4476475 h 4573754"/>
              <a:gd name="connsiteX13" fmla="*/ 2065631 w 5866510"/>
              <a:gd name="connsiteY13" fmla="*/ 4354007 h 4573754"/>
              <a:gd name="connsiteX14" fmla="*/ 2016407 w 5866510"/>
              <a:gd name="connsiteY14" fmla="*/ 3618019 h 4573754"/>
              <a:gd name="connsiteX15" fmla="*/ 1569848 w 5866510"/>
              <a:gd name="connsiteY15" fmla="*/ 1659260 h 4573754"/>
              <a:gd name="connsiteX16" fmla="*/ 1173698 w 5866510"/>
              <a:gd name="connsiteY16" fmla="*/ 1797750 h 4573754"/>
              <a:gd name="connsiteX17" fmla="*/ 0 w 5866510"/>
              <a:gd name="connsiteY17" fmla="*/ 1797707 h 4573754"/>
              <a:gd name="connsiteX18" fmla="*/ 0 w 5866510"/>
              <a:gd name="connsiteY18" fmla="*/ 312396 h 4573754"/>
              <a:gd name="connsiteX19" fmla="*/ 1612583 w 5866510"/>
              <a:gd name="connsiteY19" fmla="*/ 312396 h 4573754"/>
              <a:gd name="connsiteX20" fmla="*/ 1612583 w 5866510"/>
              <a:gd name="connsiteY20" fmla="*/ 410622 h 4573754"/>
              <a:gd name="connsiteX21" fmla="*/ 1805652 w 5866510"/>
              <a:gd name="connsiteY21" fmla="*/ 273291 h 4573754"/>
              <a:gd name="connsiteX22" fmla="*/ 2929872 w 5866510"/>
              <a:gd name="connsiteY22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866510 w 5866510"/>
              <a:gd name="connsiteY4" fmla="*/ 312396 h 4573754"/>
              <a:gd name="connsiteX5" fmla="*/ 5866510 w 5866510"/>
              <a:gd name="connsiteY5" fmla="*/ 1797707 h 4573754"/>
              <a:gd name="connsiteX6" fmla="*/ 4699289 w 5866510"/>
              <a:gd name="connsiteY6" fmla="*/ 1794531 h 4573754"/>
              <a:gd name="connsiteX7" fmla="*/ 4288499 w 5866510"/>
              <a:gd name="connsiteY7" fmla="*/ 1665699 h 4573754"/>
              <a:gd name="connsiteX8" fmla="*/ 3847960 w 5866510"/>
              <a:gd name="connsiteY8" fmla="*/ 3617884 h 4573754"/>
              <a:gd name="connsiteX9" fmla="*/ 3841088 w 5866510"/>
              <a:gd name="connsiteY9" fmla="*/ 4310576 h 4573754"/>
              <a:gd name="connsiteX10" fmla="*/ 3417946 w 5866510"/>
              <a:gd name="connsiteY10" fmla="*/ 4475442 h 4573754"/>
              <a:gd name="connsiteX11" fmla="*/ 2926147 w 5866510"/>
              <a:gd name="connsiteY11" fmla="*/ 4573754 h 4573754"/>
              <a:gd name="connsiteX12" fmla="*/ 2460104 w 5866510"/>
              <a:gd name="connsiteY12" fmla="*/ 4476475 h 4573754"/>
              <a:gd name="connsiteX13" fmla="*/ 2065631 w 5866510"/>
              <a:gd name="connsiteY13" fmla="*/ 4354007 h 4573754"/>
              <a:gd name="connsiteX14" fmla="*/ 2016407 w 5866510"/>
              <a:gd name="connsiteY14" fmla="*/ 3618019 h 4573754"/>
              <a:gd name="connsiteX15" fmla="*/ 1569848 w 5866510"/>
              <a:gd name="connsiteY15" fmla="*/ 1659260 h 4573754"/>
              <a:gd name="connsiteX16" fmla="*/ 1173698 w 5866510"/>
              <a:gd name="connsiteY16" fmla="*/ 1797750 h 4573754"/>
              <a:gd name="connsiteX17" fmla="*/ 0 w 5866510"/>
              <a:gd name="connsiteY17" fmla="*/ 1797707 h 4573754"/>
              <a:gd name="connsiteX18" fmla="*/ 0 w 5866510"/>
              <a:gd name="connsiteY18" fmla="*/ 312396 h 4573754"/>
              <a:gd name="connsiteX19" fmla="*/ 1612583 w 5866510"/>
              <a:gd name="connsiteY19" fmla="*/ 312396 h 4573754"/>
              <a:gd name="connsiteX20" fmla="*/ 1612583 w 5866510"/>
              <a:gd name="connsiteY20" fmla="*/ 410622 h 4573754"/>
              <a:gd name="connsiteX21" fmla="*/ 1805652 w 5866510"/>
              <a:gd name="connsiteY21" fmla="*/ 273291 h 4573754"/>
              <a:gd name="connsiteX22" fmla="*/ 2929872 w 5866510"/>
              <a:gd name="connsiteY22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866510 w 5866510"/>
              <a:gd name="connsiteY4" fmla="*/ 312396 h 4573754"/>
              <a:gd name="connsiteX5" fmla="*/ 5866510 w 5866510"/>
              <a:gd name="connsiteY5" fmla="*/ 1797707 h 4573754"/>
              <a:gd name="connsiteX6" fmla="*/ 4699289 w 5866510"/>
              <a:gd name="connsiteY6" fmla="*/ 1794531 h 4573754"/>
              <a:gd name="connsiteX7" fmla="*/ 4288499 w 5866510"/>
              <a:gd name="connsiteY7" fmla="*/ 1665699 h 4573754"/>
              <a:gd name="connsiteX8" fmla="*/ 3847960 w 5866510"/>
              <a:gd name="connsiteY8" fmla="*/ 3617884 h 4573754"/>
              <a:gd name="connsiteX9" fmla="*/ 3841088 w 5866510"/>
              <a:gd name="connsiteY9" fmla="*/ 4310576 h 4573754"/>
              <a:gd name="connsiteX10" fmla="*/ 3417946 w 5866510"/>
              <a:gd name="connsiteY10" fmla="*/ 4475442 h 4573754"/>
              <a:gd name="connsiteX11" fmla="*/ 2926147 w 5866510"/>
              <a:gd name="connsiteY11" fmla="*/ 4573754 h 4573754"/>
              <a:gd name="connsiteX12" fmla="*/ 2460104 w 5866510"/>
              <a:gd name="connsiteY12" fmla="*/ 4476475 h 4573754"/>
              <a:gd name="connsiteX13" fmla="*/ 2065631 w 5866510"/>
              <a:gd name="connsiteY13" fmla="*/ 4354007 h 4573754"/>
              <a:gd name="connsiteX14" fmla="*/ 2016407 w 5866510"/>
              <a:gd name="connsiteY14" fmla="*/ 3618019 h 4573754"/>
              <a:gd name="connsiteX15" fmla="*/ 1569848 w 5866510"/>
              <a:gd name="connsiteY15" fmla="*/ 1659260 h 4573754"/>
              <a:gd name="connsiteX16" fmla="*/ 1173698 w 5866510"/>
              <a:gd name="connsiteY16" fmla="*/ 1797750 h 4573754"/>
              <a:gd name="connsiteX17" fmla="*/ 0 w 5866510"/>
              <a:gd name="connsiteY17" fmla="*/ 1797707 h 4573754"/>
              <a:gd name="connsiteX18" fmla="*/ 0 w 5866510"/>
              <a:gd name="connsiteY18" fmla="*/ 312396 h 4573754"/>
              <a:gd name="connsiteX19" fmla="*/ 1612583 w 5866510"/>
              <a:gd name="connsiteY19" fmla="*/ 312396 h 4573754"/>
              <a:gd name="connsiteX20" fmla="*/ 1612583 w 5866510"/>
              <a:gd name="connsiteY20" fmla="*/ 410622 h 4573754"/>
              <a:gd name="connsiteX21" fmla="*/ 1805652 w 5866510"/>
              <a:gd name="connsiteY21" fmla="*/ 273291 h 4573754"/>
              <a:gd name="connsiteX22" fmla="*/ 2929872 w 5866510"/>
              <a:gd name="connsiteY22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866510 w 5866510"/>
              <a:gd name="connsiteY4" fmla="*/ 312396 h 4573754"/>
              <a:gd name="connsiteX5" fmla="*/ 5866510 w 5866510"/>
              <a:gd name="connsiteY5" fmla="*/ 1797707 h 4573754"/>
              <a:gd name="connsiteX6" fmla="*/ 4699289 w 5866510"/>
              <a:gd name="connsiteY6" fmla="*/ 1794531 h 4573754"/>
              <a:gd name="connsiteX7" fmla="*/ 4288499 w 5866510"/>
              <a:gd name="connsiteY7" fmla="*/ 1665699 h 4573754"/>
              <a:gd name="connsiteX8" fmla="*/ 3847960 w 5866510"/>
              <a:gd name="connsiteY8" fmla="*/ 3617884 h 4573754"/>
              <a:gd name="connsiteX9" fmla="*/ 3841088 w 5866510"/>
              <a:gd name="connsiteY9" fmla="*/ 4310576 h 4573754"/>
              <a:gd name="connsiteX10" fmla="*/ 3417946 w 5866510"/>
              <a:gd name="connsiteY10" fmla="*/ 4475442 h 4573754"/>
              <a:gd name="connsiteX11" fmla="*/ 2926147 w 5866510"/>
              <a:gd name="connsiteY11" fmla="*/ 4573754 h 4573754"/>
              <a:gd name="connsiteX12" fmla="*/ 2460104 w 5866510"/>
              <a:gd name="connsiteY12" fmla="*/ 4476475 h 4573754"/>
              <a:gd name="connsiteX13" fmla="*/ 2065631 w 5866510"/>
              <a:gd name="connsiteY13" fmla="*/ 4354007 h 4573754"/>
              <a:gd name="connsiteX14" fmla="*/ 2016407 w 5866510"/>
              <a:gd name="connsiteY14" fmla="*/ 3618019 h 4573754"/>
              <a:gd name="connsiteX15" fmla="*/ 1569848 w 5866510"/>
              <a:gd name="connsiteY15" fmla="*/ 1659260 h 4573754"/>
              <a:gd name="connsiteX16" fmla="*/ 1173698 w 5866510"/>
              <a:gd name="connsiteY16" fmla="*/ 1797750 h 4573754"/>
              <a:gd name="connsiteX17" fmla="*/ 0 w 5866510"/>
              <a:gd name="connsiteY17" fmla="*/ 1797707 h 4573754"/>
              <a:gd name="connsiteX18" fmla="*/ 0 w 5866510"/>
              <a:gd name="connsiteY18" fmla="*/ 312396 h 4573754"/>
              <a:gd name="connsiteX19" fmla="*/ 1612583 w 5866510"/>
              <a:gd name="connsiteY19" fmla="*/ 312396 h 4573754"/>
              <a:gd name="connsiteX20" fmla="*/ 1612583 w 5866510"/>
              <a:gd name="connsiteY20" fmla="*/ 410622 h 4573754"/>
              <a:gd name="connsiteX21" fmla="*/ 1805652 w 5866510"/>
              <a:gd name="connsiteY21" fmla="*/ 273291 h 4573754"/>
              <a:gd name="connsiteX22" fmla="*/ 2929872 w 5866510"/>
              <a:gd name="connsiteY22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866510 w 5866510"/>
              <a:gd name="connsiteY4" fmla="*/ 312396 h 4573754"/>
              <a:gd name="connsiteX5" fmla="*/ 5866510 w 5866510"/>
              <a:gd name="connsiteY5" fmla="*/ 1797707 h 4573754"/>
              <a:gd name="connsiteX6" fmla="*/ 4699289 w 5866510"/>
              <a:gd name="connsiteY6" fmla="*/ 1794531 h 4573754"/>
              <a:gd name="connsiteX7" fmla="*/ 4288499 w 5866510"/>
              <a:gd name="connsiteY7" fmla="*/ 1656054 h 4573754"/>
              <a:gd name="connsiteX8" fmla="*/ 3847960 w 5866510"/>
              <a:gd name="connsiteY8" fmla="*/ 3617884 h 4573754"/>
              <a:gd name="connsiteX9" fmla="*/ 3841088 w 5866510"/>
              <a:gd name="connsiteY9" fmla="*/ 4310576 h 4573754"/>
              <a:gd name="connsiteX10" fmla="*/ 3417946 w 5866510"/>
              <a:gd name="connsiteY10" fmla="*/ 4475442 h 4573754"/>
              <a:gd name="connsiteX11" fmla="*/ 2926147 w 5866510"/>
              <a:gd name="connsiteY11" fmla="*/ 4573754 h 4573754"/>
              <a:gd name="connsiteX12" fmla="*/ 2460104 w 5866510"/>
              <a:gd name="connsiteY12" fmla="*/ 4476475 h 4573754"/>
              <a:gd name="connsiteX13" fmla="*/ 2065631 w 5866510"/>
              <a:gd name="connsiteY13" fmla="*/ 4354007 h 4573754"/>
              <a:gd name="connsiteX14" fmla="*/ 2016407 w 5866510"/>
              <a:gd name="connsiteY14" fmla="*/ 3618019 h 4573754"/>
              <a:gd name="connsiteX15" fmla="*/ 1569848 w 5866510"/>
              <a:gd name="connsiteY15" fmla="*/ 1659260 h 4573754"/>
              <a:gd name="connsiteX16" fmla="*/ 1173698 w 5866510"/>
              <a:gd name="connsiteY16" fmla="*/ 1797750 h 4573754"/>
              <a:gd name="connsiteX17" fmla="*/ 0 w 5866510"/>
              <a:gd name="connsiteY17" fmla="*/ 1797707 h 4573754"/>
              <a:gd name="connsiteX18" fmla="*/ 0 w 5866510"/>
              <a:gd name="connsiteY18" fmla="*/ 312396 h 4573754"/>
              <a:gd name="connsiteX19" fmla="*/ 1612583 w 5866510"/>
              <a:gd name="connsiteY19" fmla="*/ 312396 h 4573754"/>
              <a:gd name="connsiteX20" fmla="*/ 1612583 w 5866510"/>
              <a:gd name="connsiteY20" fmla="*/ 410622 h 4573754"/>
              <a:gd name="connsiteX21" fmla="*/ 1805652 w 5866510"/>
              <a:gd name="connsiteY21" fmla="*/ 273291 h 4573754"/>
              <a:gd name="connsiteX22" fmla="*/ 2929872 w 5866510"/>
              <a:gd name="connsiteY22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866510 w 5866510"/>
              <a:gd name="connsiteY4" fmla="*/ 312396 h 4573754"/>
              <a:gd name="connsiteX5" fmla="*/ 5866510 w 5866510"/>
              <a:gd name="connsiteY5" fmla="*/ 1797707 h 4573754"/>
              <a:gd name="connsiteX6" fmla="*/ 4699289 w 5866510"/>
              <a:gd name="connsiteY6" fmla="*/ 1794531 h 4573754"/>
              <a:gd name="connsiteX7" fmla="*/ 4288499 w 5866510"/>
              <a:gd name="connsiteY7" fmla="*/ 1656054 h 4573754"/>
              <a:gd name="connsiteX8" fmla="*/ 3847960 w 5866510"/>
              <a:gd name="connsiteY8" fmla="*/ 3617884 h 4573754"/>
              <a:gd name="connsiteX9" fmla="*/ 3841088 w 5866510"/>
              <a:gd name="connsiteY9" fmla="*/ 4310576 h 4573754"/>
              <a:gd name="connsiteX10" fmla="*/ 3417946 w 5866510"/>
              <a:gd name="connsiteY10" fmla="*/ 4475442 h 4573754"/>
              <a:gd name="connsiteX11" fmla="*/ 2926147 w 5866510"/>
              <a:gd name="connsiteY11" fmla="*/ 4573754 h 4573754"/>
              <a:gd name="connsiteX12" fmla="*/ 2460104 w 5866510"/>
              <a:gd name="connsiteY12" fmla="*/ 4476475 h 4573754"/>
              <a:gd name="connsiteX13" fmla="*/ 2065631 w 5866510"/>
              <a:gd name="connsiteY13" fmla="*/ 4354007 h 4573754"/>
              <a:gd name="connsiteX14" fmla="*/ 2016407 w 5866510"/>
              <a:gd name="connsiteY14" fmla="*/ 3618019 h 4573754"/>
              <a:gd name="connsiteX15" fmla="*/ 1569848 w 5866510"/>
              <a:gd name="connsiteY15" fmla="*/ 1659260 h 4573754"/>
              <a:gd name="connsiteX16" fmla="*/ 1173698 w 5866510"/>
              <a:gd name="connsiteY16" fmla="*/ 1797750 h 4573754"/>
              <a:gd name="connsiteX17" fmla="*/ 0 w 5866510"/>
              <a:gd name="connsiteY17" fmla="*/ 1797707 h 4573754"/>
              <a:gd name="connsiteX18" fmla="*/ 0 w 5866510"/>
              <a:gd name="connsiteY18" fmla="*/ 312396 h 4573754"/>
              <a:gd name="connsiteX19" fmla="*/ 1612583 w 5866510"/>
              <a:gd name="connsiteY19" fmla="*/ 312396 h 4573754"/>
              <a:gd name="connsiteX20" fmla="*/ 1612583 w 5866510"/>
              <a:gd name="connsiteY20" fmla="*/ 410622 h 4573754"/>
              <a:gd name="connsiteX21" fmla="*/ 1805652 w 5866510"/>
              <a:gd name="connsiteY21" fmla="*/ 273291 h 4573754"/>
              <a:gd name="connsiteX22" fmla="*/ 2929872 w 5866510"/>
              <a:gd name="connsiteY22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866510 w 5866510"/>
              <a:gd name="connsiteY4" fmla="*/ 312396 h 4573754"/>
              <a:gd name="connsiteX5" fmla="*/ 5866510 w 5866510"/>
              <a:gd name="connsiteY5" fmla="*/ 1797707 h 4573754"/>
              <a:gd name="connsiteX6" fmla="*/ 4699289 w 5866510"/>
              <a:gd name="connsiteY6" fmla="*/ 1794531 h 4573754"/>
              <a:gd name="connsiteX7" fmla="*/ 4288499 w 5866510"/>
              <a:gd name="connsiteY7" fmla="*/ 1656054 h 4573754"/>
              <a:gd name="connsiteX8" fmla="*/ 3847960 w 5866510"/>
              <a:gd name="connsiteY8" fmla="*/ 3617884 h 4573754"/>
              <a:gd name="connsiteX9" fmla="*/ 3841088 w 5866510"/>
              <a:gd name="connsiteY9" fmla="*/ 4310576 h 4573754"/>
              <a:gd name="connsiteX10" fmla="*/ 3417946 w 5866510"/>
              <a:gd name="connsiteY10" fmla="*/ 4475442 h 4573754"/>
              <a:gd name="connsiteX11" fmla="*/ 2926147 w 5866510"/>
              <a:gd name="connsiteY11" fmla="*/ 4573754 h 4573754"/>
              <a:gd name="connsiteX12" fmla="*/ 2460104 w 5866510"/>
              <a:gd name="connsiteY12" fmla="*/ 4476475 h 4573754"/>
              <a:gd name="connsiteX13" fmla="*/ 2065631 w 5866510"/>
              <a:gd name="connsiteY13" fmla="*/ 4354007 h 4573754"/>
              <a:gd name="connsiteX14" fmla="*/ 2016407 w 5866510"/>
              <a:gd name="connsiteY14" fmla="*/ 3618019 h 4573754"/>
              <a:gd name="connsiteX15" fmla="*/ 1569848 w 5866510"/>
              <a:gd name="connsiteY15" fmla="*/ 1659260 h 4573754"/>
              <a:gd name="connsiteX16" fmla="*/ 1173698 w 5866510"/>
              <a:gd name="connsiteY16" fmla="*/ 1797750 h 4573754"/>
              <a:gd name="connsiteX17" fmla="*/ 0 w 5866510"/>
              <a:gd name="connsiteY17" fmla="*/ 1797707 h 4573754"/>
              <a:gd name="connsiteX18" fmla="*/ 0 w 5866510"/>
              <a:gd name="connsiteY18" fmla="*/ 312396 h 4573754"/>
              <a:gd name="connsiteX19" fmla="*/ 1612583 w 5866510"/>
              <a:gd name="connsiteY19" fmla="*/ 312396 h 4573754"/>
              <a:gd name="connsiteX20" fmla="*/ 1612583 w 5866510"/>
              <a:gd name="connsiteY20" fmla="*/ 410622 h 4573754"/>
              <a:gd name="connsiteX21" fmla="*/ 1805652 w 5866510"/>
              <a:gd name="connsiteY21" fmla="*/ 273291 h 4573754"/>
              <a:gd name="connsiteX22" fmla="*/ 2929872 w 5866510"/>
              <a:gd name="connsiteY22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866510 w 5866510"/>
              <a:gd name="connsiteY4" fmla="*/ 312396 h 4573754"/>
              <a:gd name="connsiteX5" fmla="*/ 5864990 w 5866510"/>
              <a:gd name="connsiteY5" fmla="*/ 770647 h 4573754"/>
              <a:gd name="connsiteX6" fmla="*/ 5866510 w 5866510"/>
              <a:gd name="connsiteY6" fmla="*/ 1797707 h 4573754"/>
              <a:gd name="connsiteX7" fmla="*/ 4699289 w 5866510"/>
              <a:gd name="connsiteY7" fmla="*/ 1794531 h 4573754"/>
              <a:gd name="connsiteX8" fmla="*/ 4288499 w 5866510"/>
              <a:gd name="connsiteY8" fmla="*/ 1656054 h 4573754"/>
              <a:gd name="connsiteX9" fmla="*/ 3847960 w 5866510"/>
              <a:gd name="connsiteY9" fmla="*/ 3617884 h 4573754"/>
              <a:gd name="connsiteX10" fmla="*/ 3841088 w 5866510"/>
              <a:gd name="connsiteY10" fmla="*/ 4310576 h 4573754"/>
              <a:gd name="connsiteX11" fmla="*/ 3417946 w 5866510"/>
              <a:gd name="connsiteY11" fmla="*/ 4475442 h 4573754"/>
              <a:gd name="connsiteX12" fmla="*/ 2926147 w 5866510"/>
              <a:gd name="connsiteY12" fmla="*/ 4573754 h 4573754"/>
              <a:gd name="connsiteX13" fmla="*/ 2460104 w 5866510"/>
              <a:gd name="connsiteY13" fmla="*/ 4476475 h 4573754"/>
              <a:gd name="connsiteX14" fmla="*/ 2065631 w 5866510"/>
              <a:gd name="connsiteY14" fmla="*/ 4354007 h 4573754"/>
              <a:gd name="connsiteX15" fmla="*/ 2016407 w 5866510"/>
              <a:gd name="connsiteY15" fmla="*/ 3618019 h 4573754"/>
              <a:gd name="connsiteX16" fmla="*/ 1569848 w 5866510"/>
              <a:gd name="connsiteY16" fmla="*/ 1659260 h 4573754"/>
              <a:gd name="connsiteX17" fmla="*/ 1173698 w 5866510"/>
              <a:gd name="connsiteY17" fmla="*/ 1797750 h 4573754"/>
              <a:gd name="connsiteX18" fmla="*/ 0 w 5866510"/>
              <a:gd name="connsiteY18" fmla="*/ 1797707 h 4573754"/>
              <a:gd name="connsiteX19" fmla="*/ 0 w 5866510"/>
              <a:gd name="connsiteY19" fmla="*/ 312396 h 4573754"/>
              <a:gd name="connsiteX20" fmla="*/ 1612583 w 5866510"/>
              <a:gd name="connsiteY20" fmla="*/ 312396 h 4573754"/>
              <a:gd name="connsiteX21" fmla="*/ 1612583 w 5866510"/>
              <a:gd name="connsiteY21" fmla="*/ 410622 h 4573754"/>
              <a:gd name="connsiteX22" fmla="*/ 1805652 w 5866510"/>
              <a:gd name="connsiteY22" fmla="*/ 273291 h 4573754"/>
              <a:gd name="connsiteX23" fmla="*/ 2929872 w 5866510"/>
              <a:gd name="connsiteY23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286256 w 5866510"/>
              <a:gd name="connsiteY4" fmla="*/ 309588 h 4573754"/>
              <a:gd name="connsiteX5" fmla="*/ 5866510 w 5866510"/>
              <a:gd name="connsiteY5" fmla="*/ 312396 h 4573754"/>
              <a:gd name="connsiteX6" fmla="*/ 5864990 w 5866510"/>
              <a:gd name="connsiteY6" fmla="*/ 770647 h 4573754"/>
              <a:gd name="connsiteX7" fmla="*/ 5866510 w 5866510"/>
              <a:gd name="connsiteY7" fmla="*/ 1797707 h 4573754"/>
              <a:gd name="connsiteX8" fmla="*/ 4699289 w 5866510"/>
              <a:gd name="connsiteY8" fmla="*/ 1794531 h 4573754"/>
              <a:gd name="connsiteX9" fmla="*/ 4288499 w 5866510"/>
              <a:gd name="connsiteY9" fmla="*/ 1656054 h 4573754"/>
              <a:gd name="connsiteX10" fmla="*/ 3847960 w 5866510"/>
              <a:gd name="connsiteY10" fmla="*/ 3617884 h 4573754"/>
              <a:gd name="connsiteX11" fmla="*/ 3841088 w 5866510"/>
              <a:gd name="connsiteY11" fmla="*/ 4310576 h 4573754"/>
              <a:gd name="connsiteX12" fmla="*/ 3417946 w 5866510"/>
              <a:gd name="connsiteY12" fmla="*/ 4475442 h 4573754"/>
              <a:gd name="connsiteX13" fmla="*/ 2926147 w 5866510"/>
              <a:gd name="connsiteY13" fmla="*/ 4573754 h 4573754"/>
              <a:gd name="connsiteX14" fmla="*/ 2460104 w 5866510"/>
              <a:gd name="connsiteY14" fmla="*/ 4476475 h 4573754"/>
              <a:gd name="connsiteX15" fmla="*/ 2065631 w 5866510"/>
              <a:gd name="connsiteY15" fmla="*/ 4354007 h 4573754"/>
              <a:gd name="connsiteX16" fmla="*/ 2016407 w 5866510"/>
              <a:gd name="connsiteY16" fmla="*/ 3618019 h 4573754"/>
              <a:gd name="connsiteX17" fmla="*/ 1569848 w 5866510"/>
              <a:gd name="connsiteY17" fmla="*/ 1659260 h 4573754"/>
              <a:gd name="connsiteX18" fmla="*/ 1173698 w 5866510"/>
              <a:gd name="connsiteY18" fmla="*/ 1797750 h 4573754"/>
              <a:gd name="connsiteX19" fmla="*/ 0 w 5866510"/>
              <a:gd name="connsiteY19" fmla="*/ 1797707 h 4573754"/>
              <a:gd name="connsiteX20" fmla="*/ 0 w 5866510"/>
              <a:gd name="connsiteY20" fmla="*/ 312396 h 4573754"/>
              <a:gd name="connsiteX21" fmla="*/ 1612583 w 5866510"/>
              <a:gd name="connsiteY21" fmla="*/ 312396 h 4573754"/>
              <a:gd name="connsiteX22" fmla="*/ 1612583 w 5866510"/>
              <a:gd name="connsiteY22" fmla="*/ 410622 h 4573754"/>
              <a:gd name="connsiteX23" fmla="*/ 1805652 w 5866510"/>
              <a:gd name="connsiteY23" fmla="*/ 273291 h 4573754"/>
              <a:gd name="connsiteX24" fmla="*/ 2929872 w 5866510"/>
              <a:gd name="connsiteY24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286256 w 5866510"/>
              <a:gd name="connsiteY4" fmla="*/ 309588 h 4573754"/>
              <a:gd name="connsiteX5" fmla="*/ 5866510 w 5866510"/>
              <a:gd name="connsiteY5" fmla="*/ 312396 h 4573754"/>
              <a:gd name="connsiteX6" fmla="*/ 5864990 w 5866510"/>
              <a:gd name="connsiteY6" fmla="*/ 770647 h 4573754"/>
              <a:gd name="connsiteX7" fmla="*/ 5442105 w 5866510"/>
              <a:gd name="connsiteY7" fmla="*/ 1462042 h 4573754"/>
              <a:gd name="connsiteX8" fmla="*/ 4699289 w 5866510"/>
              <a:gd name="connsiteY8" fmla="*/ 1794531 h 4573754"/>
              <a:gd name="connsiteX9" fmla="*/ 4288499 w 5866510"/>
              <a:gd name="connsiteY9" fmla="*/ 1656054 h 4573754"/>
              <a:gd name="connsiteX10" fmla="*/ 3847960 w 5866510"/>
              <a:gd name="connsiteY10" fmla="*/ 3617884 h 4573754"/>
              <a:gd name="connsiteX11" fmla="*/ 3841088 w 5866510"/>
              <a:gd name="connsiteY11" fmla="*/ 4310576 h 4573754"/>
              <a:gd name="connsiteX12" fmla="*/ 3417946 w 5866510"/>
              <a:gd name="connsiteY12" fmla="*/ 4475442 h 4573754"/>
              <a:gd name="connsiteX13" fmla="*/ 2926147 w 5866510"/>
              <a:gd name="connsiteY13" fmla="*/ 4573754 h 4573754"/>
              <a:gd name="connsiteX14" fmla="*/ 2460104 w 5866510"/>
              <a:gd name="connsiteY14" fmla="*/ 4476475 h 4573754"/>
              <a:gd name="connsiteX15" fmla="*/ 2065631 w 5866510"/>
              <a:gd name="connsiteY15" fmla="*/ 4354007 h 4573754"/>
              <a:gd name="connsiteX16" fmla="*/ 2016407 w 5866510"/>
              <a:gd name="connsiteY16" fmla="*/ 3618019 h 4573754"/>
              <a:gd name="connsiteX17" fmla="*/ 1569848 w 5866510"/>
              <a:gd name="connsiteY17" fmla="*/ 1659260 h 4573754"/>
              <a:gd name="connsiteX18" fmla="*/ 1173698 w 5866510"/>
              <a:gd name="connsiteY18" fmla="*/ 1797750 h 4573754"/>
              <a:gd name="connsiteX19" fmla="*/ 0 w 5866510"/>
              <a:gd name="connsiteY19" fmla="*/ 1797707 h 4573754"/>
              <a:gd name="connsiteX20" fmla="*/ 0 w 5866510"/>
              <a:gd name="connsiteY20" fmla="*/ 312396 h 4573754"/>
              <a:gd name="connsiteX21" fmla="*/ 1612583 w 5866510"/>
              <a:gd name="connsiteY21" fmla="*/ 312396 h 4573754"/>
              <a:gd name="connsiteX22" fmla="*/ 1612583 w 5866510"/>
              <a:gd name="connsiteY22" fmla="*/ 410622 h 4573754"/>
              <a:gd name="connsiteX23" fmla="*/ 1805652 w 5866510"/>
              <a:gd name="connsiteY23" fmla="*/ 273291 h 4573754"/>
              <a:gd name="connsiteX24" fmla="*/ 2929872 w 5866510"/>
              <a:gd name="connsiteY24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286256 w 5866510"/>
              <a:gd name="connsiteY4" fmla="*/ 309588 h 4573754"/>
              <a:gd name="connsiteX5" fmla="*/ 5866510 w 5866510"/>
              <a:gd name="connsiteY5" fmla="*/ 312396 h 4573754"/>
              <a:gd name="connsiteX6" fmla="*/ 5864990 w 5866510"/>
              <a:gd name="connsiteY6" fmla="*/ 770647 h 4573754"/>
              <a:gd name="connsiteX7" fmla="*/ 5442105 w 5866510"/>
              <a:gd name="connsiteY7" fmla="*/ 1462042 h 4573754"/>
              <a:gd name="connsiteX8" fmla="*/ 4701218 w 5866510"/>
              <a:gd name="connsiteY8" fmla="*/ 1792602 h 4573754"/>
              <a:gd name="connsiteX9" fmla="*/ 4288499 w 5866510"/>
              <a:gd name="connsiteY9" fmla="*/ 1656054 h 4573754"/>
              <a:gd name="connsiteX10" fmla="*/ 3847960 w 5866510"/>
              <a:gd name="connsiteY10" fmla="*/ 3617884 h 4573754"/>
              <a:gd name="connsiteX11" fmla="*/ 3841088 w 5866510"/>
              <a:gd name="connsiteY11" fmla="*/ 4310576 h 4573754"/>
              <a:gd name="connsiteX12" fmla="*/ 3417946 w 5866510"/>
              <a:gd name="connsiteY12" fmla="*/ 4475442 h 4573754"/>
              <a:gd name="connsiteX13" fmla="*/ 2926147 w 5866510"/>
              <a:gd name="connsiteY13" fmla="*/ 4573754 h 4573754"/>
              <a:gd name="connsiteX14" fmla="*/ 2460104 w 5866510"/>
              <a:gd name="connsiteY14" fmla="*/ 4476475 h 4573754"/>
              <a:gd name="connsiteX15" fmla="*/ 2065631 w 5866510"/>
              <a:gd name="connsiteY15" fmla="*/ 4354007 h 4573754"/>
              <a:gd name="connsiteX16" fmla="*/ 2016407 w 5866510"/>
              <a:gd name="connsiteY16" fmla="*/ 3618019 h 4573754"/>
              <a:gd name="connsiteX17" fmla="*/ 1569848 w 5866510"/>
              <a:gd name="connsiteY17" fmla="*/ 1659260 h 4573754"/>
              <a:gd name="connsiteX18" fmla="*/ 1173698 w 5866510"/>
              <a:gd name="connsiteY18" fmla="*/ 1797750 h 4573754"/>
              <a:gd name="connsiteX19" fmla="*/ 0 w 5866510"/>
              <a:gd name="connsiteY19" fmla="*/ 1797707 h 4573754"/>
              <a:gd name="connsiteX20" fmla="*/ 0 w 5866510"/>
              <a:gd name="connsiteY20" fmla="*/ 312396 h 4573754"/>
              <a:gd name="connsiteX21" fmla="*/ 1612583 w 5866510"/>
              <a:gd name="connsiteY21" fmla="*/ 312396 h 4573754"/>
              <a:gd name="connsiteX22" fmla="*/ 1612583 w 5866510"/>
              <a:gd name="connsiteY22" fmla="*/ 410622 h 4573754"/>
              <a:gd name="connsiteX23" fmla="*/ 1805652 w 5866510"/>
              <a:gd name="connsiteY23" fmla="*/ 273291 h 4573754"/>
              <a:gd name="connsiteX24" fmla="*/ 2929872 w 5866510"/>
              <a:gd name="connsiteY24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286256 w 5866510"/>
              <a:gd name="connsiteY4" fmla="*/ 309588 h 4573754"/>
              <a:gd name="connsiteX5" fmla="*/ 5866510 w 5866510"/>
              <a:gd name="connsiteY5" fmla="*/ 312396 h 4573754"/>
              <a:gd name="connsiteX6" fmla="*/ 5864990 w 5866510"/>
              <a:gd name="connsiteY6" fmla="*/ 770647 h 4573754"/>
              <a:gd name="connsiteX7" fmla="*/ 5442105 w 5866510"/>
              <a:gd name="connsiteY7" fmla="*/ 1462042 h 4573754"/>
              <a:gd name="connsiteX8" fmla="*/ 4701218 w 5866510"/>
              <a:gd name="connsiteY8" fmla="*/ 1792602 h 4573754"/>
              <a:gd name="connsiteX9" fmla="*/ 4288499 w 5866510"/>
              <a:gd name="connsiteY9" fmla="*/ 1656054 h 4573754"/>
              <a:gd name="connsiteX10" fmla="*/ 3847960 w 5866510"/>
              <a:gd name="connsiteY10" fmla="*/ 3617884 h 4573754"/>
              <a:gd name="connsiteX11" fmla="*/ 3841088 w 5866510"/>
              <a:gd name="connsiteY11" fmla="*/ 4310576 h 4573754"/>
              <a:gd name="connsiteX12" fmla="*/ 3417946 w 5866510"/>
              <a:gd name="connsiteY12" fmla="*/ 4475442 h 4573754"/>
              <a:gd name="connsiteX13" fmla="*/ 2926147 w 5866510"/>
              <a:gd name="connsiteY13" fmla="*/ 4573754 h 4573754"/>
              <a:gd name="connsiteX14" fmla="*/ 2460104 w 5866510"/>
              <a:gd name="connsiteY14" fmla="*/ 4476475 h 4573754"/>
              <a:gd name="connsiteX15" fmla="*/ 2065631 w 5866510"/>
              <a:gd name="connsiteY15" fmla="*/ 4354007 h 4573754"/>
              <a:gd name="connsiteX16" fmla="*/ 2016407 w 5866510"/>
              <a:gd name="connsiteY16" fmla="*/ 3618019 h 4573754"/>
              <a:gd name="connsiteX17" fmla="*/ 1569848 w 5866510"/>
              <a:gd name="connsiteY17" fmla="*/ 1659260 h 4573754"/>
              <a:gd name="connsiteX18" fmla="*/ 1173698 w 5866510"/>
              <a:gd name="connsiteY18" fmla="*/ 1797750 h 4573754"/>
              <a:gd name="connsiteX19" fmla="*/ 0 w 5866510"/>
              <a:gd name="connsiteY19" fmla="*/ 1797707 h 4573754"/>
              <a:gd name="connsiteX20" fmla="*/ 0 w 5866510"/>
              <a:gd name="connsiteY20" fmla="*/ 312396 h 4573754"/>
              <a:gd name="connsiteX21" fmla="*/ 1612583 w 5866510"/>
              <a:gd name="connsiteY21" fmla="*/ 312396 h 4573754"/>
              <a:gd name="connsiteX22" fmla="*/ 1612583 w 5866510"/>
              <a:gd name="connsiteY22" fmla="*/ 410622 h 4573754"/>
              <a:gd name="connsiteX23" fmla="*/ 1805652 w 5866510"/>
              <a:gd name="connsiteY23" fmla="*/ 273291 h 4573754"/>
              <a:gd name="connsiteX24" fmla="*/ 2929872 w 5866510"/>
              <a:gd name="connsiteY24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286256 w 5866510"/>
              <a:gd name="connsiteY4" fmla="*/ 309588 h 4573754"/>
              <a:gd name="connsiteX5" fmla="*/ 5866510 w 5866510"/>
              <a:gd name="connsiteY5" fmla="*/ 312396 h 4573754"/>
              <a:gd name="connsiteX6" fmla="*/ 5864990 w 5866510"/>
              <a:gd name="connsiteY6" fmla="*/ 770647 h 4573754"/>
              <a:gd name="connsiteX7" fmla="*/ 5442105 w 5866510"/>
              <a:gd name="connsiteY7" fmla="*/ 1462042 h 4573754"/>
              <a:gd name="connsiteX8" fmla="*/ 4701218 w 5866510"/>
              <a:gd name="connsiteY8" fmla="*/ 1792602 h 4573754"/>
              <a:gd name="connsiteX9" fmla="*/ 4288499 w 5866510"/>
              <a:gd name="connsiteY9" fmla="*/ 1656054 h 4573754"/>
              <a:gd name="connsiteX10" fmla="*/ 3847960 w 5866510"/>
              <a:gd name="connsiteY10" fmla="*/ 3617884 h 4573754"/>
              <a:gd name="connsiteX11" fmla="*/ 3841088 w 5866510"/>
              <a:gd name="connsiteY11" fmla="*/ 4310576 h 4573754"/>
              <a:gd name="connsiteX12" fmla="*/ 3417946 w 5866510"/>
              <a:gd name="connsiteY12" fmla="*/ 4475442 h 4573754"/>
              <a:gd name="connsiteX13" fmla="*/ 2926147 w 5866510"/>
              <a:gd name="connsiteY13" fmla="*/ 4573754 h 4573754"/>
              <a:gd name="connsiteX14" fmla="*/ 2460104 w 5866510"/>
              <a:gd name="connsiteY14" fmla="*/ 4476475 h 4573754"/>
              <a:gd name="connsiteX15" fmla="*/ 2065631 w 5866510"/>
              <a:gd name="connsiteY15" fmla="*/ 4354007 h 4573754"/>
              <a:gd name="connsiteX16" fmla="*/ 2016407 w 5866510"/>
              <a:gd name="connsiteY16" fmla="*/ 3618019 h 4573754"/>
              <a:gd name="connsiteX17" fmla="*/ 1569848 w 5866510"/>
              <a:gd name="connsiteY17" fmla="*/ 1659260 h 4573754"/>
              <a:gd name="connsiteX18" fmla="*/ 1173698 w 5866510"/>
              <a:gd name="connsiteY18" fmla="*/ 1797750 h 4573754"/>
              <a:gd name="connsiteX19" fmla="*/ 0 w 5866510"/>
              <a:gd name="connsiteY19" fmla="*/ 1797707 h 4573754"/>
              <a:gd name="connsiteX20" fmla="*/ 0 w 5866510"/>
              <a:gd name="connsiteY20" fmla="*/ 312396 h 4573754"/>
              <a:gd name="connsiteX21" fmla="*/ 1612583 w 5866510"/>
              <a:gd name="connsiteY21" fmla="*/ 312396 h 4573754"/>
              <a:gd name="connsiteX22" fmla="*/ 1612583 w 5866510"/>
              <a:gd name="connsiteY22" fmla="*/ 410622 h 4573754"/>
              <a:gd name="connsiteX23" fmla="*/ 1805652 w 5866510"/>
              <a:gd name="connsiteY23" fmla="*/ 273291 h 4573754"/>
              <a:gd name="connsiteX24" fmla="*/ 2929872 w 5866510"/>
              <a:gd name="connsiteY24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286256 w 5866510"/>
              <a:gd name="connsiteY4" fmla="*/ 309588 h 4573754"/>
              <a:gd name="connsiteX5" fmla="*/ 5866510 w 5866510"/>
              <a:gd name="connsiteY5" fmla="*/ 312396 h 4573754"/>
              <a:gd name="connsiteX6" fmla="*/ 5864990 w 5866510"/>
              <a:gd name="connsiteY6" fmla="*/ 770647 h 4573754"/>
              <a:gd name="connsiteX7" fmla="*/ 5442105 w 5866510"/>
              <a:gd name="connsiteY7" fmla="*/ 1462042 h 4573754"/>
              <a:gd name="connsiteX8" fmla="*/ 4701218 w 5866510"/>
              <a:gd name="connsiteY8" fmla="*/ 1792602 h 4573754"/>
              <a:gd name="connsiteX9" fmla="*/ 4288499 w 5866510"/>
              <a:gd name="connsiteY9" fmla="*/ 1656054 h 4573754"/>
              <a:gd name="connsiteX10" fmla="*/ 3847960 w 5866510"/>
              <a:gd name="connsiteY10" fmla="*/ 3617884 h 4573754"/>
              <a:gd name="connsiteX11" fmla="*/ 3841088 w 5866510"/>
              <a:gd name="connsiteY11" fmla="*/ 4310576 h 4573754"/>
              <a:gd name="connsiteX12" fmla="*/ 3417946 w 5866510"/>
              <a:gd name="connsiteY12" fmla="*/ 4475442 h 4573754"/>
              <a:gd name="connsiteX13" fmla="*/ 2926147 w 5866510"/>
              <a:gd name="connsiteY13" fmla="*/ 4573754 h 4573754"/>
              <a:gd name="connsiteX14" fmla="*/ 2460104 w 5866510"/>
              <a:gd name="connsiteY14" fmla="*/ 4476475 h 4573754"/>
              <a:gd name="connsiteX15" fmla="*/ 2065631 w 5866510"/>
              <a:gd name="connsiteY15" fmla="*/ 4354007 h 4573754"/>
              <a:gd name="connsiteX16" fmla="*/ 2016407 w 5866510"/>
              <a:gd name="connsiteY16" fmla="*/ 3618019 h 4573754"/>
              <a:gd name="connsiteX17" fmla="*/ 1569848 w 5866510"/>
              <a:gd name="connsiteY17" fmla="*/ 1659260 h 4573754"/>
              <a:gd name="connsiteX18" fmla="*/ 1173698 w 5866510"/>
              <a:gd name="connsiteY18" fmla="*/ 1797750 h 4573754"/>
              <a:gd name="connsiteX19" fmla="*/ 0 w 5866510"/>
              <a:gd name="connsiteY19" fmla="*/ 1797707 h 4573754"/>
              <a:gd name="connsiteX20" fmla="*/ 0 w 5866510"/>
              <a:gd name="connsiteY20" fmla="*/ 312396 h 4573754"/>
              <a:gd name="connsiteX21" fmla="*/ 1612583 w 5866510"/>
              <a:gd name="connsiteY21" fmla="*/ 312396 h 4573754"/>
              <a:gd name="connsiteX22" fmla="*/ 1612583 w 5866510"/>
              <a:gd name="connsiteY22" fmla="*/ 410622 h 4573754"/>
              <a:gd name="connsiteX23" fmla="*/ 1805652 w 5866510"/>
              <a:gd name="connsiteY23" fmla="*/ 273291 h 4573754"/>
              <a:gd name="connsiteX24" fmla="*/ 2929872 w 5866510"/>
              <a:gd name="connsiteY24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286256 w 5866510"/>
              <a:gd name="connsiteY4" fmla="*/ 309588 h 4573754"/>
              <a:gd name="connsiteX5" fmla="*/ 5866510 w 5866510"/>
              <a:gd name="connsiteY5" fmla="*/ 312396 h 4573754"/>
              <a:gd name="connsiteX6" fmla="*/ 5864990 w 5866510"/>
              <a:gd name="connsiteY6" fmla="*/ 770647 h 4573754"/>
              <a:gd name="connsiteX7" fmla="*/ 5442105 w 5866510"/>
              <a:gd name="connsiteY7" fmla="*/ 1462042 h 4573754"/>
              <a:gd name="connsiteX8" fmla="*/ 4701218 w 5866510"/>
              <a:gd name="connsiteY8" fmla="*/ 1792602 h 4573754"/>
              <a:gd name="connsiteX9" fmla="*/ 4288499 w 5866510"/>
              <a:gd name="connsiteY9" fmla="*/ 1656054 h 4573754"/>
              <a:gd name="connsiteX10" fmla="*/ 3847960 w 5866510"/>
              <a:gd name="connsiteY10" fmla="*/ 3617884 h 4573754"/>
              <a:gd name="connsiteX11" fmla="*/ 3841088 w 5866510"/>
              <a:gd name="connsiteY11" fmla="*/ 4310576 h 4573754"/>
              <a:gd name="connsiteX12" fmla="*/ 3417946 w 5866510"/>
              <a:gd name="connsiteY12" fmla="*/ 4475442 h 4573754"/>
              <a:gd name="connsiteX13" fmla="*/ 2926147 w 5866510"/>
              <a:gd name="connsiteY13" fmla="*/ 4573754 h 4573754"/>
              <a:gd name="connsiteX14" fmla="*/ 2460104 w 5866510"/>
              <a:gd name="connsiteY14" fmla="*/ 4476475 h 4573754"/>
              <a:gd name="connsiteX15" fmla="*/ 2065631 w 5866510"/>
              <a:gd name="connsiteY15" fmla="*/ 4354007 h 4573754"/>
              <a:gd name="connsiteX16" fmla="*/ 2016407 w 5866510"/>
              <a:gd name="connsiteY16" fmla="*/ 3618019 h 4573754"/>
              <a:gd name="connsiteX17" fmla="*/ 1569848 w 5866510"/>
              <a:gd name="connsiteY17" fmla="*/ 1659260 h 4573754"/>
              <a:gd name="connsiteX18" fmla="*/ 1173698 w 5866510"/>
              <a:gd name="connsiteY18" fmla="*/ 1797750 h 4573754"/>
              <a:gd name="connsiteX19" fmla="*/ 0 w 5866510"/>
              <a:gd name="connsiteY19" fmla="*/ 1797707 h 4573754"/>
              <a:gd name="connsiteX20" fmla="*/ 0 w 5866510"/>
              <a:gd name="connsiteY20" fmla="*/ 312396 h 4573754"/>
              <a:gd name="connsiteX21" fmla="*/ 1612583 w 5866510"/>
              <a:gd name="connsiteY21" fmla="*/ 312396 h 4573754"/>
              <a:gd name="connsiteX22" fmla="*/ 1612583 w 5866510"/>
              <a:gd name="connsiteY22" fmla="*/ 410622 h 4573754"/>
              <a:gd name="connsiteX23" fmla="*/ 1805652 w 5866510"/>
              <a:gd name="connsiteY23" fmla="*/ 273291 h 4573754"/>
              <a:gd name="connsiteX24" fmla="*/ 2929872 w 5866510"/>
              <a:gd name="connsiteY24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286256 w 5866510"/>
              <a:gd name="connsiteY4" fmla="*/ 309588 h 4573754"/>
              <a:gd name="connsiteX5" fmla="*/ 5866510 w 5866510"/>
              <a:gd name="connsiteY5" fmla="*/ 312396 h 4573754"/>
              <a:gd name="connsiteX6" fmla="*/ 5864990 w 5866510"/>
              <a:gd name="connsiteY6" fmla="*/ 770647 h 4573754"/>
              <a:gd name="connsiteX7" fmla="*/ 5442105 w 5866510"/>
              <a:gd name="connsiteY7" fmla="*/ 1462042 h 4573754"/>
              <a:gd name="connsiteX8" fmla="*/ 4701218 w 5866510"/>
              <a:gd name="connsiteY8" fmla="*/ 1792602 h 4573754"/>
              <a:gd name="connsiteX9" fmla="*/ 4288499 w 5866510"/>
              <a:gd name="connsiteY9" fmla="*/ 1656054 h 4573754"/>
              <a:gd name="connsiteX10" fmla="*/ 3847960 w 5866510"/>
              <a:gd name="connsiteY10" fmla="*/ 3617884 h 4573754"/>
              <a:gd name="connsiteX11" fmla="*/ 3841088 w 5866510"/>
              <a:gd name="connsiteY11" fmla="*/ 4310576 h 4573754"/>
              <a:gd name="connsiteX12" fmla="*/ 3417946 w 5866510"/>
              <a:gd name="connsiteY12" fmla="*/ 4475442 h 4573754"/>
              <a:gd name="connsiteX13" fmla="*/ 2926147 w 5866510"/>
              <a:gd name="connsiteY13" fmla="*/ 4573754 h 4573754"/>
              <a:gd name="connsiteX14" fmla="*/ 2460104 w 5866510"/>
              <a:gd name="connsiteY14" fmla="*/ 4476475 h 4573754"/>
              <a:gd name="connsiteX15" fmla="*/ 2065631 w 5866510"/>
              <a:gd name="connsiteY15" fmla="*/ 4354007 h 4573754"/>
              <a:gd name="connsiteX16" fmla="*/ 2016407 w 5866510"/>
              <a:gd name="connsiteY16" fmla="*/ 3618019 h 4573754"/>
              <a:gd name="connsiteX17" fmla="*/ 1569848 w 5866510"/>
              <a:gd name="connsiteY17" fmla="*/ 1659260 h 4573754"/>
              <a:gd name="connsiteX18" fmla="*/ 1173698 w 5866510"/>
              <a:gd name="connsiteY18" fmla="*/ 1797750 h 4573754"/>
              <a:gd name="connsiteX19" fmla="*/ 0 w 5866510"/>
              <a:gd name="connsiteY19" fmla="*/ 1797707 h 4573754"/>
              <a:gd name="connsiteX20" fmla="*/ 0 w 5866510"/>
              <a:gd name="connsiteY20" fmla="*/ 312396 h 4573754"/>
              <a:gd name="connsiteX21" fmla="*/ 1612583 w 5866510"/>
              <a:gd name="connsiteY21" fmla="*/ 312396 h 4573754"/>
              <a:gd name="connsiteX22" fmla="*/ 1612583 w 5866510"/>
              <a:gd name="connsiteY22" fmla="*/ 410622 h 4573754"/>
              <a:gd name="connsiteX23" fmla="*/ 1805652 w 5866510"/>
              <a:gd name="connsiteY23" fmla="*/ 273291 h 4573754"/>
              <a:gd name="connsiteX24" fmla="*/ 2929872 w 5866510"/>
              <a:gd name="connsiteY24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286256 w 5866510"/>
              <a:gd name="connsiteY4" fmla="*/ 309588 h 4573754"/>
              <a:gd name="connsiteX5" fmla="*/ 5866510 w 5866510"/>
              <a:gd name="connsiteY5" fmla="*/ 312396 h 4573754"/>
              <a:gd name="connsiteX6" fmla="*/ 5864990 w 5866510"/>
              <a:gd name="connsiteY6" fmla="*/ 770647 h 4573754"/>
              <a:gd name="connsiteX7" fmla="*/ 5442105 w 5866510"/>
              <a:gd name="connsiteY7" fmla="*/ 1462042 h 4573754"/>
              <a:gd name="connsiteX8" fmla="*/ 4902507 w 5866510"/>
              <a:gd name="connsiteY8" fmla="*/ 1742076 h 4573754"/>
              <a:gd name="connsiteX9" fmla="*/ 4701218 w 5866510"/>
              <a:gd name="connsiteY9" fmla="*/ 1792602 h 4573754"/>
              <a:gd name="connsiteX10" fmla="*/ 4288499 w 5866510"/>
              <a:gd name="connsiteY10" fmla="*/ 1656054 h 4573754"/>
              <a:gd name="connsiteX11" fmla="*/ 3847960 w 5866510"/>
              <a:gd name="connsiteY11" fmla="*/ 3617884 h 4573754"/>
              <a:gd name="connsiteX12" fmla="*/ 3841088 w 5866510"/>
              <a:gd name="connsiteY12" fmla="*/ 4310576 h 4573754"/>
              <a:gd name="connsiteX13" fmla="*/ 3417946 w 5866510"/>
              <a:gd name="connsiteY13" fmla="*/ 4475442 h 4573754"/>
              <a:gd name="connsiteX14" fmla="*/ 2926147 w 5866510"/>
              <a:gd name="connsiteY14" fmla="*/ 4573754 h 4573754"/>
              <a:gd name="connsiteX15" fmla="*/ 2460104 w 5866510"/>
              <a:gd name="connsiteY15" fmla="*/ 4476475 h 4573754"/>
              <a:gd name="connsiteX16" fmla="*/ 2065631 w 5866510"/>
              <a:gd name="connsiteY16" fmla="*/ 4354007 h 4573754"/>
              <a:gd name="connsiteX17" fmla="*/ 2016407 w 5866510"/>
              <a:gd name="connsiteY17" fmla="*/ 3618019 h 4573754"/>
              <a:gd name="connsiteX18" fmla="*/ 1569848 w 5866510"/>
              <a:gd name="connsiteY18" fmla="*/ 1659260 h 4573754"/>
              <a:gd name="connsiteX19" fmla="*/ 1173698 w 5866510"/>
              <a:gd name="connsiteY19" fmla="*/ 1797750 h 4573754"/>
              <a:gd name="connsiteX20" fmla="*/ 0 w 5866510"/>
              <a:gd name="connsiteY20" fmla="*/ 1797707 h 4573754"/>
              <a:gd name="connsiteX21" fmla="*/ 0 w 5866510"/>
              <a:gd name="connsiteY21" fmla="*/ 312396 h 4573754"/>
              <a:gd name="connsiteX22" fmla="*/ 1612583 w 5866510"/>
              <a:gd name="connsiteY22" fmla="*/ 312396 h 4573754"/>
              <a:gd name="connsiteX23" fmla="*/ 1612583 w 5866510"/>
              <a:gd name="connsiteY23" fmla="*/ 410622 h 4573754"/>
              <a:gd name="connsiteX24" fmla="*/ 1805652 w 5866510"/>
              <a:gd name="connsiteY24" fmla="*/ 273291 h 4573754"/>
              <a:gd name="connsiteX25" fmla="*/ 2929872 w 5866510"/>
              <a:gd name="connsiteY25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286256 w 5866510"/>
              <a:gd name="connsiteY4" fmla="*/ 309588 h 4573754"/>
              <a:gd name="connsiteX5" fmla="*/ 5866510 w 5866510"/>
              <a:gd name="connsiteY5" fmla="*/ 312396 h 4573754"/>
              <a:gd name="connsiteX6" fmla="*/ 5864990 w 5866510"/>
              <a:gd name="connsiteY6" fmla="*/ 770647 h 4573754"/>
              <a:gd name="connsiteX7" fmla="*/ 5442105 w 5866510"/>
              <a:gd name="connsiteY7" fmla="*/ 1462042 h 4573754"/>
              <a:gd name="connsiteX8" fmla="*/ 4912032 w 5866510"/>
              <a:gd name="connsiteY8" fmla="*/ 1755411 h 4573754"/>
              <a:gd name="connsiteX9" fmla="*/ 4701218 w 5866510"/>
              <a:gd name="connsiteY9" fmla="*/ 1792602 h 4573754"/>
              <a:gd name="connsiteX10" fmla="*/ 4288499 w 5866510"/>
              <a:gd name="connsiteY10" fmla="*/ 1656054 h 4573754"/>
              <a:gd name="connsiteX11" fmla="*/ 3847960 w 5866510"/>
              <a:gd name="connsiteY11" fmla="*/ 3617884 h 4573754"/>
              <a:gd name="connsiteX12" fmla="*/ 3841088 w 5866510"/>
              <a:gd name="connsiteY12" fmla="*/ 4310576 h 4573754"/>
              <a:gd name="connsiteX13" fmla="*/ 3417946 w 5866510"/>
              <a:gd name="connsiteY13" fmla="*/ 4475442 h 4573754"/>
              <a:gd name="connsiteX14" fmla="*/ 2926147 w 5866510"/>
              <a:gd name="connsiteY14" fmla="*/ 4573754 h 4573754"/>
              <a:gd name="connsiteX15" fmla="*/ 2460104 w 5866510"/>
              <a:gd name="connsiteY15" fmla="*/ 4476475 h 4573754"/>
              <a:gd name="connsiteX16" fmla="*/ 2065631 w 5866510"/>
              <a:gd name="connsiteY16" fmla="*/ 4354007 h 4573754"/>
              <a:gd name="connsiteX17" fmla="*/ 2016407 w 5866510"/>
              <a:gd name="connsiteY17" fmla="*/ 3618019 h 4573754"/>
              <a:gd name="connsiteX18" fmla="*/ 1569848 w 5866510"/>
              <a:gd name="connsiteY18" fmla="*/ 1659260 h 4573754"/>
              <a:gd name="connsiteX19" fmla="*/ 1173698 w 5866510"/>
              <a:gd name="connsiteY19" fmla="*/ 1797750 h 4573754"/>
              <a:gd name="connsiteX20" fmla="*/ 0 w 5866510"/>
              <a:gd name="connsiteY20" fmla="*/ 1797707 h 4573754"/>
              <a:gd name="connsiteX21" fmla="*/ 0 w 5866510"/>
              <a:gd name="connsiteY21" fmla="*/ 312396 h 4573754"/>
              <a:gd name="connsiteX22" fmla="*/ 1612583 w 5866510"/>
              <a:gd name="connsiteY22" fmla="*/ 312396 h 4573754"/>
              <a:gd name="connsiteX23" fmla="*/ 1612583 w 5866510"/>
              <a:gd name="connsiteY23" fmla="*/ 410622 h 4573754"/>
              <a:gd name="connsiteX24" fmla="*/ 1805652 w 5866510"/>
              <a:gd name="connsiteY24" fmla="*/ 273291 h 4573754"/>
              <a:gd name="connsiteX25" fmla="*/ 2929872 w 5866510"/>
              <a:gd name="connsiteY25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286256 w 5866510"/>
              <a:gd name="connsiteY4" fmla="*/ 309588 h 4573754"/>
              <a:gd name="connsiteX5" fmla="*/ 5866510 w 5866510"/>
              <a:gd name="connsiteY5" fmla="*/ 312396 h 4573754"/>
              <a:gd name="connsiteX6" fmla="*/ 5864990 w 5866510"/>
              <a:gd name="connsiteY6" fmla="*/ 770647 h 4573754"/>
              <a:gd name="connsiteX7" fmla="*/ 5442105 w 5866510"/>
              <a:gd name="connsiteY7" fmla="*/ 1462042 h 4573754"/>
              <a:gd name="connsiteX8" fmla="*/ 4910127 w 5866510"/>
              <a:gd name="connsiteY8" fmla="*/ 1751601 h 4573754"/>
              <a:gd name="connsiteX9" fmla="*/ 4701218 w 5866510"/>
              <a:gd name="connsiteY9" fmla="*/ 1792602 h 4573754"/>
              <a:gd name="connsiteX10" fmla="*/ 4288499 w 5866510"/>
              <a:gd name="connsiteY10" fmla="*/ 1656054 h 4573754"/>
              <a:gd name="connsiteX11" fmla="*/ 3847960 w 5866510"/>
              <a:gd name="connsiteY11" fmla="*/ 3617884 h 4573754"/>
              <a:gd name="connsiteX12" fmla="*/ 3841088 w 5866510"/>
              <a:gd name="connsiteY12" fmla="*/ 4310576 h 4573754"/>
              <a:gd name="connsiteX13" fmla="*/ 3417946 w 5866510"/>
              <a:gd name="connsiteY13" fmla="*/ 4475442 h 4573754"/>
              <a:gd name="connsiteX14" fmla="*/ 2926147 w 5866510"/>
              <a:gd name="connsiteY14" fmla="*/ 4573754 h 4573754"/>
              <a:gd name="connsiteX15" fmla="*/ 2460104 w 5866510"/>
              <a:gd name="connsiteY15" fmla="*/ 4476475 h 4573754"/>
              <a:gd name="connsiteX16" fmla="*/ 2065631 w 5866510"/>
              <a:gd name="connsiteY16" fmla="*/ 4354007 h 4573754"/>
              <a:gd name="connsiteX17" fmla="*/ 2016407 w 5866510"/>
              <a:gd name="connsiteY17" fmla="*/ 3618019 h 4573754"/>
              <a:gd name="connsiteX18" fmla="*/ 1569848 w 5866510"/>
              <a:gd name="connsiteY18" fmla="*/ 1659260 h 4573754"/>
              <a:gd name="connsiteX19" fmla="*/ 1173698 w 5866510"/>
              <a:gd name="connsiteY19" fmla="*/ 1797750 h 4573754"/>
              <a:gd name="connsiteX20" fmla="*/ 0 w 5866510"/>
              <a:gd name="connsiteY20" fmla="*/ 1797707 h 4573754"/>
              <a:gd name="connsiteX21" fmla="*/ 0 w 5866510"/>
              <a:gd name="connsiteY21" fmla="*/ 312396 h 4573754"/>
              <a:gd name="connsiteX22" fmla="*/ 1612583 w 5866510"/>
              <a:gd name="connsiteY22" fmla="*/ 312396 h 4573754"/>
              <a:gd name="connsiteX23" fmla="*/ 1612583 w 5866510"/>
              <a:gd name="connsiteY23" fmla="*/ 410622 h 4573754"/>
              <a:gd name="connsiteX24" fmla="*/ 1805652 w 5866510"/>
              <a:gd name="connsiteY24" fmla="*/ 273291 h 4573754"/>
              <a:gd name="connsiteX25" fmla="*/ 2929872 w 5866510"/>
              <a:gd name="connsiteY25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286256 w 5866510"/>
              <a:gd name="connsiteY4" fmla="*/ 309588 h 4573754"/>
              <a:gd name="connsiteX5" fmla="*/ 5866510 w 5866510"/>
              <a:gd name="connsiteY5" fmla="*/ 312396 h 4573754"/>
              <a:gd name="connsiteX6" fmla="*/ 5864990 w 5866510"/>
              <a:gd name="connsiteY6" fmla="*/ 770647 h 4573754"/>
              <a:gd name="connsiteX7" fmla="*/ 5442105 w 5866510"/>
              <a:gd name="connsiteY7" fmla="*/ 1462042 h 4573754"/>
              <a:gd name="connsiteX8" fmla="*/ 4910127 w 5866510"/>
              <a:gd name="connsiteY8" fmla="*/ 1751601 h 4573754"/>
              <a:gd name="connsiteX9" fmla="*/ 4701218 w 5866510"/>
              <a:gd name="connsiteY9" fmla="*/ 1792602 h 4573754"/>
              <a:gd name="connsiteX10" fmla="*/ 4288499 w 5866510"/>
              <a:gd name="connsiteY10" fmla="*/ 1656054 h 4573754"/>
              <a:gd name="connsiteX11" fmla="*/ 3847960 w 5866510"/>
              <a:gd name="connsiteY11" fmla="*/ 3617884 h 4573754"/>
              <a:gd name="connsiteX12" fmla="*/ 3841088 w 5866510"/>
              <a:gd name="connsiteY12" fmla="*/ 4310576 h 4573754"/>
              <a:gd name="connsiteX13" fmla="*/ 3417946 w 5866510"/>
              <a:gd name="connsiteY13" fmla="*/ 4475442 h 4573754"/>
              <a:gd name="connsiteX14" fmla="*/ 2926147 w 5866510"/>
              <a:gd name="connsiteY14" fmla="*/ 4573754 h 4573754"/>
              <a:gd name="connsiteX15" fmla="*/ 2460104 w 5866510"/>
              <a:gd name="connsiteY15" fmla="*/ 4476475 h 4573754"/>
              <a:gd name="connsiteX16" fmla="*/ 2065631 w 5866510"/>
              <a:gd name="connsiteY16" fmla="*/ 4354007 h 4573754"/>
              <a:gd name="connsiteX17" fmla="*/ 2016407 w 5866510"/>
              <a:gd name="connsiteY17" fmla="*/ 3618019 h 4573754"/>
              <a:gd name="connsiteX18" fmla="*/ 1569848 w 5866510"/>
              <a:gd name="connsiteY18" fmla="*/ 1659260 h 4573754"/>
              <a:gd name="connsiteX19" fmla="*/ 1173698 w 5866510"/>
              <a:gd name="connsiteY19" fmla="*/ 1797750 h 4573754"/>
              <a:gd name="connsiteX20" fmla="*/ 0 w 5866510"/>
              <a:gd name="connsiteY20" fmla="*/ 1797707 h 4573754"/>
              <a:gd name="connsiteX21" fmla="*/ 0 w 5866510"/>
              <a:gd name="connsiteY21" fmla="*/ 312396 h 4573754"/>
              <a:gd name="connsiteX22" fmla="*/ 1612583 w 5866510"/>
              <a:gd name="connsiteY22" fmla="*/ 312396 h 4573754"/>
              <a:gd name="connsiteX23" fmla="*/ 1612583 w 5866510"/>
              <a:gd name="connsiteY23" fmla="*/ 410622 h 4573754"/>
              <a:gd name="connsiteX24" fmla="*/ 1805652 w 5866510"/>
              <a:gd name="connsiteY24" fmla="*/ 273291 h 4573754"/>
              <a:gd name="connsiteX25" fmla="*/ 2929872 w 5866510"/>
              <a:gd name="connsiteY25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286256 w 5866510"/>
              <a:gd name="connsiteY4" fmla="*/ 309588 h 4573754"/>
              <a:gd name="connsiteX5" fmla="*/ 5866510 w 5866510"/>
              <a:gd name="connsiteY5" fmla="*/ 312396 h 4573754"/>
              <a:gd name="connsiteX6" fmla="*/ 5864990 w 5866510"/>
              <a:gd name="connsiteY6" fmla="*/ 770647 h 4573754"/>
              <a:gd name="connsiteX7" fmla="*/ 5442105 w 5866510"/>
              <a:gd name="connsiteY7" fmla="*/ 1462042 h 4573754"/>
              <a:gd name="connsiteX8" fmla="*/ 4910127 w 5866510"/>
              <a:gd name="connsiteY8" fmla="*/ 1751601 h 4573754"/>
              <a:gd name="connsiteX9" fmla="*/ 4701218 w 5866510"/>
              <a:gd name="connsiteY9" fmla="*/ 1792602 h 4573754"/>
              <a:gd name="connsiteX10" fmla="*/ 4288499 w 5866510"/>
              <a:gd name="connsiteY10" fmla="*/ 1656054 h 4573754"/>
              <a:gd name="connsiteX11" fmla="*/ 3847960 w 5866510"/>
              <a:gd name="connsiteY11" fmla="*/ 3617884 h 4573754"/>
              <a:gd name="connsiteX12" fmla="*/ 3841088 w 5866510"/>
              <a:gd name="connsiteY12" fmla="*/ 4310576 h 4573754"/>
              <a:gd name="connsiteX13" fmla="*/ 3417946 w 5866510"/>
              <a:gd name="connsiteY13" fmla="*/ 4475442 h 4573754"/>
              <a:gd name="connsiteX14" fmla="*/ 2926147 w 5866510"/>
              <a:gd name="connsiteY14" fmla="*/ 4573754 h 4573754"/>
              <a:gd name="connsiteX15" fmla="*/ 2460104 w 5866510"/>
              <a:gd name="connsiteY15" fmla="*/ 4476475 h 4573754"/>
              <a:gd name="connsiteX16" fmla="*/ 2065631 w 5866510"/>
              <a:gd name="connsiteY16" fmla="*/ 4354007 h 4573754"/>
              <a:gd name="connsiteX17" fmla="*/ 2016407 w 5866510"/>
              <a:gd name="connsiteY17" fmla="*/ 3618019 h 4573754"/>
              <a:gd name="connsiteX18" fmla="*/ 1569848 w 5866510"/>
              <a:gd name="connsiteY18" fmla="*/ 1659260 h 4573754"/>
              <a:gd name="connsiteX19" fmla="*/ 1173698 w 5866510"/>
              <a:gd name="connsiteY19" fmla="*/ 1797750 h 4573754"/>
              <a:gd name="connsiteX20" fmla="*/ 0 w 5866510"/>
              <a:gd name="connsiteY20" fmla="*/ 1797707 h 4573754"/>
              <a:gd name="connsiteX21" fmla="*/ 0 w 5866510"/>
              <a:gd name="connsiteY21" fmla="*/ 312396 h 4573754"/>
              <a:gd name="connsiteX22" fmla="*/ 1612583 w 5866510"/>
              <a:gd name="connsiteY22" fmla="*/ 312396 h 4573754"/>
              <a:gd name="connsiteX23" fmla="*/ 1612583 w 5866510"/>
              <a:gd name="connsiteY23" fmla="*/ 410622 h 4573754"/>
              <a:gd name="connsiteX24" fmla="*/ 1805652 w 5866510"/>
              <a:gd name="connsiteY24" fmla="*/ 273291 h 4573754"/>
              <a:gd name="connsiteX25" fmla="*/ 2929872 w 5866510"/>
              <a:gd name="connsiteY25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286256 w 5866510"/>
              <a:gd name="connsiteY4" fmla="*/ 309588 h 4573754"/>
              <a:gd name="connsiteX5" fmla="*/ 5866510 w 5866510"/>
              <a:gd name="connsiteY5" fmla="*/ 312396 h 4573754"/>
              <a:gd name="connsiteX6" fmla="*/ 5864990 w 5866510"/>
              <a:gd name="connsiteY6" fmla="*/ 770647 h 4573754"/>
              <a:gd name="connsiteX7" fmla="*/ 5442105 w 5866510"/>
              <a:gd name="connsiteY7" fmla="*/ 1462042 h 4573754"/>
              <a:gd name="connsiteX8" fmla="*/ 4910127 w 5866510"/>
              <a:gd name="connsiteY8" fmla="*/ 1751601 h 4573754"/>
              <a:gd name="connsiteX9" fmla="*/ 4701218 w 5866510"/>
              <a:gd name="connsiteY9" fmla="*/ 1792602 h 4573754"/>
              <a:gd name="connsiteX10" fmla="*/ 4288499 w 5866510"/>
              <a:gd name="connsiteY10" fmla="*/ 1656054 h 4573754"/>
              <a:gd name="connsiteX11" fmla="*/ 3847960 w 5866510"/>
              <a:gd name="connsiteY11" fmla="*/ 3617884 h 4573754"/>
              <a:gd name="connsiteX12" fmla="*/ 3841088 w 5866510"/>
              <a:gd name="connsiteY12" fmla="*/ 4310576 h 4573754"/>
              <a:gd name="connsiteX13" fmla="*/ 3417946 w 5866510"/>
              <a:gd name="connsiteY13" fmla="*/ 4475442 h 4573754"/>
              <a:gd name="connsiteX14" fmla="*/ 2926147 w 5866510"/>
              <a:gd name="connsiteY14" fmla="*/ 4573754 h 4573754"/>
              <a:gd name="connsiteX15" fmla="*/ 2460104 w 5866510"/>
              <a:gd name="connsiteY15" fmla="*/ 4476475 h 4573754"/>
              <a:gd name="connsiteX16" fmla="*/ 2065631 w 5866510"/>
              <a:gd name="connsiteY16" fmla="*/ 4354007 h 4573754"/>
              <a:gd name="connsiteX17" fmla="*/ 2016407 w 5866510"/>
              <a:gd name="connsiteY17" fmla="*/ 3618019 h 4573754"/>
              <a:gd name="connsiteX18" fmla="*/ 1569848 w 5866510"/>
              <a:gd name="connsiteY18" fmla="*/ 1659260 h 4573754"/>
              <a:gd name="connsiteX19" fmla="*/ 1173698 w 5866510"/>
              <a:gd name="connsiteY19" fmla="*/ 1797750 h 4573754"/>
              <a:gd name="connsiteX20" fmla="*/ 0 w 5866510"/>
              <a:gd name="connsiteY20" fmla="*/ 1797707 h 4573754"/>
              <a:gd name="connsiteX21" fmla="*/ 0 w 5866510"/>
              <a:gd name="connsiteY21" fmla="*/ 312396 h 4573754"/>
              <a:gd name="connsiteX22" fmla="*/ 1612583 w 5866510"/>
              <a:gd name="connsiteY22" fmla="*/ 312396 h 4573754"/>
              <a:gd name="connsiteX23" fmla="*/ 1612583 w 5866510"/>
              <a:gd name="connsiteY23" fmla="*/ 410622 h 4573754"/>
              <a:gd name="connsiteX24" fmla="*/ 1805652 w 5866510"/>
              <a:gd name="connsiteY24" fmla="*/ 273291 h 4573754"/>
              <a:gd name="connsiteX25" fmla="*/ 2929872 w 5866510"/>
              <a:gd name="connsiteY25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286256 w 5866510"/>
              <a:gd name="connsiteY4" fmla="*/ 309588 h 4573754"/>
              <a:gd name="connsiteX5" fmla="*/ 5866510 w 5866510"/>
              <a:gd name="connsiteY5" fmla="*/ 312396 h 4573754"/>
              <a:gd name="connsiteX6" fmla="*/ 5857370 w 5866510"/>
              <a:gd name="connsiteY6" fmla="*/ 774457 h 4573754"/>
              <a:gd name="connsiteX7" fmla="*/ 5442105 w 5866510"/>
              <a:gd name="connsiteY7" fmla="*/ 1462042 h 4573754"/>
              <a:gd name="connsiteX8" fmla="*/ 4910127 w 5866510"/>
              <a:gd name="connsiteY8" fmla="*/ 1751601 h 4573754"/>
              <a:gd name="connsiteX9" fmla="*/ 4701218 w 5866510"/>
              <a:gd name="connsiteY9" fmla="*/ 1792602 h 4573754"/>
              <a:gd name="connsiteX10" fmla="*/ 4288499 w 5866510"/>
              <a:gd name="connsiteY10" fmla="*/ 1656054 h 4573754"/>
              <a:gd name="connsiteX11" fmla="*/ 3847960 w 5866510"/>
              <a:gd name="connsiteY11" fmla="*/ 3617884 h 4573754"/>
              <a:gd name="connsiteX12" fmla="*/ 3841088 w 5866510"/>
              <a:gd name="connsiteY12" fmla="*/ 4310576 h 4573754"/>
              <a:gd name="connsiteX13" fmla="*/ 3417946 w 5866510"/>
              <a:gd name="connsiteY13" fmla="*/ 4475442 h 4573754"/>
              <a:gd name="connsiteX14" fmla="*/ 2926147 w 5866510"/>
              <a:gd name="connsiteY14" fmla="*/ 4573754 h 4573754"/>
              <a:gd name="connsiteX15" fmla="*/ 2460104 w 5866510"/>
              <a:gd name="connsiteY15" fmla="*/ 4476475 h 4573754"/>
              <a:gd name="connsiteX16" fmla="*/ 2065631 w 5866510"/>
              <a:gd name="connsiteY16" fmla="*/ 4354007 h 4573754"/>
              <a:gd name="connsiteX17" fmla="*/ 2016407 w 5866510"/>
              <a:gd name="connsiteY17" fmla="*/ 3618019 h 4573754"/>
              <a:gd name="connsiteX18" fmla="*/ 1569848 w 5866510"/>
              <a:gd name="connsiteY18" fmla="*/ 1659260 h 4573754"/>
              <a:gd name="connsiteX19" fmla="*/ 1173698 w 5866510"/>
              <a:gd name="connsiteY19" fmla="*/ 1797750 h 4573754"/>
              <a:gd name="connsiteX20" fmla="*/ 0 w 5866510"/>
              <a:gd name="connsiteY20" fmla="*/ 1797707 h 4573754"/>
              <a:gd name="connsiteX21" fmla="*/ 0 w 5866510"/>
              <a:gd name="connsiteY21" fmla="*/ 312396 h 4573754"/>
              <a:gd name="connsiteX22" fmla="*/ 1612583 w 5866510"/>
              <a:gd name="connsiteY22" fmla="*/ 312396 h 4573754"/>
              <a:gd name="connsiteX23" fmla="*/ 1612583 w 5866510"/>
              <a:gd name="connsiteY23" fmla="*/ 410622 h 4573754"/>
              <a:gd name="connsiteX24" fmla="*/ 1805652 w 5866510"/>
              <a:gd name="connsiteY24" fmla="*/ 273291 h 4573754"/>
              <a:gd name="connsiteX25" fmla="*/ 2929872 w 5866510"/>
              <a:gd name="connsiteY25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286256 w 5866510"/>
              <a:gd name="connsiteY4" fmla="*/ 309588 h 4573754"/>
              <a:gd name="connsiteX5" fmla="*/ 5866510 w 5866510"/>
              <a:gd name="connsiteY5" fmla="*/ 312396 h 4573754"/>
              <a:gd name="connsiteX6" fmla="*/ 5857370 w 5866510"/>
              <a:gd name="connsiteY6" fmla="*/ 774457 h 4573754"/>
              <a:gd name="connsiteX7" fmla="*/ 5442105 w 5866510"/>
              <a:gd name="connsiteY7" fmla="*/ 1462042 h 4573754"/>
              <a:gd name="connsiteX8" fmla="*/ 4910127 w 5866510"/>
              <a:gd name="connsiteY8" fmla="*/ 1751601 h 4573754"/>
              <a:gd name="connsiteX9" fmla="*/ 4701218 w 5866510"/>
              <a:gd name="connsiteY9" fmla="*/ 1792602 h 4573754"/>
              <a:gd name="connsiteX10" fmla="*/ 4288499 w 5866510"/>
              <a:gd name="connsiteY10" fmla="*/ 1656054 h 4573754"/>
              <a:gd name="connsiteX11" fmla="*/ 3847960 w 5866510"/>
              <a:gd name="connsiteY11" fmla="*/ 3617884 h 4573754"/>
              <a:gd name="connsiteX12" fmla="*/ 3841088 w 5866510"/>
              <a:gd name="connsiteY12" fmla="*/ 4310576 h 4573754"/>
              <a:gd name="connsiteX13" fmla="*/ 3417946 w 5866510"/>
              <a:gd name="connsiteY13" fmla="*/ 4475442 h 4573754"/>
              <a:gd name="connsiteX14" fmla="*/ 2926147 w 5866510"/>
              <a:gd name="connsiteY14" fmla="*/ 4573754 h 4573754"/>
              <a:gd name="connsiteX15" fmla="*/ 2460104 w 5866510"/>
              <a:gd name="connsiteY15" fmla="*/ 4476475 h 4573754"/>
              <a:gd name="connsiteX16" fmla="*/ 2065631 w 5866510"/>
              <a:gd name="connsiteY16" fmla="*/ 4354007 h 4573754"/>
              <a:gd name="connsiteX17" fmla="*/ 2016407 w 5866510"/>
              <a:gd name="connsiteY17" fmla="*/ 3618019 h 4573754"/>
              <a:gd name="connsiteX18" fmla="*/ 1569848 w 5866510"/>
              <a:gd name="connsiteY18" fmla="*/ 1659260 h 4573754"/>
              <a:gd name="connsiteX19" fmla="*/ 1173698 w 5866510"/>
              <a:gd name="connsiteY19" fmla="*/ 1797750 h 4573754"/>
              <a:gd name="connsiteX20" fmla="*/ 0 w 5866510"/>
              <a:gd name="connsiteY20" fmla="*/ 1797707 h 4573754"/>
              <a:gd name="connsiteX21" fmla="*/ 0 w 5866510"/>
              <a:gd name="connsiteY21" fmla="*/ 312396 h 4573754"/>
              <a:gd name="connsiteX22" fmla="*/ 1612583 w 5866510"/>
              <a:gd name="connsiteY22" fmla="*/ 312396 h 4573754"/>
              <a:gd name="connsiteX23" fmla="*/ 1612583 w 5866510"/>
              <a:gd name="connsiteY23" fmla="*/ 410622 h 4573754"/>
              <a:gd name="connsiteX24" fmla="*/ 1805652 w 5866510"/>
              <a:gd name="connsiteY24" fmla="*/ 273291 h 4573754"/>
              <a:gd name="connsiteX25" fmla="*/ 2929872 w 5866510"/>
              <a:gd name="connsiteY25" fmla="*/ 0 h 4573754"/>
              <a:gd name="connsiteX0" fmla="*/ 2929872 w 5857371"/>
              <a:gd name="connsiteY0" fmla="*/ 0 h 4573754"/>
              <a:gd name="connsiteX1" fmla="*/ 4248231 w 5857371"/>
              <a:gd name="connsiteY1" fmla="*/ 411383 h 4573754"/>
              <a:gd name="connsiteX2" fmla="*/ 4253927 w 5857371"/>
              <a:gd name="connsiteY2" fmla="*/ 417542 h 4573754"/>
              <a:gd name="connsiteX3" fmla="*/ 4253927 w 5857371"/>
              <a:gd name="connsiteY3" fmla="*/ 312396 h 4573754"/>
              <a:gd name="connsiteX4" fmla="*/ 5286256 w 5857371"/>
              <a:gd name="connsiteY4" fmla="*/ 309588 h 4573754"/>
              <a:gd name="connsiteX5" fmla="*/ 5744590 w 5857371"/>
              <a:gd name="connsiteY5" fmla="*/ 487656 h 4573754"/>
              <a:gd name="connsiteX6" fmla="*/ 5857370 w 5857371"/>
              <a:gd name="connsiteY6" fmla="*/ 774457 h 4573754"/>
              <a:gd name="connsiteX7" fmla="*/ 5442105 w 5857371"/>
              <a:gd name="connsiteY7" fmla="*/ 1462042 h 4573754"/>
              <a:gd name="connsiteX8" fmla="*/ 4910127 w 5857371"/>
              <a:gd name="connsiteY8" fmla="*/ 1751601 h 4573754"/>
              <a:gd name="connsiteX9" fmla="*/ 4701218 w 5857371"/>
              <a:gd name="connsiteY9" fmla="*/ 1792602 h 4573754"/>
              <a:gd name="connsiteX10" fmla="*/ 4288499 w 5857371"/>
              <a:gd name="connsiteY10" fmla="*/ 1656054 h 4573754"/>
              <a:gd name="connsiteX11" fmla="*/ 3847960 w 5857371"/>
              <a:gd name="connsiteY11" fmla="*/ 3617884 h 4573754"/>
              <a:gd name="connsiteX12" fmla="*/ 3841088 w 5857371"/>
              <a:gd name="connsiteY12" fmla="*/ 4310576 h 4573754"/>
              <a:gd name="connsiteX13" fmla="*/ 3417946 w 5857371"/>
              <a:gd name="connsiteY13" fmla="*/ 4475442 h 4573754"/>
              <a:gd name="connsiteX14" fmla="*/ 2926147 w 5857371"/>
              <a:gd name="connsiteY14" fmla="*/ 4573754 h 4573754"/>
              <a:gd name="connsiteX15" fmla="*/ 2460104 w 5857371"/>
              <a:gd name="connsiteY15" fmla="*/ 4476475 h 4573754"/>
              <a:gd name="connsiteX16" fmla="*/ 2065631 w 5857371"/>
              <a:gd name="connsiteY16" fmla="*/ 4354007 h 4573754"/>
              <a:gd name="connsiteX17" fmla="*/ 2016407 w 5857371"/>
              <a:gd name="connsiteY17" fmla="*/ 3618019 h 4573754"/>
              <a:gd name="connsiteX18" fmla="*/ 1569848 w 5857371"/>
              <a:gd name="connsiteY18" fmla="*/ 1659260 h 4573754"/>
              <a:gd name="connsiteX19" fmla="*/ 1173698 w 5857371"/>
              <a:gd name="connsiteY19" fmla="*/ 1797750 h 4573754"/>
              <a:gd name="connsiteX20" fmla="*/ 0 w 5857371"/>
              <a:gd name="connsiteY20" fmla="*/ 1797707 h 4573754"/>
              <a:gd name="connsiteX21" fmla="*/ 0 w 5857371"/>
              <a:gd name="connsiteY21" fmla="*/ 312396 h 4573754"/>
              <a:gd name="connsiteX22" fmla="*/ 1612583 w 5857371"/>
              <a:gd name="connsiteY22" fmla="*/ 312396 h 4573754"/>
              <a:gd name="connsiteX23" fmla="*/ 1612583 w 5857371"/>
              <a:gd name="connsiteY23" fmla="*/ 410622 h 4573754"/>
              <a:gd name="connsiteX24" fmla="*/ 1805652 w 5857371"/>
              <a:gd name="connsiteY24" fmla="*/ 273291 h 4573754"/>
              <a:gd name="connsiteX25" fmla="*/ 2929872 w 5857371"/>
              <a:gd name="connsiteY25" fmla="*/ 0 h 4573754"/>
              <a:gd name="connsiteX0" fmla="*/ 2929872 w 5857371"/>
              <a:gd name="connsiteY0" fmla="*/ 0 h 4573754"/>
              <a:gd name="connsiteX1" fmla="*/ 4248231 w 5857371"/>
              <a:gd name="connsiteY1" fmla="*/ 411383 h 4573754"/>
              <a:gd name="connsiteX2" fmla="*/ 4253927 w 5857371"/>
              <a:gd name="connsiteY2" fmla="*/ 417542 h 4573754"/>
              <a:gd name="connsiteX3" fmla="*/ 4253927 w 5857371"/>
              <a:gd name="connsiteY3" fmla="*/ 312396 h 4573754"/>
              <a:gd name="connsiteX4" fmla="*/ 5286256 w 5857371"/>
              <a:gd name="connsiteY4" fmla="*/ 309588 h 4573754"/>
              <a:gd name="connsiteX5" fmla="*/ 5748400 w 5857371"/>
              <a:gd name="connsiteY5" fmla="*/ 481941 h 4573754"/>
              <a:gd name="connsiteX6" fmla="*/ 5857370 w 5857371"/>
              <a:gd name="connsiteY6" fmla="*/ 774457 h 4573754"/>
              <a:gd name="connsiteX7" fmla="*/ 5442105 w 5857371"/>
              <a:gd name="connsiteY7" fmla="*/ 1462042 h 4573754"/>
              <a:gd name="connsiteX8" fmla="*/ 4910127 w 5857371"/>
              <a:gd name="connsiteY8" fmla="*/ 1751601 h 4573754"/>
              <a:gd name="connsiteX9" fmla="*/ 4701218 w 5857371"/>
              <a:gd name="connsiteY9" fmla="*/ 1792602 h 4573754"/>
              <a:gd name="connsiteX10" fmla="*/ 4288499 w 5857371"/>
              <a:gd name="connsiteY10" fmla="*/ 1656054 h 4573754"/>
              <a:gd name="connsiteX11" fmla="*/ 3847960 w 5857371"/>
              <a:gd name="connsiteY11" fmla="*/ 3617884 h 4573754"/>
              <a:gd name="connsiteX12" fmla="*/ 3841088 w 5857371"/>
              <a:gd name="connsiteY12" fmla="*/ 4310576 h 4573754"/>
              <a:gd name="connsiteX13" fmla="*/ 3417946 w 5857371"/>
              <a:gd name="connsiteY13" fmla="*/ 4475442 h 4573754"/>
              <a:gd name="connsiteX14" fmla="*/ 2926147 w 5857371"/>
              <a:gd name="connsiteY14" fmla="*/ 4573754 h 4573754"/>
              <a:gd name="connsiteX15" fmla="*/ 2460104 w 5857371"/>
              <a:gd name="connsiteY15" fmla="*/ 4476475 h 4573754"/>
              <a:gd name="connsiteX16" fmla="*/ 2065631 w 5857371"/>
              <a:gd name="connsiteY16" fmla="*/ 4354007 h 4573754"/>
              <a:gd name="connsiteX17" fmla="*/ 2016407 w 5857371"/>
              <a:gd name="connsiteY17" fmla="*/ 3618019 h 4573754"/>
              <a:gd name="connsiteX18" fmla="*/ 1569848 w 5857371"/>
              <a:gd name="connsiteY18" fmla="*/ 1659260 h 4573754"/>
              <a:gd name="connsiteX19" fmla="*/ 1173698 w 5857371"/>
              <a:gd name="connsiteY19" fmla="*/ 1797750 h 4573754"/>
              <a:gd name="connsiteX20" fmla="*/ 0 w 5857371"/>
              <a:gd name="connsiteY20" fmla="*/ 1797707 h 4573754"/>
              <a:gd name="connsiteX21" fmla="*/ 0 w 5857371"/>
              <a:gd name="connsiteY21" fmla="*/ 312396 h 4573754"/>
              <a:gd name="connsiteX22" fmla="*/ 1612583 w 5857371"/>
              <a:gd name="connsiteY22" fmla="*/ 312396 h 4573754"/>
              <a:gd name="connsiteX23" fmla="*/ 1612583 w 5857371"/>
              <a:gd name="connsiteY23" fmla="*/ 410622 h 4573754"/>
              <a:gd name="connsiteX24" fmla="*/ 1805652 w 5857371"/>
              <a:gd name="connsiteY24" fmla="*/ 273291 h 4573754"/>
              <a:gd name="connsiteX25" fmla="*/ 2929872 w 5857371"/>
              <a:gd name="connsiteY25" fmla="*/ 0 h 4573754"/>
              <a:gd name="connsiteX0" fmla="*/ 2929872 w 5857373"/>
              <a:gd name="connsiteY0" fmla="*/ 0 h 4573754"/>
              <a:gd name="connsiteX1" fmla="*/ 4248231 w 5857373"/>
              <a:gd name="connsiteY1" fmla="*/ 411383 h 4573754"/>
              <a:gd name="connsiteX2" fmla="*/ 4253927 w 5857373"/>
              <a:gd name="connsiteY2" fmla="*/ 417542 h 4573754"/>
              <a:gd name="connsiteX3" fmla="*/ 4253927 w 5857373"/>
              <a:gd name="connsiteY3" fmla="*/ 312396 h 4573754"/>
              <a:gd name="connsiteX4" fmla="*/ 5286256 w 5857373"/>
              <a:gd name="connsiteY4" fmla="*/ 309588 h 4573754"/>
              <a:gd name="connsiteX5" fmla="*/ 5748400 w 5857373"/>
              <a:gd name="connsiteY5" fmla="*/ 481941 h 4573754"/>
              <a:gd name="connsiteX6" fmla="*/ 5857370 w 5857373"/>
              <a:gd name="connsiteY6" fmla="*/ 774457 h 4573754"/>
              <a:gd name="connsiteX7" fmla="*/ 5442105 w 5857373"/>
              <a:gd name="connsiteY7" fmla="*/ 1462042 h 4573754"/>
              <a:gd name="connsiteX8" fmla="*/ 4910127 w 5857373"/>
              <a:gd name="connsiteY8" fmla="*/ 1751601 h 4573754"/>
              <a:gd name="connsiteX9" fmla="*/ 4701218 w 5857373"/>
              <a:gd name="connsiteY9" fmla="*/ 1792602 h 4573754"/>
              <a:gd name="connsiteX10" fmla="*/ 4288499 w 5857373"/>
              <a:gd name="connsiteY10" fmla="*/ 1656054 h 4573754"/>
              <a:gd name="connsiteX11" fmla="*/ 3847960 w 5857373"/>
              <a:gd name="connsiteY11" fmla="*/ 3617884 h 4573754"/>
              <a:gd name="connsiteX12" fmla="*/ 3841088 w 5857373"/>
              <a:gd name="connsiteY12" fmla="*/ 4310576 h 4573754"/>
              <a:gd name="connsiteX13" fmla="*/ 3417946 w 5857373"/>
              <a:gd name="connsiteY13" fmla="*/ 4475442 h 4573754"/>
              <a:gd name="connsiteX14" fmla="*/ 2926147 w 5857373"/>
              <a:gd name="connsiteY14" fmla="*/ 4573754 h 4573754"/>
              <a:gd name="connsiteX15" fmla="*/ 2460104 w 5857373"/>
              <a:gd name="connsiteY15" fmla="*/ 4476475 h 4573754"/>
              <a:gd name="connsiteX16" fmla="*/ 2065631 w 5857373"/>
              <a:gd name="connsiteY16" fmla="*/ 4354007 h 4573754"/>
              <a:gd name="connsiteX17" fmla="*/ 2016407 w 5857373"/>
              <a:gd name="connsiteY17" fmla="*/ 3618019 h 4573754"/>
              <a:gd name="connsiteX18" fmla="*/ 1569848 w 5857373"/>
              <a:gd name="connsiteY18" fmla="*/ 1659260 h 4573754"/>
              <a:gd name="connsiteX19" fmla="*/ 1173698 w 5857373"/>
              <a:gd name="connsiteY19" fmla="*/ 1797750 h 4573754"/>
              <a:gd name="connsiteX20" fmla="*/ 0 w 5857373"/>
              <a:gd name="connsiteY20" fmla="*/ 1797707 h 4573754"/>
              <a:gd name="connsiteX21" fmla="*/ 0 w 5857373"/>
              <a:gd name="connsiteY21" fmla="*/ 312396 h 4573754"/>
              <a:gd name="connsiteX22" fmla="*/ 1612583 w 5857373"/>
              <a:gd name="connsiteY22" fmla="*/ 312396 h 4573754"/>
              <a:gd name="connsiteX23" fmla="*/ 1612583 w 5857373"/>
              <a:gd name="connsiteY23" fmla="*/ 410622 h 4573754"/>
              <a:gd name="connsiteX24" fmla="*/ 1805652 w 5857373"/>
              <a:gd name="connsiteY24" fmla="*/ 273291 h 4573754"/>
              <a:gd name="connsiteX25" fmla="*/ 2929872 w 5857373"/>
              <a:gd name="connsiteY25" fmla="*/ 0 h 4573754"/>
              <a:gd name="connsiteX0" fmla="*/ 2929872 w 5857373"/>
              <a:gd name="connsiteY0" fmla="*/ 0 h 4573754"/>
              <a:gd name="connsiteX1" fmla="*/ 4248231 w 5857373"/>
              <a:gd name="connsiteY1" fmla="*/ 411383 h 4573754"/>
              <a:gd name="connsiteX2" fmla="*/ 4253927 w 5857373"/>
              <a:gd name="connsiteY2" fmla="*/ 417542 h 4573754"/>
              <a:gd name="connsiteX3" fmla="*/ 4253927 w 5857373"/>
              <a:gd name="connsiteY3" fmla="*/ 312396 h 4573754"/>
              <a:gd name="connsiteX4" fmla="*/ 5286256 w 5857373"/>
              <a:gd name="connsiteY4" fmla="*/ 309588 h 4573754"/>
              <a:gd name="connsiteX5" fmla="*/ 5746495 w 5857373"/>
              <a:gd name="connsiteY5" fmla="*/ 485751 h 4573754"/>
              <a:gd name="connsiteX6" fmla="*/ 5857370 w 5857373"/>
              <a:gd name="connsiteY6" fmla="*/ 774457 h 4573754"/>
              <a:gd name="connsiteX7" fmla="*/ 5442105 w 5857373"/>
              <a:gd name="connsiteY7" fmla="*/ 1462042 h 4573754"/>
              <a:gd name="connsiteX8" fmla="*/ 4910127 w 5857373"/>
              <a:gd name="connsiteY8" fmla="*/ 1751601 h 4573754"/>
              <a:gd name="connsiteX9" fmla="*/ 4701218 w 5857373"/>
              <a:gd name="connsiteY9" fmla="*/ 1792602 h 4573754"/>
              <a:gd name="connsiteX10" fmla="*/ 4288499 w 5857373"/>
              <a:gd name="connsiteY10" fmla="*/ 1656054 h 4573754"/>
              <a:gd name="connsiteX11" fmla="*/ 3847960 w 5857373"/>
              <a:gd name="connsiteY11" fmla="*/ 3617884 h 4573754"/>
              <a:gd name="connsiteX12" fmla="*/ 3841088 w 5857373"/>
              <a:gd name="connsiteY12" fmla="*/ 4310576 h 4573754"/>
              <a:gd name="connsiteX13" fmla="*/ 3417946 w 5857373"/>
              <a:gd name="connsiteY13" fmla="*/ 4475442 h 4573754"/>
              <a:gd name="connsiteX14" fmla="*/ 2926147 w 5857373"/>
              <a:gd name="connsiteY14" fmla="*/ 4573754 h 4573754"/>
              <a:gd name="connsiteX15" fmla="*/ 2460104 w 5857373"/>
              <a:gd name="connsiteY15" fmla="*/ 4476475 h 4573754"/>
              <a:gd name="connsiteX16" fmla="*/ 2065631 w 5857373"/>
              <a:gd name="connsiteY16" fmla="*/ 4354007 h 4573754"/>
              <a:gd name="connsiteX17" fmla="*/ 2016407 w 5857373"/>
              <a:gd name="connsiteY17" fmla="*/ 3618019 h 4573754"/>
              <a:gd name="connsiteX18" fmla="*/ 1569848 w 5857373"/>
              <a:gd name="connsiteY18" fmla="*/ 1659260 h 4573754"/>
              <a:gd name="connsiteX19" fmla="*/ 1173698 w 5857373"/>
              <a:gd name="connsiteY19" fmla="*/ 1797750 h 4573754"/>
              <a:gd name="connsiteX20" fmla="*/ 0 w 5857373"/>
              <a:gd name="connsiteY20" fmla="*/ 1797707 h 4573754"/>
              <a:gd name="connsiteX21" fmla="*/ 0 w 5857373"/>
              <a:gd name="connsiteY21" fmla="*/ 312396 h 4573754"/>
              <a:gd name="connsiteX22" fmla="*/ 1612583 w 5857373"/>
              <a:gd name="connsiteY22" fmla="*/ 312396 h 4573754"/>
              <a:gd name="connsiteX23" fmla="*/ 1612583 w 5857373"/>
              <a:gd name="connsiteY23" fmla="*/ 410622 h 4573754"/>
              <a:gd name="connsiteX24" fmla="*/ 1805652 w 5857373"/>
              <a:gd name="connsiteY24" fmla="*/ 273291 h 4573754"/>
              <a:gd name="connsiteX25" fmla="*/ 2929872 w 5857373"/>
              <a:gd name="connsiteY25" fmla="*/ 0 h 4573754"/>
              <a:gd name="connsiteX0" fmla="*/ 2929872 w 5857371"/>
              <a:gd name="connsiteY0" fmla="*/ 0 h 4573754"/>
              <a:gd name="connsiteX1" fmla="*/ 4248231 w 5857371"/>
              <a:gd name="connsiteY1" fmla="*/ 411383 h 4573754"/>
              <a:gd name="connsiteX2" fmla="*/ 4253927 w 5857371"/>
              <a:gd name="connsiteY2" fmla="*/ 417542 h 4573754"/>
              <a:gd name="connsiteX3" fmla="*/ 4253927 w 5857371"/>
              <a:gd name="connsiteY3" fmla="*/ 312396 h 4573754"/>
              <a:gd name="connsiteX4" fmla="*/ 5286256 w 5857371"/>
              <a:gd name="connsiteY4" fmla="*/ 309588 h 4573754"/>
              <a:gd name="connsiteX5" fmla="*/ 5746495 w 5857371"/>
              <a:gd name="connsiteY5" fmla="*/ 485751 h 4573754"/>
              <a:gd name="connsiteX6" fmla="*/ 5857370 w 5857371"/>
              <a:gd name="connsiteY6" fmla="*/ 774457 h 4573754"/>
              <a:gd name="connsiteX7" fmla="*/ 5442105 w 5857371"/>
              <a:gd name="connsiteY7" fmla="*/ 1462042 h 4573754"/>
              <a:gd name="connsiteX8" fmla="*/ 4910127 w 5857371"/>
              <a:gd name="connsiteY8" fmla="*/ 1751601 h 4573754"/>
              <a:gd name="connsiteX9" fmla="*/ 4701218 w 5857371"/>
              <a:gd name="connsiteY9" fmla="*/ 1792602 h 4573754"/>
              <a:gd name="connsiteX10" fmla="*/ 4288499 w 5857371"/>
              <a:gd name="connsiteY10" fmla="*/ 1656054 h 4573754"/>
              <a:gd name="connsiteX11" fmla="*/ 3847960 w 5857371"/>
              <a:gd name="connsiteY11" fmla="*/ 3617884 h 4573754"/>
              <a:gd name="connsiteX12" fmla="*/ 3841088 w 5857371"/>
              <a:gd name="connsiteY12" fmla="*/ 4310576 h 4573754"/>
              <a:gd name="connsiteX13" fmla="*/ 3417946 w 5857371"/>
              <a:gd name="connsiteY13" fmla="*/ 4475442 h 4573754"/>
              <a:gd name="connsiteX14" fmla="*/ 2926147 w 5857371"/>
              <a:gd name="connsiteY14" fmla="*/ 4573754 h 4573754"/>
              <a:gd name="connsiteX15" fmla="*/ 2460104 w 5857371"/>
              <a:gd name="connsiteY15" fmla="*/ 4476475 h 4573754"/>
              <a:gd name="connsiteX16" fmla="*/ 2065631 w 5857371"/>
              <a:gd name="connsiteY16" fmla="*/ 4354007 h 4573754"/>
              <a:gd name="connsiteX17" fmla="*/ 2016407 w 5857371"/>
              <a:gd name="connsiteY17" fmla="*/ 3618019 h 4573754"/>
              <a:gd name="connsiteX18" fmla="*/ 1569848 w 5857371"/>
              <a:gd name="connsiteY18" fmla="*/ 1659260 h 4573754"/>
              <a:gd name="connsiteX19" fmla="*/ 1173698 w 5857371"/>
              <a:gd name="connsiteY19" fmla="*/ 1797750 h 4573754"/>
              <a:gd name="connsiteX20" fmla="*/ 0 w 5857371"/>
              <a:gd name="connsiteY20" fmla="*/ 1797707 h 4573754"/>
              <a:gd name="connsiteX21" fmla="*/ 0 w 5857371"/>
              <a:gd name="connsiteY21" fmla="*/ 312396 h 4573754"/>
              <a:gd name="connsiteX22" fmla="*/ 1612583 w 5857371"/>
              <a:gd name="connsiteY22" fmla="*/ 312396 h 4573754"/>
              <a:gd name="connsiteX23" fmla="*/ 1612583 w 5857371"/>
              <a:gd name="connsiteY23" fmla="*/ 410622 h 4573754"/>
              <a:gd name="connsiteX24" fmla="*/ 1805652 w 5857371"/>
              <a:gd name="connsiteY24" fmla="*/ 273291 h 4573754"/>
              <a:gd name="connsiteX25" fmla="*/ 2929872 w 5857371"/>
              <a:gd name="connsiteY25" fmla="*/ 0 h 4573754"/>
              <a:gd name="connsiteX0" fmla="*/ 2929872 w 5857371"/>
              <a:gd name="connsiteY0" fmla="*/ 0 h 4573754"/>
              <a:gd name="connsiteX1" fmla="*/ 4248231 w 5857371"/>
              <a:gd name="connsiteY1" fmla="*/ 411383 h 4573754"/>
              <a:gd name="connsiteX2" fmla="*/ 4253927 w 5857371"/>
              <a:gd name="connsiteY2" fmla="*/ 417542 h 4573754"/>
              <a:gd name="connsiteX3" fmla="*/ 4253927 w 5857371"/>
              <a:gd name="connsiteY3" fmla="*/ 312396 h 4573754"/>
              <a:gd name="connsiteX4" fmla="*/ 5286256 w 5857371"/>
              <a:gd name="connsiteY4" fmla="*/ 319113 h 4573754"/>
              <a:gd name="connsiteX5" fmla="*/ 5746495 w 5857371"/>
              <a:gd name="connsiteY5" fmla="*/ 485751 h 4573754"/>
              <a:gd name="connsiteX6" fmla="*/ 5857370 w 5857371"/>
              <a:gd name="connsiteY6" fmla="*/ 774457 h 4573754"/>
              <a:gd name="connsiteX7" fmla="*/ 5442105 w 5857371"/>
              <a:gd name="connsiteY7" fmla="*/ 1462042 h 4573754"/>
              <a:gd name="connsiteX8" fmla="*/ 4910127 w 5857371"/>
              <a:gd name="connsiteY8" fmla="*/ 1751601 h 4573754"/>
              <a:gd name="connsiteX9" fmla="*/ 4701218 w 5857371"/>
              <a:gd name="connsiteY9" fmla="*/ 1792602 h 4573754"/>
              <a:gd name="connsiteX10" fmla="*/ 4288499 w 5857371"/>
              <a:gd name="connsiteY10" fmla="*/ 1656054 h 4573754"/>
              <a:gd name="connsiteX11" fmla="*/ 3847960 w 5857371"/>
              <a:gd name="connsiteY11" fmla="*/ 3617884 h 4573754"/>
              <a:gd name="connsiteX12" fmla="*/ 3841088 w 5857371"/>
              <a:gd name="connsiteY12" fmla="*/ 4310576 h 4573754"/>
              <a:gd name="connsiteX13" fmla="*/ 3417946 w 5857371"/>
              <a:gd name="connsiteY13" fmla="*/ 4475442 h 4573754"/>
              <a:gd name="connsiteX14" fmla="*/ 2926147 w 5857371"/>
              <a:gd name="connsiteY14" fmla="*/ 4573754 h 4573754"/>
              <a:gd name="connsiteX15" fmla="*/ 2460104 w 5857371"/>
              <a:gd name="connsiteY15" fmla="*/ 4476475 h 4573754"/>
              <a:gd name="connsiteX16" fmla="*/ 2065631 w 5857371"/>
              <a:gd name="connsiteY16" fmla="*/ 4354007 h 4573754"/>
              <a:gd name="connsiteX17" fmla="*/ 2016407 w 5857371"/>
              <a:gd name="connsiteY17" fmla="*/ 3618019 h 4573754"/>
              <a:gd name="connsiteX18" fmla="*/ 1569848 w 5857371"/>
              <a:gd name="connsiteY18" fmla="*/ 1659260 h 4573754"/>
              <a:gd name="connsiteX19" fmla="*/ 1173698 w 5857371"/>
              <a:gd name="connsiteY19" fmla="*/ 1797750 h 4573754"/>
              <a:gd name="connsiteX20" fmla="*/ 0 w 5857371"/>
              <a:gd name="connsiteY20" fmla="*/ 1797707 h 4573754"/>
              <a:gd name="connsiteX21" fmla="*/ 0 w 5857371"/>
              <a:gd name="connsiteY21" fmla="*/ 312396 h 4573754"/>
              <a:gd name="connsiteX22" fmla="*/ 1612583 w 5857371"/>
              <a:gd name="connsiteY22" fmla="*/ 312396 h 4573754"/>
              <a:gd name="connsiteX23" fmla="*/ 1612583 w 5857371"/>
              <a:gd name="connsiteY23" fmla="*/ 410622 h 4573754"/>
              <a:gd name="connsiteX24" fmla="*/ 1805652 w 5857371"/>
              <a:gd name="connsiteY24" fmla="*/ 273291 h 4573754"/>
              <a:gd name="connsiteX25" fmla="*/ 2929872 w 5857371"/>
              <a:gd name="connsiteY25" fmla="*/ 0 h 4573754"/>
              <a:gd name="connsiteX0" fmla="*/ 2931777 w 5857371"/>
              <a:gd name="connsiteY0" fmla="*/ 0 h 4581374"/>
              <a:gd name="connsiteX1" fmla="*/ 4248231 w 5857371"/>
              <a:gd name="connsiteY1" fmla="*/ 419003 h 4581374"/>
              <a:gd name="connsiteX2" fmla="*/ 4253927 w 5857371"/>
              <a:gd name="connsiteY2" fmla="*/ 425162 h 4581374"/>
              <a:gd name="connsiteX3" fmla="*/ 4253927 w 5857371"/>
              <a:gd name="connsiteY3" fmla="*/ 320016 h 4581374"/>
              <a:gd name="connsiteX4" fmla="*/ 5286256 w 5857371"/>
              <a:gd name="connsiteY4" fmla="*/ 326733 h 4581374"/>
              <a:gd name="connsiteX5" fmla="*/ 5746495 w 5857371"/>
              <a:gd name="connsiteY5" fmla="*/ 493371 h 4581374"/>
              <a:gd name="connsiteX6" fmla="*/ 5857370 w 5857371"/>
              <a:gd name="connsiteY6" fmla="*/ 782077 h 4581374"/>
              <a:gd name="connsiteX7" fmla="*/ 5442105 w 5857371"/>
              <a:gd name="connsiteY7" fmla="*/ 1469662 h 4581374"/>
              <a:gd name="connsiteX8" fmla="*/ 4910127 w 5857371"/>
              <a:gd name="connsiteY8" fmla="*/ 1759221 h 4581374"/>
              <a:gd name="connsiteX9" fmla="*/ 4701218 w 5857371"/>
              <a:gd name="connsiteY9" fmla="*/ 1800222 h 4581374"/>
              <a:gd name="connsiteX10" fmla="*/ 4288499 w 5857371"/>
              <a:gd name="connsiteY10" fmla="*/ 1663674 h 4581374"/>
              <a:gd name="connsiteX11" fmla="*/ 3847960 w 5857371"/>
              <a:gd name="connsiteY11" fmla="*/ 3625504 h 4581374"/>
              <a:gd name="connsiteX12" fmla="*/ 3841088 w 5857371"/>
              <a:gd name="connsiteY12" fmla="*/ 4318196 h 4581374"/>
              <a:gd name="connsiteX13" fmla="*/ 3417946 w 5857371"/>
              <a:gd name="connsiteY13" fmla="*/ 4483062 h 4581374"/>
              <a:gd name="connsiteX14" fmla="*/ 2926147 w 5857371"/>
              <a:gd name="connsiteY14" fmla="*/ 4581374 h 4581374"/>
              <a:gd name="connsiteX15" fmla="*/ 2460104 w 5857371"/>
              <a:gd name="connsiteY15" fmla="*/ 4484095 h 4581374"/>
              <a:gd name="connsiteX16" fmla="*/ 2065631 w 5857371"/>
              <a:gd name="connsiteY16" fmla="*/ 4361627 h 4581374"/>
              <a:gd name="connsiteX17" fmla="*/ 2016407 w 5857371"/>
              <a:gd name="connsiteY17" fmla="*/ 3625639 h 4581374"/>
              <a:gd name="connsiteX18" fmla="*/ 1569848 w 5857371"/>
              <a:gd name="connsiteY18" fmla="*/ 1666880 h 4581374"/>
              <a:gd name="connsiteX19" fmla="*/ 1173698 w 5857371"/>
              <a:gd name="connsiteY19" fmla="*/ 1805370 h 4581374"/>
              <a:gd name="connsiteX20" fmla="*/ 0 w 5857371"/>
              <a:gd name="connsiteY20" fmla="*/ 1805327 h 4581374"/>
              <a:gd name="connsiteX21" fmla="*/ 0 w 5857371"/>
              <a:gd name="connsiteY21" fmla="*/ 320016 h 4581374"/>
              <a:gd name="connsiteX22" fmla="*/ 1612583 w 5857371"/>
              <a:gd name="connsiteY22" fmla="*/ 320016 h 4581374"/>
              <a:gd name="connsiteX23" fmla="*/ 1612583 w 5857371"/>
              <a:gd name="connsiteY23" fmla="*/ 418242 h 4581374"/>
              <a:gd name="connsiteX24" fmla="*/ 1805652 w 5857371"/>
              <a:gd name="connsiteY24" fmla="*/ 280911 h 4581374"/>
              <a:gd name="connsiteX25" fmla="*/ 2931777 w 5857371"/>
              <a:gd name="connsiteY25" fmla="*/ 0 h 4581374"/>
              <a:gd name="connsiteX0" fmla="*/ 2931777 w 5857371"/>
              <a:gd name="connsiteY0" fmla="*/ 0 h 4581374"/>
              <a:gd name="connsiteX1" fmla="*/ 4248231 w 5857371"/>
              <a:gd name="connsiteY1" fmla="*/ 419003 h 4581374"/>
              <a:gd name="connsiteX2" fmla="*/ 4253927 w 5857371"/>
              <a:gd name="connsiteY2" fmla="*/ 425162 h 4581374"/>
              <a:gd name="connsiteX3" fmla="*/ 4253927 w 5857371"/>
              <a:gd name="connsiteY3" fmla="*/ 320016 h 4581374"/>
              <a:gd name="connsiteX4" fmla="*/ 5286256 w 5857371"/>
              <a:gd name="connsiteY4" fmla="*/ 326733 h 4581374"/>
              <a:gd name="connsiteX5" fmla="*/ 5746495 w 5857371"/>
              <a:gd name="connsiteY5" fmla="*/ 493371 h 4581374"/>
              <a:gd name="connsiteX6" fmla="*/ 5857370 w 5857371"/>
              <a:gd name="connsiteY6" fmla="*/ 782077 h 4581374"/>
              <a:gd name="connsiteX7" fmla="*/ 5442105 w 5857371"/>
              <a:gd name="connsiteY7" fmla="*/ 1469662 h 4581374"/>
              <a:gd name="connsiteX8" fmla="*/ 4910127 w 5857371"/>
              <a:gd name="connsiteY8" fmla="*/ 1759221 h 4581374"/>
              <a:gd name="connsiteX9" fmla="*/ 4701218 w 5857371"/>
              <a:gd name="connsiteY9" fmla="*/ 1800222 h 4581374"/>
              <a:gd name="connsiteX10" fmla="*/ 4288499 w 5857371"/>
              <a:gd name="connsiteY10" fmla="*/ 1663674 h 4581374"/>
              <a:gd name="connsiteX11" fmla="*/ 3847960 w 5857371"/>
              <a:gd name="connsiteY11" fmla="*/ 3625504 h 4581374"/>
              <a:gd name="connsiteX12" fmla="*/ 3841088 w 5857371"/>
              <a:gd name="connsiteY12" fmla="*/ 4318196 h 4581374"/>
              <a:gd name="connsiteX13" fmla="*/ 3417946 w 5857371"/>
              <a:gd name="connsiteY13" fmla="*/ 4483062 h 4581374"/>
              <a:gd name="connsiteX14" fmla="*/ 2926147 w 5857371"/>
              <a:gd name="connsiteY14" fmla="*/ 4581374 h 4581374"/>
              <a:gd name="connsiteX15" fmla="*/ 2460104 w 5857371"/>
              <a:gd name="connsiteY15" fmla="*/ 4484095 h 4581374"/>
              <a:gd name="connsiteX16" fmla="*/ 2065631 w 5857371"/>
              <a:gd name="connsiteY16" fmla="*/ 4361627 h 4581374"/>
              <a:gd name="connsiteX17" fmla="*/ 2016407 w 5857371"/>
              <a:gd name="connsiteY17" fmla="*/ 3625639 h 4581374"/>
              <a:gd name="connsiteX18" fmla="*/ 1569848 w 5857371"/>
              <a:gd name="connsiteY18" fmla="*/ 1666880 h 4581374"/>
              <a:gd name="connsiteX19" fmla="*/ 1173698 w 5857371"/>
              <a:gd name="connsiteY19" fmla="*/ 1805370 h 4581374"/>
              <a:gd name="connsiteX20" fmla="*/ 0 w 5857371"/>
              <a:gd name="connsiteY20" fmla="*/ 1805327 h 4581374"/>
              <a:gd name="connsiteX21" fmla="*/ 0 w 5857371"/>
              <a:gd name="connsiteY21" fmla="*/ 320016 h 4581374"/>
              <a:gd name="connsiteX22" fmla="*/ 1612583 w 5857371"/>
              <a:gd name="connsiteY22" fmla="*/ 320016 h 4581374"/>
              <a:gd name="connsiteX23" fmla="*/ 1612583 w 5857371"/>
              <a:gd name="connsiteY23" fmla="*/ 418242 h 4581374"/>
              <a:gd name="connsiteX24" fmla="*/ 1805652 w 5857371"/>
              <a:gd name="connsiteY24" fmla="*/ 280911 h 4581374"/>
              <a:gd name="connsiteX25" fmla="*/ 2931777 w 5857371"/>
              <a:gd name="connsiteY25" fmla="*/ 0 h 4581374"/>
              <a:gd name="connsiteX0" fmla="*/ 2931777 w 5857371"/>
              <a:gd name="connsiteY0" fmla="*/ 0 h 4581374"/>
              <a:gd name="connsiteX1" fmla="*/ 4248231 w 5857371"/>
              <a:gd name="connsiteY1" fmla="*/ 419003 h 4581374"/>
              <a:gd name="connsiteX2" fmla="*/ 4253927 w 5857371"/>
              <a:gd name="connsiteY2" fmla="*/ 425162 h 4581374"/>
              <a:gd name="connsiteX3" fmla="*/ 4253927 w 5857371"/>
              <a:gd name="connsiteY3" fmla="*/ 320016 h 4581374"/>
              <a:gd name="connsiteX4" fmla="*/ 5286256 w 5857371"/>
              <a:gd name="connsiteY4" fmla="*/ 326733 h 4581374"/>
              <a:gd name="connsiteX5" fmla="*/ 5746495 w 5857371"/>
              <a:gd name="connsiteY5" fmla="*/ 493371 h 4581374"/>
              <a:gd name="connsiteX6" fmla="*/ 5857370 w 5857371"/>
              <a:gd name="connsiteY6" fmla="*/ 782077 h 4581374"/>
              <a:gd name="connsiteX7" fmla="*/ 5442105 w 5857371"/>
              <a:gd name="connsiteY7" fmla="*/ 1469662 h 4581374"/>
              <a:gd name="connsiteX8" fmla="*/ 4910127 w 5857371"/>
              <a:gd name="connsiteY8" fmla="*/ 1759221 h 4581374"/>
              <a:gd name="connsiteX9" fmla="*/ 4701218 w 5857371"/>
              <a:gd name="connsiteY9" fmla="*/ 1800222 h 4581374"/>
              <a:gd name="connsiteX10" fmla="*/ 4288499 w 5857371"/>
              <a:gd name="connsiteY10" fmla="*/ 1663674 h 4581374"/>
              <a:gd name="connsiteX11" fmla="*/ 3847960 w 5857371"/>
              <a:gd name="connsiteY11" fmla="*/ 3625504 h 4581374"/>
              <a:gd name="connsiteX12" fmla="*/ 3841088 w 5857371"/>
              <a:gd name="connsiteY12" fmla="*/ 4318196 h 4581374"/>
              <a:gd name="connsiteX13" fmla="*/ 3417946 w 5857371"/>
              <a:gd name="connsiteY13" fmla="*/ 4483062 h 4581374"/>
              <a:gd name="connsiteX14" fmla="*/ 2926147 w 5857371"/>
              <a:gd name="connsiteY14" fmla="*/ 4581374 h 4581374"/>
              <a:gd name="connsiteX15" fmla="*/ 2460104 w 5857371"/>
              <a:gd name="connsiteY15" fmla="*/ 4484095 h 4581374"/>
              <a:gd name="connsiteX16" fmla="*/ 2065631 w 5857371"/>
              <a:gd name="connsiteY16" fmla="*/ 4361627 h 4581374"/>
              <a:gd name="connsiteX17" fmla="*/ 2016407 w 5857371"/>
              <a:gd name="connsiteY17" fmla="*/ 3625639 h 4581374"/>
              <a:gd name="connsiteX18" fmla="*/ 1569848 w 5857371"/>
              <a:gd name="connsiteY18" fmla="*/ 1666880 h 4581374"/>
              <a:gd name="connsiteX19" fmla="*/ 1173698 w 5857371"/>
              <a:gd name="connsiteY19" fmla="*/ 1805370 h 4581374"/>
              <a:gd name="connsiteX20" fmla="*/ 0 w 5857371"/>
              <a:gd name="connsiteY20" fmla="*/ 1805327 h 4581374"/>
              <a:gd name="connsiteX21" fmla="*/ 0 w 5857371"/>
              <a:gd name="connsiteY21" fmla="*/ 320016 h 4581374"/>
              <a:gd name="connsiteX22" fmla="*/ 1612583 w 5857371"/>
              <a:gd name="connsiteY22" fmla="*/ 320016 h 4581374"/>
              <a:gd name="connsiteX23" fmla="*/ 1612583 w 5857371"/>
              <a:gd name="connsiteY23" fmla="*/ 418242 h 4581374"/>
              <a:gd name="connsiteX24" fmla="*/ 1805652 w 5857371"/>
              <a:gd name="connsiteY24" fmla="*/ 280911 h 4581374"/>
              <a:gd name="connsiteX25" fmla="*/ 2931777 w 5857371"/>
              <a:gd name="connsiteY25" fmla="*/ 0 h 4581374"/>
              <a:gd name="connsiteX0" fmla="*/ 2931777 w 5857371"/>
              <a:gd name="connsiteY0" fmla="*/ 0 h 4581374"/>
              <a:gd name="connsiteX1" fmla="*/ 4248231 w 5857371"/>
              <a:gd name="connsiteY1" fmla="*/ 419003 h 4581374"/>
              <a:gd name="connsiteX2" fmla="*/ 4253927 w 5857371"/>
              <a:gd name="connsiteY2" fmla="*/ 425162 h 4581374"/>
              <a:gd name="connsiteX3" fmla="*/ 4253927 w 5857371"/>
              <a:gd name="connsiteY3" fmla="*/ 320016 h 4581374"/>
              <a:gd name="connsiteX4" fmla="*/ 5286256 w 5857371"/>
              <a:gd name="connsiteY4" fmla="*/ 326733 h 4581374"/>
              <a:gd name="connsiteX5" fmla="*/ 5746495 w 5857371"/>
              <a:gd name="connsiteY5" fmla="*/ 493371 h 4581374"/>
              <a:gd name="connsiteX6" fmla="*/ 5857370 w 5857371"/>
              <a:gd name="connsiteY6" fmla="*/ 782077 h 4581374"/>
              <a:gd name="connsiteX7" fmla="*/ 5442105 w 5857371"/>
              <a:gd name="connsiteY7" fmla="*/ 1469662 h 4581374"/>
              <a:gd name="connsiteX8" fmla="*/ 4910127 w 5857371"/>
              <a:gd name="connsiteY8" fmla="*/ 1759221 h 4581374"/>
              <a:gd name="connsiteX9" fmla="*/ 4701218 w 5857371"/>
              <a:gd name="connsiteY9" fmla="*/ 1800222 h 4581374"/>
              <a:gd name="connsiteX10" fmla="*/ 4288499 w 5857371"/>
              <a:gd name="connsiteY10" fmla="*/ 1663674 h 4581374"/>
              <a:gd name="connsiteX11" fmla="*/ 3847960 w 5857371"/>
              <a:gd name="connsiteY11" fmla="*/ 3625504 h 4581374"/>
              <a:gd name="connsiteX12" fmla="*/ 3841088 w 5857371"/>
              <a:gd name="connsiteY12" fmla="*/ 4318196 h 4581374"/>
              <a:gd name="connsiteX13" fmla="*/ 3417946 w 5857371"/>
              <a:gd name="connsiteY13" fmla="*/ 4483062 h 4581374"/>
              <a:gd name="connsiteX14" fmla="*/ 2926147 w 5857371"/>
              <a:gd name="connsiteY14" fmla="*/ 4581374 h 4581374"/>
              <a:gd name="connsiteX15" fmla="*/ 2460104 w 5857371"/>
              <a:gd name="connsiteY15" fmla="*/ 4484095 h 4581374"/>
              <a:gd name="connsiteX16" fmla="*/ 2065631 w 5857371"/>
              <a:gd name="connsiteY16" fmla="*/ 4361627 h 4581374"/>
              <a:gd name="connsiteX17" fmla="*/ 2016407 w 5857371"/>
              <a:gd name="connsiteY17" fmla="*/ 3625639 h 4581374"/>
              <a:gd name="connsiteX18" fmla="*/ 1569848 w 5857371"/>
              <a:gd name="connsiteY18" fmla="*/ 1666880 h 4581374"/>
              <a:gd name="connsiteX19" fmla="*/ 1173698 w 5857371"/>
              <a:gd name="connsiteY19" fmla="*/ 1805370 h 4581374"/>
              <a:gd name="connsiteX20" fmla="*/ 0 w 5857371"/>
              <a:gd name="connsiteY20" fmla="*/ 1805327 h 4581374"/>
              <a:gd name="connsiteX21" fmla="*/ 0 w 5857371"/>
              <a:gd name="connsiteY21" fmla="*/ 320016 h 4581374"/>
              <a:gd name="connsiteX22" fmla="*/ 1612583 w 5857371"/>
              <a:gd name="connsiteY22" fmla="*/ 320016 h 4581374"/>
              <a:gd name="connsiteX23" fmla="*/ 1612583 w 5857371"/>
              <a:gd name="connsiteY23" fmla="*/ 418242 h 4581374"/>
              <a:gd name="connsiteX24" fmla="*/ 1805652 w 5857371"/>
              <a:gd name="connsiteY24" fmla="*/ 280911 h 4581374"/>
              <a:gd name="connsiteX25" fmla="*/ 2931777 w 5857371"/>
              <a:gd name="connsiteY25" fmla="*/ 0 h 4581374"/>
              <a:gd name="connsiteX0" fmla="*/ 2931777 w 5857371"/>
              <a:gd name="connsiteY0" fmla="*/ 0 h 4581374"/>
              <a:gd name="connsiteX1" fmla="*/ 4248231 w 5857371"/>
              <a:gd name="connsiteY1" fmla="*/ 419003 h 4581374"/>
              <a:gd name="connsiteX2" fmla="*/ 4282502 w 5857371"/>
              <a:gd name="connsiteY2" fmla="*/ 451832 h 4581374"/>
              <a:gd name="connsiteX3" fmla="*/ 4253927 w 5857371"/>
              <a:gd name="connsiteY3" fmla="*/ 320016 h 4581374"/>
              <a:gd name="connsiteX4" fmla="*/ 5286256 w 5857371"/>
              <a:gd name="connsiteY4" fmla="*/ 326733 h 4581374"/>
              <a:gd name="connsiteX5" fmla="*/ 5746495 w 5857371"/>
              <a:gd name="connsiteY5" fmla="*/ 493371 h 4581374"/>
              <a:gd name="connsiteX6" fmla="*/ 5857370 w 5857371"/>
              <a:gd name="connsiteY6" fmla="*/ 782077 h 4581374"/>
              <a:gd name="connsiteX7" fmla="*/ 5442105 w 5857371"/>
              <a:gd name="connsiteY7" fmla="*/ 1469662 h 4581374"/>
              <a:gd name="connsiteX8" fmla="*/ 4910127 w 5857371"/>
              <a:gd name="connsiteY8" fmla="*/ 1759221 h 4581374"/>
              <a:gd name="connsiteX9" fmla="*/ 4701218 w 5857371"/>
              <a:gd name="connsiteY9" fmla="*/ 1800222 h 4581374"/>
              <a:gd name="connsiteX10" fmla="*/ 4288499 w 5857371"/>
              <a:gd name="connsiteY10" fmla="*/ 1663674 h 4581374"/>
              <a:gd name="connsiteX11" fmla="*/ 3847960 w 5857371"/>
              <a:gd name="connsiteY11" fmla="*/ 3625504 h 4581374"/>
              <a:gd name="connsiteX12" fmla="*/ 3841088 w 5857371"/>
              <a:gd name="connsiteY12" fmla="*/ 4318196 h 4581374"/>
              <a:gd name="connsiteX13" fmla="*/ 3417946 w 5857371"/>
              <a:gd name="connsiteY13" fmla="*/ 4483062 h 4581374"/>
              <a:gd name="connsiteX14" fmla="*/ 2926147 w 5857371"/>
              <a:gd name="connsiteY14" fmla="*/ 4581374 h 4581374"/>
              <a:gd name="connsiteX15" fmla="*/ 2460104 w 5857371"/>
              <a:gd name="connsiteY15" fmla="*/ 4484095 h 4581374"/>
              <a:gd name="connsiteX16" fmla="*/ 2065631 w 5857371"/>
              <a:gd name="connsiteY16" fmla="*/ 4361627 h 4581374"/>
              <a:gd name="connsiteX17" fmla="*/ 2016407 w 5857371"/>
              <a:gd name="connsiteY17" fmla="*/ 3625639 h 4581374"/>
              <a:gd name="connsiteX18" fmla="*/ 1569848 w 5857371"/>
              <a:gd name="connsiteY18" fmla="*/ 1666880 h 4581374"/>
              <a:gd name="connsiteX19" fmla="*/ 1173698 w 5857371"/>
              <a:gd name="connsiteY19" fmla="*/ 1805370 h 4581374"/>
              <a:gd name="connsiteX20" fmla="*/ 0 w 5857371"/>
              <a:gd name="connsiteY20" fmla="*/ 1805327 h 4581374"/>
              <a:gd name="connsiteX21" fmla="*/ 0 w 5857371"/>
              <a:gd name="connsiteY21" fmla="*/ 320016 h 4581374"/>
              <a:gd name="connsiteX22" fmla="*/ 1612583 w 5857371"/>
              <a:gd name="connsiteY22" fmla="*/ 320016 h 4581374"/>
              <a:gd name="connsiteX23" fmla="*/ 1612583 w 5857371"/>
              <a:gd name="connsiteY23" fmla="*/ 418242 h 4581374"/>
              <a:gd name="connsiteX24" fmla="*/ 1805652 w 5857371"/>
              <a:gd name="connsiteY24" fmla="*/ 280911 h 4581374"/>
              <a:gd name="connsiteX25" fmla="*/ 2931777 w 5857371"/>
              <a:gd name="connsiteY25" fmla="*/ 0 h 4581374"/>
              <a:gd name="connsiteX0" fmla="*/ 2931777 w 5857371"/>
              <a:gd name="connsiteY0" fmla="*/ 0 h 4581374"/>
              <a:gd name="connsiteX1" fmla="*/ 4248231 w 5857371"/>
              <a:gd name="connsiteY1" fmla="*/ 419003 h 4581374"/>
              <a:gd name="connsiteX2" fmla="*/ 4368227 w 5857371"/>
              <a:gd name="connsiteY2" fmla="*/ 541367 h 4581374"/>
              <a:gd name="connsiteX3" fmla="*/ 4253927 w 5857371"/>
              <a:gd name="connsiteY3" fmla="*/ 320016 h 4581374"/>
              <a:gd name="connsiteX4" fmla="*/ 5286256 w 5857371"/>
              <a:gd name="connsiteY4" fmla="*/ 326733 h 4581374"/>
              <a:gd name="connsiteX5" fmla="*/ 5746495 w 5857371"/>
              <a:gd name="connsiteY5" fmla="*/ 493371 h 4581374"/>
              <a:gd name="connsiteX6" fmla="*/ 5857370 w 5857371"/>
              <a:gd name="connsiteY6" fmla="*/ 782077 h 4581374"/>
              <a:gd name="connsiteX7" fmla="*/ 5442105 w 5857371"/>
              <a:gd name="connsiteY7" fmla="*/ 1469662 h 4581374"/>
              <a:gd name="connsiteX8" fmla="*/ 4910127 w 5857371"/>
              <a:gd name="connsiteY8" fmla="*/ 1759221 h 4581374"/>
              <a:gd name="connsiteX9" fmla="*/ 4701218 w 5857371"/>
              <a:gd name="connsiteY9" fmla="*/ 1800222 h 4581374"/>
              <a:gd name="connsiteX10" fmla="*/ 4288499 w 5857371"/>
              <a:gd name="connsiteY10" fmla="*/ 1663674 h 4581374"/>
              <a:gd name="connsiteX11" fmla="*/ 3847960 w 5857371"/>
              <a:gd name="connsiteY11" fmla="*/ 3625504 h 4581374"/>
              <a:gd name="connsiteX12" fmla="*/ 3841088 w 5857371"/>
              <a:gd name="connsiteY12" fmla="*/ 4318196 h 4581374"/>
              <a:gd name="connsiteX13" fmla="*/ 3417946 w 5857371"/>
              <a:gd name="connsiteY13" fmla="*/ 4483062 h 4581374"/>
              <a:gd name="connsiteX14" fmla="*/ 2926147 w 5857371"/>
              <a:gd name="connsiteY14" fmla="*/ 4581374 h 4581374"/>
              <a:gd name="connsiteX15" fmla="*/ 2460104 w 5857371"/>
              <a:gd name="connsiteY15" fmla="*/ 4484095 h 4581374"/>
              <a:gd name="connsiteX16" fmla="*/ 2065631 w 5857371"/>
              <a:gd name="connsiteY16" fmla="*/ 4361627 h 4581374"/>
              <a:gd name="connsiteX17" fmla="*/ 2016407 w 5857371"/>
              <a:gd name="connsiteY17" fmla="*/ 3625639 h 4581374"/>
              <a:gd name="connsiteX18" fmla="*/ 1569848 w 5857371"/>
              <a:gd name="connsiteY18" fmla="*/ 1666880 h 4581374"/>
              <a:gd name="connsiteX19" fmla="*/ 1173698 w 5857371"/>
              <a:gd name="connsiteY19" fmla="*/ 1805370 h 4581374"/>
              <a:gd name="connsiteX20" fmla="*/ 0 w 5857371"/>
              <a:gd name="connsiteY20" fmla="*/ 1805327 h 4581374"/>
              <a:gd name="connsiteX21" fmla="*/ 0 w 5857371"/>
              <a:gd name="connsiteY21" fmla="*/ 320016 h 4581374"/>
              <a:gd name="connsiteX22" fmla="*/ 1612583 w 5857371"/>
              <a:gd name="connsiteY22" fmla="*/ 320016 h 4581374"/>
              <a:gd name="connsiteX23" fmla="*/ 1612583 w 5857371"/>
              <a:gd name="connsiteY23" fmla="*/ 418242 h 4581374"/>
              <a:gd name="connsiteX24" fmla="*/ 1805652 w 5857371"/>
              <a:gd name="connsiteY24" fmla="*/ 280911 h 4581374"/>
              <a:gd name="connsiteX25" fmla="*/ 2931777 w 5857371"/>
              <a:gd name="connsiteY25" fmla="*/ 0 h 4581374"/>
              <a:gd name="connsiteX0" fmla="*/ 2931777 w 5857371"/>
              <a:gd name="connsiteY0" fmla="*/ 0 h 4581374"/>
              <a:gd name="connsiteX1" fmla="*/ 4244421 w 5857371"/>
              <a:gd name="connsiteY1" fmla="*/ 424718 h 4581374"/>
              <a:gd name="connsiteX2" fmla="*/ 4368227 w 5857371"/>
              <a:gd name="connsiteY2" fmla="*/ 541367 h 4581374"/>
              <a:gd name="connsiteX3" fmla="*/ 4253927 w 5857371"/>
              <a:gd name="connsiteY3" fmla="*/ 320016 h 4581374"/>
              <a:gd name="connsiteX4" fmla="*/ 5286256 w 5857371"/>
              <a:gd name="connsiteY4" fmla="*/ 326733 h 4581374"/>
              <a:gd name="connsiteX5" fmla="*/ 5746495 w 5857371"/>
              <a:gd name="connsiteY5" fmla="*/ 493371 h 4581374"/>
              <a:gd name="connsiteX6" fmla="*/ 5857370 w 5857371"/>
              <a:gd name="connsiteY6" fmla="*/ 782077 h 4581374"/>
              <a:gd name="connsiteX7" fmla="*/ 5442105 w 5857371"/>
              <a:gd name="connsiteY7" fmla="*/ 1469662 h 4581374"/>
              <a:gd name="connsiteX8" fmla="*/ 4910127 w 5857371"/>
              <a:gd name="connsiteY8" fmla="*/ 1759221 h 4581374"/>
              <a:gd name="connsiteX9" fmla="*/ 4701218 w 5857371"/>
              <a:gd name="connsiteY9" fmla="*/ 1800222 h 4581374"/>
              <a:gd name="connsiteX10" fmla="*/ 4288499 w 5857371"/>
              <a:gd name="connsiteY10" fmla="*/ 1663674 h 4581374"/>
              <a:gd name="connsiteX11" fmla="*/ 3847960 w 5857371"/>
              <a:gd name="connsiteY11" fmla="*/ 3625504 h 4581374"/>
              <a:gd name="connsiteX12" fmla="*/ 3841088 w 5857371"/>
              <a:gd name="connsiteY12" fmla="*/ 4318196 h 4581374"/>
              <a:gd name="connsiteX13" fmla="*/ 3417946 w 5857371"/>
              <a:gd name="connsiteY13" fmla="*/ 4483062 h 4581374"/>
              <a:gd name="connsiteX14" fmla="*/ 2926147 w 5857371"/>
              <a:gd name="connsiteY14" fmla="*/ 4581374 h 4581374"/>
              <a:gd name="connsiteX15" fmla="*/ 2460104 w 5857371"/>
              <a:gd name="connsiteY15" fmla="*/ 4484095 h 4581374"/>
              <a:gd name="connsiteX16" fmla="*/ 2065631 w 5857371"/>
              <a:gd name="connsiteY16" fmla="*/ 4361627 h 4581374"/>
              <a:gd name="connsiteX17" fmla="*/ 2016407 w 5857371"/>
              <a:gd name="connsiteY17" fmla="*/ 3625639 h 4581374"/>
              <a:gd name="connsiteX18" fmla="*/ 1569848 w 5857371"/>
              <a:gd name="connsiteY18" fmla="*/ 1666880 h 4581374"/>
              <a:gd name="connsiteX19" fmla="*/ 1173698 w 5857371"/>
              <a:gd name="connsiteY19" fmla="*/ 1805370 h 4581374"/>
              <a:gd name="connsiteX20" fmla="*/ 0 w 5857371"/>
              <a:gd name="connsiteY20" fmla="*/ 1805327 h 4581374"/>
              <a:gd name="connsiteX21" fmla="*/ 0 w 5857371"/>
              <a:gd name="connsiteY21" fmla="*/ 320016 h 4581374"/>
              <a:gd name="connsiteX22" fmla="*/ 1612583 w 5857371"/>
              <a:gd name="connsiteY22" fmla="*/ 320016 h 4581374"/>
              <a:gd name="connsiteX23" fmla="*/ 1612583 w 5857371"/>
              <a:gd name="connsiteY23" fmla="*/ 418242 h 4581374"/>
              <a:gd name="connsiteX24" fmla="*/ 1805652 w 5857371"/>
              <a:gd name="connsiteY24" fmla="*/ 280911 h 4581374"/>
              <a:gd name="connsiteX25" fmla="*/ 2931777 w 5857371"/>
              <a:gd name="connsiteY25" fmla="*/ 0 h 4581374"/>
              <a:gd name="connsiteX0" fmla="*/ 2931777 w 5857371"/>
              <a:gd name="connsiteY0" fmla="*/ 0 h 4581374"/>
              <a:gd name="connsiteX1" fmla="*/ 4244421 w 5857371"/>
              <a:gd name="connsiteY1" fmla="*/ 424718 h 4581374"/>
              <a:gd name="connsiteX2" fmla="*/ 4368227 w 5857371"/>
              <a:gd name="connsiteY2" fmla="*/ 541367 h 4581374"/>
              <a:gd name="connsiteX3" fmla="*/ 4253927 w 5857371"/>
              <a:gd name="connsiteY3" fmla="*/ 320016 h 4581374"/>
              <a:gd name="connsiteX4" fmla="*/ 5286256 w 5857371"/>
              <a:gd name="connsiteY4" fmla="*/ 326733 h 4581374"/>
              <a:gd name="connsiteX5" fmla="*/ 5746495 w 5857371"/>
              <a:gd name="connsiteY5" fmla="*/ 493371 h 4581374"/>
              <a:gd name="connsiteX6" fmla="*/ 5857370 w 5857371"/>
              <a:gd name="connsiteY6" fmla="*/ 782077 h 4581374"/>
              <a:gd name="connsiteX7" fmla="*/ 5442105 w 5857371"/>
              <a:gd name="connsiteY7" fmla="*/ 1469662 h 4581374"/>
              <a:gd name="connsiteX8" fmla="*/ 4910127 w 5857371"/>
              <a:gd name="connsiteY8" fmla="*/ 1759221 h 4581374"/>
              <a:gd name="connsiteX9" fmla="*/ 4701218 w 5857371"/>
              <a:gd name="connsiteY9" fmla="*/ 1800222 h 4581374"/>
              <a:gd name="connsiteX10" fmla="*/ 4288499 w 5857371"/>
              <a:gd name="connsiteY10" fmla="*/ 1663674 h 4581374"/>
              <a:gd name="connsiteX11" fmla="*/ 3847960 w 5857371"/>
              <a:gd name="connsiteY11" fmla="*/ 3625504 h 4581374"/>
              <a:gd name="connsiteX12" fmla="*/ 3841088 w 5857371"/>
              <a:gd name="connsiteY12" fmla="*/ 4318196 h 4581374"/>
              <a:gd name="connsiteX13" fmla="*/ 3417946 w 5857371"/>
              <a:gd name="connsiteY13" fmla="*/ 4483062 h 4581374"/>
              <a:gd name="connsiteX14" fmla="*/ 2926147 w 5857371"/>
              <a:gd name="connsiteY14" fmla="*/ 4581374 h 4581374"/>
              <a:gd name="connsiteX15" fmla="*/ 2460104 w 5857371"/>
              <a:gd name="connsiteY15" fmla="*/ 4484095 h 4581374"/>
              <a:gd name="connsiteX16" fmla="*/ 2065631 w 5857371"/>
              <a:gd name="connsiteY16" fmla="*/ 4361627 h 4581374"/>
              <a:gd name="connsiteX17" fmla="*/ 2016407 w 5857371"/>
              <a:gd name="connsiteY17" fmla="*/ 3625639 h 4581374"/>
              <a:gd name="connsiteX18" fmla="*/ 1569848 w 5857371"/>
              <a:gd name="connsiteY18" fmla="*/ 1666880 h 4581374"/>
              <a:gd name="connsiteX19" fmla="*/ 1173698 w 5857371"/>
              <a:gd name="connsiteY19" fmla="*/ 1805370 h 4581374"/>
              <a:gd name="connsiteX20" fmla="*/ 0 w 5857371"/>
              <a:gd name="connsiteY20" fmla="*/ 1805327 h 4581374"/>
              <a:gd name="connsiteX21" fmla="*/ 0 w 5857371"/>
              <a:gd name="connsiteY21" fmla="*/ 320016 h 4581374"/>
              <a:gd name="connsiteX22" fmla="*/ 1612583 w 5857371"/>
              <a:gd name="connsiteY22" fmla="*/ 320016 h 4581374"/>
              <a:gd name="connsiteX23" fmla="*/ 1612583 w 5857371"/>
              <a:gd name="connsiteY23" fmla="*/ 418242 h 4581374"/>
              <a:gd name="connsiteX24" fmla="*/ 1805652 w 5857371"/>
              <a:gd name="connsiteY24" fmla="*/ 280911 h 4581374"/>
              <a:gd name="connsiteX25" fmla="*/ 2931777 w 5857371"/>
              <a:gd name="connsiteY25" fmla="*/ 0 h 4581374"/>
              <a:gd name="connsiteX0" fmla="*/ 2931777 w 5857371"/>
              <a:gd name="connsiteY0" fmla="*/ 0 h 4581374"/>
              <a:gd name="connsiteX1" fmla="*/ 4244421 w 5857371"/>
              <a:gd name="connsiteY1" fmla="*/ 424718 h 4581374"/>
              <a:gd name="connsiteX2" fmla="*/ 4368227 w 5857371"/>
              <a:gd name="connsiteY2" fmla="*/ 541367 h 4581374"/>
              <a:gd name="connsiteX3" fmla="*/ 4253927 w 5857371"/>
              <a:gd name="connsiteY3" fmla="*/ 320016 h 4581374"/>
              <a:gd name="connsiteX4" fmla="*/ 5286256 w 5857371"/>
              <a:gd name="connsiteY4" fmla="*/ 326733 h 4581374"/>
              <a:gd name="connsiteX5" fmla="*/ 5746495 w 5857371"/>
              <a:gd name="connsiteY5" fmla="*/ 493371 h 4581374"/>
              <a:gd name="connsiteX6" fmla="*/ 5857370 w 5857371"/>
              <a:gd name="connsiteY6" fmla="*/ 782077 h 4581374"/>
              <a:gd name="connsiteX7" fmla="*/ 5442105 w 5857371"/>
              <a:gd name="connsiteY7" fmla="*/ 1469662 h 4581374"/>
              <a:gd name="connsiteX8" fmla="*/ 4910127 w 5857371"/>
              <a:gd name="connsiteY8" fmla="*/ 1759221 h 4581374"/>
              <a:gd name="connsiteX9" fmla="*/ 4701218 w 5857371"/>
              <a:gd name="connsiteY9" fmla="*/ 1800222 h 4581374"/>
              <a:gd name="connsiteX10" fmla="*/ 4288499 w 5857371"/>
              <a:gd name="connsiteY10" fmla="*/ 1663674 h 4581374"/>
              <a:gd name="connsiteX11" fmla="*/ 3847960 w 5857371"/>
              <a:gd name="connsiteY11" fmla="*/ 3625504 h 4581374"/>
              <a:gd name="connsiteX12" fmla="*/ 3841088 w 5857371"/>
              <a:gd name="connsiteY12" fmla="*/ 4318196 h 4581374"/>
              <a:gd name="connsiteX13" fmla="*/ 3417946 w 5857371"/>
              <a:gd name="connsiteY13" fmla="*/ 4483062 h 4581374"/>
              <a:gd name="connsiteX14" fmla="*/ 2926147 w 5857371"/>
              <a:gd name="connsiteY14" fmla="*/ 4581374 h 4581374"/>
              <a:gd name="connsiteX15" fmla="*/ 2460104 w 5857371"/>
              <a:gd name="connsiteY15" fmla="*/ 4484095 h 4581374"/>
              <a:gd name="connsiteX16" fmla="*/ 2065631 w 5857371"/>
              <a:gd name="connsiteY16" fmla="*/ 4361627 h 4581374"/>
              <a:gd name="connsiteX17" fmla="*/ 2016407 w 5857371"/>
              <a:gd name="connsiteY17" fmla="*/ 3625639 h 4581374"/>
              <a:gd name="connsiteX18" fmla="*/ 1569848 w 5857371"/>
              <a:gd name="connsiteY18" fmla="*/ 1666880 h 4581374"/>
              <a:gd name="connsiteX19" fmla="*/ 1173698 w 5857371"/>
              <a:gd name="connsiteY19" fmla="*/ 1805370 h 4581374"/>
              <a:gd name="connsiteX20" fmla="*/ 0 w 5857371"/>
              <a:gd name="connsiteY20" fmla="*/ 1805327 h 4581374"/>
              <a:gd name="connsiteX21" fmla="*/ 0 w 5857371"/>
              <a:gd name="connsiteY21" fmla="*/ 320016 h 4581374"/>
              <a:gd name="connsiteX22" fmla="*/ 1612583 w 5857371"/>
              <a:gd name="connsiteY22" fmla="*/ 320016 h 4581374"/>
              <a:gd name="connsiteX23" fmla="*/ 1612583 w 5857371"/>
              <a:gd name="connsiteY23" fmla="*/ 418242 h 4581374"/>
              <a:gd name="connsiteX24" fmla="*/ 1805652 w 5857371"/>
              <a:gd name="connsiteY24" fmla="*/ 280911 h 4581374"/>
              <a:gd name="connsiteX25" fmla="*/ 2931777 w 5857371"/>
              <a:gd name="connsiteY25" fmla="*/ 0 h 4581374"/>
              <a:gd name="connsiteX0" fmla="*/ 2931777 w 5857371"/>
              <a:gd name="connsiteY0" fmla="*/ 0 h 4581374"/>
              <a:gd name="connsiteX1" fmla="*/ 4244421 w 5857371"/>
              <a:gd name="connsiteY1" fmla="*/ 424718 h 4581374"/>
              <a:gd name="connsiteX2" fmla="*/ 4368227 w 5857371"/>
              <a:gd name="connsiteY2" fmla="*/ 541367 h 4581374"/>
              <a:gd name="connsiteX3" fmla="*/ 4253927 w 5857371"/>
              <a:gd name="connsiteY3" fmla="*/ 320016 h 4581374"/>
              <a:gd name="connsiteX4" fmla="*/ 5286256 w 5857371"/>
              <a:gd name="connsiteY4" fmla="*/ 326733 h 4581374"/>
              <a:gd name="connsiteX5" fmla="*/ 5746495 w 5857371"/>
              <a:gd name="connsiteY5" fmla="*/ 493371 h 4581374"/>
              <a:gd name="connsiteX6" fmla="*/ 5857370 w 5857371"/>
              <a:gd name="connsiteY6" fmla="*/ 782077 h 4581374"/>
              <a:gd name="connsiteX7" fmla="*/ 5442105 w 5857371"/>
              <a:gd name="connsiteY7" fmla="*/ 1469662 h 4581374"/>
              <a:gd name="connsiteX8" fmla="*/ 4910127 w 5857371"/>
              <a:gd name="connsiteY8" fmla="*/ 1759221 h 4581374"/>
              <a:gd name="connsiteX9" fmla="*/ 4701218 w 5857371"/>
              <a:gd name="connsiteY9" fmla="*/ 1800222 h 4581374"/>
              <a:gd name="connsiteX10" fmla="*/ 4288499 w 5857371"/>
              <a:gd name="connsiteY10" fmla="*/ 1663674 h 4581374"/>
              <a:gd name="connsiteX11" fmla="*/ 3847960 w 5857371"/>
              <a:gd name="connsiteY11" fmla="*/ 3625504 h 4581374"/>
              <a:gd name="connsiteX12" fmla="*/ 3841088 w 5857371"/>
              <a:gd name="connsiteY12" fmla="*/ 4318196 h 4581374"/>
              <a:gd name="connsiteX13" fmla="*/ 3417946 w 5857371"/>
              <a:gd name="connsiteY13" fmla="*/ 4483062 h 4581374"/>
              <a:gd name="connsiteX14" fmla="*/ 2926147 w 5857371"/>
              <a:gd name="connsiteY14" fmla="*/ 4581374 h 4581374"/>
              <a:gd name="connsiteX15" fmla="*/ 2460104 w 5857371"/>
              <a:gd name="connsiteY15" fmla="*/ 4484095 h 4581374"/>
              <a:gd name="connsiteX16" fmla="*/ 2065631 w 5857371"/>
              <a:gd name="connsiteY16" fmla="*/ 4361627 h 4581374"/>
              <a:gd name="connsiteX17" fmla="*/ 2016407 w 5857371"/>
              <a:gd name="connsiteY17" fmla="*/ 3625639 h 4581374"/>
              <a:gd name="connsiteX18" fmla="*/ 1569848 w 5857371"/>
              <a:gd name="connsiteY18" fmla="*/ 1666880 h 4581374"/>
              <a:gd name="connsiteX19" fmla="*/ 1173698 w 5857371"/>
              <a:gd name="connsiteY19" fmla="*/ 1805370 h 4581374"/>
              <a:gd name="connsiteX20" fmla="*/ 0 w 5857371"/>
              <a:gd name="connsiteY20" fmla="*/ 1805327 h 4581374"/>
              <a:gd name="connsiteX21" fmla="*/ 0 w 5857371"/>
              <a:gd name="connsiteY21" fmla="*/ 320016 h 4581374"/>
              <a:gd name="connsiteX22" fmla="*/ 1612583 w 5857371"/>
              <a:gd name="connsiteY22" fmla="*/ 320016 h 4581374"/>
              <a:gd name="connsiteX23" fmla="*/ 1612583 w 5857371"/>
              <a:gd name="connsiteY23" fmla="*/ 418242 h 4581374"/>
              <a:gd name="connsiteX24" fmla="*/ 1805652 w 5857371"/>
              <a:gd name="connsiteY24" fmla="*/ 280911 h 4581374"/>
              <a:gd name="connsiteX25" fmla="*/ 2931777 w 5857371"/>
              <a:gd name="connsiteY25" fmla="*/ 0 h 4581374"/>
              <a:gd name="connsiteX0" fmla="*/ 2931777 w 5857371"/>
              <a:gd name="connsiteY0" fmla="*/ 0 h 4581374"/>
              <a:gd name="connsiteX1" fmla="*/ 4244421 w 5857371"/>
              <a:gd name="connsiteY1" fmla="*/ 424718 h 4581374"/>
              <a:gd name="connsiteX2" fmla="*/ 4368227 w 5857371"/>
              <a:gd name="connsiteY2" fmla="*/ 541367 h 4581374"/>
              <a:gd name="connsiteX3" fmla="*/ 4711127 w 5857371"/>
              <a:gd name="connsiteY3" fmla="*/ 415266 h 4581374"/>
              <a:gd name="connsiteX4" fmla="*/ 5286256 w 5857371"/>
              <a:gd name="connsiteY4" fmla="*/ 326733 h 4581374"/>
              <a:gd name="connsiteX5" fmla="*/ 5746495 w 5857371"/>
              <a:gd name="connsiteY5" fmla="*/ 493371 h 4581374"/>
              <a:gd name="connsiteX6" fmla="*/ 5857370 w 5857371"/>
              <a:gd name="connsiteY6" fmla="*/ 782077 h 4581374"/>
              <a:gd name="connsiteX7" fmla="*/ 5442105 w 5857371"/>
              <a:gd name="connsiteY7" fmla="*/ 1469662 h 4581374"/>
              <a:gd name="connsiteX8" fmla="*/ 4910127 w 5857371"/>
              <a:gd name="connsiteY8" fmla="*/ 1759221 h 4581374"/>
              <a:gd name="connsiteX9" fmla="*/ 4701218 w 5857371"/>
              <a:gd name="connsiteY9" fmla="*/ 1800222 h 4581374"/>
              <a:gd name="connsiteX10" fmla="*/ 4288499 w 5857371"/>
              <a:gd name="connsiteY10" fmla="*/ 1663674 h 4581374"/>
              <a:gd name="connsiteX11" fmla="*/ 3847960 w 5857371"/>
              <a:gd name="connsiteY11" fmla="*/ 3625504 h 4581374"/>
              <a:gd name="connsiteX12" fmla="*/ 3841088 w 5857371"/>
              <a:gd name="connsiteY12" fmla="*/ 4318196 h 4581374"/>
              <a:gd name="connsiteX13" fmla="*/ 3417946 w 5857371"/>
              <a:gd name="connsiteY13" fmla="*/ 4483062 h 4581374"/>
              <a:gd name="connsiteX14" fmla="*/ 2926147 w 5857371"/>
              <a:gd name="connsiteY14" fmla="*/ 4581374 h 4581374"/>
              <a:gd name="connsiteX15" fmla="*/ 2460104 w 5857371"/>
              <a:gd name="connsiteY15" fmla="*/ 4484095 h 4581374"/>
              <a:gd name="connsiteX16" fmla="*/ 2065631 w 5857371"/>
              <a:gd name="connsiteY16" fmla="*/ 4361627 h 4581374"/>
              <a:gd name="connsiteX17" fmla="*/ 2016407 w 5857371"/>
              <a:gd name="connsiteY17" fmla="*/ 3625639 h 4581374"/>
              <a:gd name="connsiteX18" fmla="*/ 1569848 w 5857371"/>
              <a:gd name="connsiteY18" fmla="*/ 1666880 h 4581374"/>
              <a:gd name="connsiteX19" fmla="*/ 1173698 w 5857371"/>
              <a:gd name="connsiteY19" fmla="*/ 1805370 h 4581374"/>
              <a:gd name="connsiteX20" fmla="*/ 0 w 5857371"/>
              <a:gd name="connsiteY20" fmla="*/ 1805327 h 4581374"/>
              <a:gd name="connsiteX21" fmla="*/ 0 w 5857371"/>
              <a:gd name="connsiteY21" fmla="*/ 320016 h 4581374"/>
              <a:gd name="connsiteX22" fmla="*/ 1612583 w 5857371"/>
              <a:gd name="connsiteY22" fmla="*/ 320016 h 4581374"/>
              <a:gd name="connsiteX23" fmla="*/ 1612583 w 5857371"/>
              <a:gd name="connsiteY23" fmla="*/ 418242 h 4581374"/>
              <a:gd name="connsiteX24" fmla="*/ 1805652 w 5857371"/>
              <a:gd name="connsiteY24" fmla="*/ 280911 h 4581374"/>
              <a:gd name="connsiteX25" fmla="*/ 2931777 w 5857371"/>
              <a:gd name="connsiteY25" fmla="*/ 0 h 4581374"/>
              <a:gd name="connsiteX0" fmla="*/ 2931777 w 5857371"/>
              <a:gd name="connsiteY0" fmla="*/ 0 h 4581374"/>
              <a:gd name="connsiteX1" fmla="*/ 4244421 w 5857371"/>
              <a:gd name="connsiteY1" fmla="*/ 424718 h 4581374"/>
              <a:gd name="connsiteX2" fmla="*/ 4368227 w 5857371"/>
              <a:gd name="connsiteY2" fmla="*/ 541367 h 4581374"/>
              <a:gd name="connsiteX3" fmla="*/ 4711127 w 5857371"/>
              <a:gd name="connsiteY3" fmla="*/ 415266 h 4581374"/>
              <a:gd name="connsiteX4" fmla="*/ 5286256 w 5857371"/>
              <a:gd name="connsiteY4" fmla="*/ 326733 h 4581374"/>
              <a:gd name="connsiteX5" fmla="*/ 5746495 w 5857371"/>
              <a:gd name="connsiteY5" fmla="*/ 493371 h 4581374"/>
              <a:gd name="connsiteX6" fmla="*/ 5857370 w 5857371"/>
              <a:gd name="connsiteY6" fmla="*/ 782077 h 4581374"/>
              <a:gd name="connsiteX7" fmla="*/ 5442105 w 5857371"/>
              <a:gd name="connsiteY7" fmla="*/ 1469662 h 4581374"/>
              <a:gd name="connsiteX8" fmla="*/ 4910127 w 5857371"/>
              <a:gd name="connsiteY8" fmla="*/ 1759221 h 4581374"/>
              <a:gd name="connsiteX9" fmla="*/ 4701218 w 5857371"/>
              <a:gd name="connsiteY9" fmla="*/ 1800222 h 4581374"/>
              <a:gd name="connsiteX10" fmla="*/ 4288499 w 5857371"/>
              <a:gd name="connsiteY10" fmla="*/ 1663674 h 4581374"/>
              <a:gd name="connsiteX11" fmla="*/ 3847960 w 5857371"/>
              <a:gd name="connsiteY11" fmla="*/ 3625504 h 4581374"/>
              <a:gd name="connsiteX12" fmla="*/ 3841088 w 5857371"/>
              <a:gd name="connsiteY12" fmla="*/ 4318196 h 4581374"/>
              <a:gd name="connsiteX13" fmla="*/ 3417946 w 5857371"/>
              <a:gd name="connsiteY13" fmla="*/ 4483062 h 4581374"/>
              <a:gd name="connsiteX14" fmla="*/ 2926147 w 5857371"/>
              <a:gd name="connsiteY14" fmla="*/ 4581374 h 4581374"/>
              <a:gd name="connsiteX15" fmla="*/ 2460104 w 5857371"/>
              <a:gd name="connsiteY15" fmla="*/ 4484095 h 4581374"/>
              <a:gd name="connsiteX16" fmla="*/ 2065631 w 5857371"/>
              <a:gd name="connsiteY16" fmla="*/ 4361627 h 4581374"/>
              <a:gd name="connsiteX17" fmla="*/ 2016407 w 5857371"/>
              <a:gd name="connsiteY17" fmla="*/ 3625639 h 4581374"/>
              <a:gd name="connsiteX18" fmla="*/ 1569848 w 5857371"/>
              <a:gd name="connsiteY18" fmla="*/ 1666880 h 4581374"/>
              <a:gd name="connsiteX19" fmla="*/ 1173698 w 5857371"/>
              <a:gd name="connsiteY19" fmla="*/ 1805370 h 4581374"/>
              <a:gd name="connsiteX20" fmla="*/ 0 w 5857371"/>
              <a:gd name="connsiteY20" fmla="*/ 1805327 h 4581374"/>
              <a:gd name="connsiteX21" fmla="*/ 0 w 5857371"/>
              <a:gd name="connsiteY21" fmla="*/ 320016 h 4581374"/>
              <a:gd name="connsiteX22" fmla="*/ 1612583 w 5857371"/>
              <a:gd name="connsiteY22" fmla="*/ 320016 h 4581374"/>
              <a:gd name="connsiteX23" fmla="*/ 1612583 w 5857371"/>
              <a:gd name="connsiteY23" fmla="*/ 418242 h 4581374"/>
              <a:gd name="connsiteX24" fmla="*/ 1805652 w 5857371"/>
              <a:gd name="connsiteY24" fmla="*/ 280911 h 4581374"/>
              <a:gd name="connsiteX25" fmla="*/ 2931777 w 5857371"/>
              <a:gd name="connsiteY25" fmla="*/ 0 h 4581374"/>
              <a:gd name="connsiteX0" fmla="*/ 2931777 w 5857371"/>
              <a:gd name="connsiteY0" fmla="*/ 0 h 4581374"/>
              <a:gd name="connsiteX1" fmla="*/ 4244421 w 5857371"/>
              <a:gd name="connsiteY1" fmla="*/ 424718 h 4581374"/>
              <a:gd name="connsiteX2" fmla="*/ 4368227 w 5857371"/>
              <a:gd name="connsiteY2" fmla="*/ 541367 h 4581374"/>
              <a:gd name="connsiteX3" fmla="*/ 4711127 w 5857371"/>
              <a:gd name="connsiteY3" fmla="*/ 415266 h 4581374"/>
              <a:gd name="connsiteX4" fmla="*/ 5286256 w 5857371"/>
              <a:gd name="connsiteY4" fmla="*/ 326733 h 4581374"/>
              <a:gd name="connsiteX5" fmla="*/ 5746495 w 5857371"/>
              <a:gd name="connsiteY5" fmla="*/ 493371 h 4581374"/>
              <a:gd name="connsiteX6" fmla="*/ 5857370 w 5857371"/>
              <a:gd name="connsiteY6" fmla="*/ 782077 h 4581374"/>
              <a:gd name="connsiteX7" fmla="*/ 5442105 w 5857371"/>
              <a:gd name="connsiteY7" fmla="*/ 1469662 h 4581374"/>
              <a:gd name="connsiteX8" fmla="*/ 4910127 w 5857371"/>
              <a:gd name="connsiteY8" fmla="*/ 1759221 h 4581374"/>
              <a:gd name="connsiteX9" fmla="*/ 4701218 w 5857371"/>
              <a:gd name="connsiteY9" fmla="*/ 1800222 h 4581374"/>
              <a:gd name="connsiteX10" fmla="*/ 4288499 w 5857371"/>
              <a:gd name="connsiteY10" fmla="*/ 1663674 h 4581374"/>
              <a:gd name="connsiteX11" fmla="*/ 3847960 w 5857371"/>
              <a:gd name="connsiteY11" fmla="*/ 3625504 h 4581374"/>
              <a:gd name="connsiteX12" fmla="*/ 3841088 w 5857371"/>
              <a:gd name="connsiteY12" fmla="*/ 4318196 h 4581374"/>
              <a:gd name="connsiteX13" fmla="*/ 3417946 w 5857371"/>
              <a:gd name="connsiteY13" fmla="*/ 4483062 h 4581374"/>
              <a:gd name="connsiteX14" fmla="*/ 2926147 w 5857371"/>
              <a:gd name="connsiteY14" fmla="*/ 4581374 h 4581374"/>
              <a:gd name="connsiteX15" fmla="*/ 2460104 w 5857371"/>
              <a:gd name="connsiteY15" fmla="*/ 4484095 h 4581374"/>
              <a:gd name="connsiteX16" fmla="*/ 2065631 w 5857371"/>
              <a:gd name="connsiteY16" fmla="*/ 4361627 h 4581374"/>
              <a:gd name="connsiteX17" fmla="*/ 2016407 w 5857371"/>
              <a:gd name="connsiteY17" fmla="*/ 3625639 h 4581374"/>
              <a:gd name="connsiteX18" fmla="*/ 1569848 w 5857371"/>
              <a:gd name="connsiteY18" fmla="*/ 1666880 h 4581374"/>
              <a:gd name="connsiteX19" fmla="*/ 1173698 w 5857371"/>
              <a:gd name="connsiteY19" fmla="*/ 1805370 h 4581374"/>
              <a:gd name="connsiteX20" fmla="*/ 0 w 5857371"/>
              <a:gd name="connsiteY20" fmla="*/ 1805327 h 4581374"/>
              <a:gd name="connsiteX21" fmla="*/ 0 w 5857371"/>
              <a:gd name="connsiteY21" fmla="*/ 320016 h 4581374"/>
              <a:gd name="connsiteX22" fmla="*/ 1612583 w 5857371"/>
              <a:gd name="connsiteY22" fmla="*/ 320016 h 4581374"/>
              <a:gd name="connsiteX23" fmla="*/ 1612583 w 5857371"/>
              <a:gd name="connsiteY23" fmla="*/ 418242 h 4581374"/>
              <a:gd name="connsiteX24" fmla="*/ 1805652 w 5857371"/>
              <a:gd name="connsiteY24" fmla="*/ 280911 h 4581374"/>
              <a:gd name="connsiteX25" fmla="*/ 2931777 w 5857371"/>
              <a:gd name="connsiteY25" fmla="*/ 0 h 4581374"/>
              <a:gd name="connsiteX0" fmla="*/ 2931777 w 5857371"/>
              <a:gd name="connsiteY0" fmla="*/ 0 h 4581374"/>
              <a:gd name="connsiteX1" fmla="*/ 4244421 w 5857371"/>
              <a:gd name="connsiteY1" fmla="*/ 424718 h 4581374"/>
              <a:gd name="connsiteX2" fmla="*/ 4368227 w 5857371"/>
              <a:gd name="connsiteY2" fmla="*/ 541367 h 4581374"/>
              <a:gd name="connsiteX3" fmla="*/ 4711127 w 5857371"/>
              <a:gd name="connsiteY3" fmla="*/ 415266 h 4581374"/>
              <a:gd name="connsiteX4" fmla="*/ 5286256 w 5857371"/>
              <a:gd name="connsiteY4" fmla="*/ 326733 h 4581374"/>
              <a:gd name="connsiteX5" fmla="*/ 5746495 w 5857371"/>
              <a:gd name="connsiteY5" fmla="*/ 493371 h 4581374"/>
              <a:gd name="connsiteX6" fmla="*/ 5857370 w 5857371"/>
              <a:gd name="connsiteY6" fmla="*/ 782077 h 4581374"/>
              <a:gd name="connsiteX7" fmla="*/ 5442105 w 5857371"/>
              <a:gd name="connsiteY7" fmla="*/ 1469662 h 4581374"/>
              <a:gd name="connsiteX8" fmla="*/ 4910127 w 5857371"/>
              <a:gd name="connsiteY8" fmla="*/ 1759221 h 4581374"/>
              <a:gd name="connsiteX9" fmla="*/ 4701218 w 5857371"/>
              <a:gd name="connsiteY9" fmla="*/ 1800222 h 4581374"/>
              <a:gd name="connsiteX10" fmla="*/ 4288499 w 5857371"/>
              <a:gd name="connsiteY10" fmla="*/ 1663674 h 4581374"/>
              <a:gd name="connsiteX11" fmla="*/ 3847960 w 5857371"/>
              <a:gd name="connsiteY11" fmla="*/ 3625504 h 4581374"/>
              <a:gd name="connsiteX12" fmla="*/ 3841088 w 5857371"/>
              <a:gd name="connsiteY12" fmla="*/ 4318196 h 4581374"/>
              <a:gd name="connsiteX13" fmla="*/ 3417946 w 5857371"/>
              <a:gd name="connsiteY13" fmla="*/ 4483062 h 4581374"/>
              <a:gd name="connsiteX14" fmla="*/ 2926147 w 5857371"/>
              <a:gd name="connsiteY14" fmla="*/ 4581374 h 4581374"/>
              <a:gd name="connsiteX15" fmla="*/ 2460104 w 5857371"/>
              <a:gd name="connsiteY15" fmla="*/ 4484095 h 4581374"/>
              <a:gd name="connsiteX16" fmla="*/ 2065631 w 5857371"/>
              <a:gd name="connsiteY16" fmla="*/ 4361627 h 4581374"/>
              <a:gd name="connsiteX17" fmla="*/ 2016407 w 5857371"/>
              <a:gd name="connsiteY17" fmla="*/ 3625639 h 4581374"/>
              <a:gd name="connsiteX18" fmla="*/ 1569848 w 5857371"/>
              <a:gd name="connsiteY18" fmla="*/ 1666880 h 4581374"/>
              <a:gd name="connsiteX19" fmla="*/ 1173698 w 5857371"/>
              <a:gd name="connsiteY19" fmla="*/ 1805370 h 4581374"/>
              <a:gd name="connsiteX20" fmla="*/ 0 w 5857371"/>
              <a:gd name="connsiteY20" fmla="*/ 1805327 h 4581374"/>
              <a:gd name="connsiteX21" fmla="*/ 0 w 5857371"/>
              <a:gd name="connsiteY21" fmla="*/ 320016 h 4581374"/>
              <a:gd name="connsiteX22" fmla="*/ 1612583 w 5857371"/>
              <a:gd name="connsiteY22" fmla="*/ 320016 h 4581374"/>
              <a:gd name="connsiteX23" fmla="*/ 1612583 w 5857371"/>
              <a:gd name="connsiteY23" fmla="*/ 418242 h 4581374"/>
              <a:gd name="connsiteX24" fmla="*/ 1805652 w 5857371"/>
              <a:gd name="connsiteY24" fmla="*/ 280911 h 4581374"/>
              <a:gd name="connsiteX25" fmla="*/ 2931777 w 5857371"/>
              <a:gd name="connsiteY25" fmla="*/ 0 h 4581374"/>
              <a:gd name="connsiteX0" fmla="*/ 2931777 w 5857371"/>
              <a:gd name="connsiteY0" fmla="*/ 0 h 4581374"/>
              <a:gd name="connsiteX1" fmla="*/ 4244421 w 5857371"/>
              <a:gd name="connsiteY1" fmla="*/ 424718 h 4581374"/>
              <a:gd name="connsiteX2" fmla="*/ 4368227 w 5857371"/>
              <a:gd name="connsiteY2" fmla="*/ 541367 h 4581374"/>
              <a:gd name="connsiteX3" fmla="*/ 4711127 w 5857371"/>
              <a:gd name="connsiteY3" fmla="*/ 415266 h 4581374"/>
              <a:gd name="connsiteX4" fmla="*/ 5286256 w 5857371"/>
              <a:gd name="connsiteY4" fmla="*/ 326733 h 4581374"/>
              <a:gd name="connsiteX5" fmla="*/ 5746495 w 5857371"/>
              <a:gd name="connsiteY5" fmla="*/ 493371 h 4581374"/>
              <a:gd name="connsiteX6" fmla="*/ 5857370 w 5857371"/>
              <a:gd name="connsiteY6" fmla="*/ 782077 h 4581374"/>
              <a:gd name="connsiteX7" fmla="*/ 5442105 w 5857371"/>
              <a:gd name="connsiteY7" fmla="*/ 1469662 h 4581374"/>
              <a:gd name="connsiteX8" fmla="*/ 4910127 w 5857371"/>
              <a:gd name="connsiteY8" fmla="*/ 1759221 h 4581374"/>
              <a:gd name="connsiteX9" fmla="*/ 4701218 w 5857371"/>
              <a:gd name="connsiteY9" fmla="*/ 1800222 h 4581374"/>
              <a:gd name="connsiteX10" fmla="*/ 4288499 w 5857371"/>
              <a:gd name="connsiteY10" fmla="*/ 1663674 h 4581374"/>
              <a:gd name="connsiteX11" fmla="*/ 3847960 w 5857371"/>
              <a:gd name="connsiteY11" fmla="*/ 3625504 h 4581374"/>
              <a:gd name="connsiteX12" fmla="*/ 3841088 w 5857371"/>
              <a:gd name="connsiteY12" fmla="*/ 4318196 h 4581374"/>
              <a:gd name="connsiteX13" fmla="*/ 3417946 w 5857371"/>
              <a:gd name="connsiteY13" fmla="*/ 4483062 h 4581374"/>
              <a:gd name="connsiteX14" fmla="*/ 2926147 w 5857371"/>
              <a:gd name="connsiteY14" fmla="*/ 4581374 h 4581374"/>
              <a:gd name="connsiteX15" fmla="*/ 2460104 w 5857371"/>
              <a:gd name="connsiteY15" fmla="*/ 4484095 h 4581374"/>
              <a:gd name="connsiteX16" fmla="*/ 2065631 w 5857371"/>
              <a:gd name="connsiteY16" fmla="*/ 4361627 h 4581374"/>
              <a:gd name="connsiteX17" fmla="*/ 2016407 w 5857371"/>
              <a:gd name="connsiteY17" fmla="*/ 3625639 h 4581374"/>
              <a:gd name="connsiteX18" fmla="*/ 1569848 w 5857371"/>
              <a:gd name="connsiteY18" fmla="*/ 1666880 h 4581374"/>
              <a:gd name="connsiteX19" fmla="*/ 1173698 w 5857371"/>
              <a:gd name="connsiteY19" fmla="*/ 1805370 h 4581374"/>
              <a:gd name="connsiteX20" fmla="*/ 0 w 5857371"/>
              <a:gd name="connsiteY20" fmla="*/ 1805327 h 4581374"/>
              <a:gd name="connsiteX21" fmla="*/ 0 w 5857371"/>
              <a:gd name="connsiteY21" fmla="*/ 320016 h 4581374"/>
              <a:gd name="connsiteX22" fmla="*/ 1612583 w 5857371"/>
              <a:gd name="connsiteY22" fmla="*/ 320016 h 4581374"/>
              <a:gd name="connsiteX23" fmla="*/ 1612583 w 5857371"/>
              <a:gd name="connsiteY23" fmla="*/ 418242 h 4581374"/>
              <a:gd name="connsiteX24" fmla="*/ 1805652 w 5857371"/>
              <a:gd name="connsiteY24" fmla="*/ 280911 h 4581374"/>
              <a:gd name="connsiteX25" fmla="*/ 2931777 w 5857371"/>
              <a:gd name="connsiteY25" fmla="*/ 0 h 4581374"/>
              <a:gd name="connsiteX0" fmla="*/ 2931777 w 5857371"/>
              <a:gd name="connsiteY0" fmla="*/ 0 h 4581374"/>
              <a:gd name="connsiteX1" fmla="*/ 4244421 w 5857371"/>
              <a:gd name="connsiteY1" fmla="*/ 424718 h 4581374"/>
              <a:gd name="connsiteX2" fmla="*/ 4368227 w 5857371"/>
              <a:gd name="connsiteY2" fmla="*/ 541367 h 4581374"/>
              <a:gd name="connsiteX3" fmla="*/ 4711127 w 5857371"/>
              <a:gd name="connsiteY3" fmla="*/ 415266 h 4581374"/>
              <a:gd name="connsiteX4" fmla="*/ 5286256 w 5857371"/>
              <a:gd name="connsiteY4" fmla="*/ 326733 h 4581374"/>
              <a:gd name="connsiteX5" fmla="*/ 5746495 w 5857371"/>
              <a:gd name="connsiteY5" fmla="*/ 493371 h 4581374"/>
              <a:gd name="connsiteX6" fmla="*/ 5857370 w 5857371"/>
              <a:gd name="connsiteY6" fmla="*/ 782077 h 4581374"/>
              <a:gd name="connsiteX7" fmla="*/ 5442105 w 5857371"/>
              <a:gd name="connsiteY7" fmla="*/ 1469662 h 4581374"/>
              <a:gd name="connsiteX8" fmla="*/ 4910127 w 5857371"/>
              <a:gd name="connsiteY8" fmla="*/ 1759221 h 4581374"/>
              <a:gd name="connsiteX9" fmla="*/ 4701218 w 5857371"/>
              <a:gd name="connsiteY9" fmla="*/ 1800222 h 4581374"/>
              <a:gd name="connsiteX10" fmla="*/ 4288499 w 5857371"/>
              <a:gd name="connsiteY10" fmla="*/ 1663674 h 4581374"/>
              <a:gd name="connsiteX11" fmla="*/ 3847960 w 5857371"/>
              <a:gd name="connsiteY11" fmla="*/ 3625504 h 4581374"/>
              <a:gd name="connsiteX12" fmla="*/ 3841088 w 5857371"/>
              <a:gd name="connsiteY12" fmla="*/ 4318196 h 4581374"/>
              <a:gd name="connsiteX13" fmla="*/ 3417946 w 5857371"/>
              <a:gd name="connsiteY13" fmla="*/ 4483062 h 4581374"/>
              <a:gd name="connsiteX14" fmla="*/ 2926147 w 5857371"/>
              <a:gd name="connsiteY14" fmla="*/ 4581374 h 4581374"/>
              <a:gd name="connsiteX15" fmla="*/ 2460104 w 5857371"/>
              <a:gd name="connsiteY15" fmla="*/ 4484095 h 4581374"/>
              <a:gd name="connsiteX16" fmla="*/ 2065631 w 5857371"/>
              <a:gd name="connsiteY16" fmla="*/ 4361627 h 4581374"/>
              <a:gd name="connsiteX17" fmla="*/ 2016407 w 5857371"/>
              <a:gd name="connsiteY17" fmla="*/ 3625639 h 4581374"/>
              <a:gd name="connsiteX18" fmla="*/ 1569848 w 5857371"/>
              <a:gd name="connsiteY18" fmla="*/ 1666880 h 4581374"/>
              <a:gd name="connsiteX19" fmla="*/ 1173698 w 5857371"/>
              <a:gd name="connsiteY19" fmla="*/ 1805370 h 4581374"/>
              <a:gd name="connsiteX20" fmla="*/ 0 w 5857371"/>
              <a:gd name="connsiteY20" fmla="*/ 1805327 h 4581374"/>
              <a:gd name="connsiteX21" fmla="*/ 0 w 5857371"/>
              <a:gd name="connsiteY21" fmla="*/ 320016 h 4581374"/>
              <a:gd name="connsiteX22" fmla="*/ 1612583 w 5857371"/>
              <a:gd name="connsiteY22" fmla="*/ 320016 h 4581374"/>
              <a:gd name="connsiteX23" fmla="*/ 1612583 w 5857371"/>
              <a:gd name="connsiteY23" fmla="*/ 418242 h 4581374"/>
              <a:gd name="connsiteX24" fmla="*/ 1807557 w 5857371"/>
              <a:gd name="connsiteY24" fmla="*/ 290436 h 4581374"/>
              <a:gd name="connsiteX25" fmla="*/ 2931777 w 5857371"/>
              <a:gd name="connsiteY25" fmla="*/ 0 h 4581374"/>
              <a:gd name="connsiteX0" fmla="*/ 2931777 w 5857371"/>
              <a:gd name="connsiteY0" fmla="*/ 0 h 4581374"/>
              <a:gd name="connsiteX1" fmla="*/ 4244421 w 5857371"/>
              <a:gd name="connsiteY1" fmla="*/ 424718 h 4581374"/>
              <a:gd name="connsiteX2" fmla="*/ 4368227 w 5857371"/>
              <a:gd name="connsiteY2" fmla="*/ 541367 h 4581374"/>
              <a:gd name="connsiteX3" fmla="*/ 4711127 w 5857371"/>
              <a:gd name="connsiteY3" fmla="*/ 415266 h 4581374"/>
              <a:gd name="connsiteX4" fmla="*/ 5286256 w 5857371"/>
              <a:gd name="connsiteY4" fmla="*/ 326733 h 4581374"/>
              <a:gd name="connsiteX5" fmla="*/ 5746495 w 5857371"/>
              <a:gd name="connsiteY5" fmla="*/ 493371 h 4581374"/>
              <a:gd name="connsiteX6" fmla="*/ 5857370 w 5857371"/>
              <a:gd name="connsiteY6" fmla="*/ 782077 h 4581374"/>
              <a:gd name="connsiteX7" fmla="*/ 5442105 w 5857371"/>
              <a:gd name="connsiteY7" fmla="*/ 1469662 h 4581374"/>
              <a:gd name="connsiteX8" fmla="*/ 4910127 w 5857371"/>
              <a:gd name="connsiteY8" fmla="*/ 1759221 h 4581374"/>
              <a:gd name="connsiteX9" fmla="*/ 4701218 w 5857371"/>
              <a:gd name="connsiteY9" fmla="*/ 1800222 h 4581374"/>
              <a:gd name="connsiteX10" fmla="*/ 4288499 w 5857371"/>
              <a:gd name="connsiteY10" fmla="*/ 1663674 h 4581374"/>
              <a:gd name="connsiteX11" fmla="*/ 3847960 w 5857371"/>
              <a:gd name="connsiteY11" fmla="*/ 3625504 h 4581374"/>
              <a:gd name="connsiteX12" fmla="*/ 3841088 w 5857371"/>
              <a:gd name="connsiteY12" fmla="*/ 4318196 h 4581374"/>
              <a:gd name="connsiteX13" fmla="*/ 3417946 w 5857371"/>
              <a:gd name="connsiteY13" fmla="*/ 4483062 h 4581374"/>
              <a:gd name="connsiteX14" fmla="*/ 2926147 w 5857371"/>
              <a:gd name="connsiteY14" fmla="*/ 4581374 h 4581374"/>
              <a:gd name="connsiteX15" fmla="*/ 2460104 w 5857371"/>
              <a:gd name="connsiteY15" fmla="*/ 4484095 h 4581374"/>
              <a:gd name="connsiteX16" fmla="*/ 2065631 w 5857371"/>
              <a:gd name="connsiteY16" fmla="*/ 4361627 h 4581374"/>
              <a:gd name="connsiteX17" fmla="*/ 2016407 w 5857371"/>
              <a:gd name="connsiteY17" fmla="*/ 3625639 h 4581374"/>
              <a:gd name="connsiteX18" fmla="*/ 1569848 w 5857371"/>
              <a:gd name="connsiteY18" fmla="*/ 1666880 h 4581374"/>
              <a:gd name="connsiteX19" fmla="*/ 1173698 w 5857371"/>
              <a:gd name="connsiteY19" fmla="*/ 1805370 h 4581374"/>
              <a:gd name="connsiteX20" fmla="*/ 0 w 5857371"/>
              <a:gd name="connsiteY20" fmla="*/ 1805327 h 4581374"/>
              <a:gd name="connsiteX21" fmla="*/ 0 w 5857371"/>
              <a:gd name="connsiteY21" fmla="*/ 320016 h 4581374"/>
              <a:gd name="connsiteX22" fmla="*/ 1612583 w 5857371"/>
              <a:gd name="connsiteY22" fmla="*/ 320016 h 4581374"/>
              <a:gd name="connsiteX23" fmla="*/ 1612583 w 5857371"/>
              <a:gd name="connsiteY23" fmla="*/ 418242 h 4581374"/>
              <a:gd name="connsiteX24" fmla="*/ 1813272 w 5857371"/>
              <a:gd name="connsiteY24" fmla="*/ 292341 h 4581374"/>
              <a:gd name="connsiteX25" fmla="*/ 2931777 w 5857371"/>
              <a:gd name="connsiteY25" fmla="*/ 0 h 4581374"/>
              <a:gd name="connsiteX0" fmla="*/ 2931777 w 5857371"/>
              <a:gd name="connsiteY0" fmla="*/ 0 h 4581374"/>
              <a:gd name="connsiteX1" fmla="*/ 4244421 w 5857371"/>
              <a:gd name="connsiteY1" fmla="*/ 424718 h 4581374"/>
              <a:gd name="connsiteX2" fmla="*/ 4368227 w 5857371"/>
              <a:gd name="connsiteY2" fmla="*/ 541367 h 4581374"/>
              <a:gd name="connsiteX3" fmla="*/ 4711127 w 5857371"/>
              <a:gd name="connsiteY3" fmla="*/ 415266 h 4581374"/>
              <a:gd name="connsiteX4" fmla="*/ 5286256 w 5857371"/>
              <a:gd name="connsiteY4" fmla="*/ 326733 h 4581374"/>
              <a:gd name="connsiteX5" fmla="*/ 5746495 w 5857371"/>
              <a:gd name="connsiteY5" fmla="*/ 493371 h 4581374"/>
              <a:gd name="connsiteX6" fmla="*/ 5857370 w 5857371"/>
              <a:gd name="connsiteY6" fmla="*/ 782077 h 4581374"/>
              <a:gd name="connsiteX7" fmla="*/ 5442105 w 5857371"/>
              <a:gd name="connsiteY7" fmla="*/ 1469662 h 4581374"/>
              <a:gd name="connsiteX8" fmla="*/ 4910127 w 5857371"/>
              <a:gd name="connsiteY8" fmla="*/ 1759221 h 4581374"/>
              <a:gd name="connsiteX9" fmla="*/ 4701218 w 5857371"/>
              <a:gd name="connsiteY9" fmla="*/ 1800222 h 4581374"/>
              <a:gd name="connsiteX10" fmla="*/ 4288499 w 5857371"/>
              <a:gd name="connsiteY10" fmla="*/ 1663674 h 4581374"/>
              <a:gd name="connsiteX11" fmla="*/ 3847960 w 5857371"/>
              <a:gd name="connsiteY11" fmla="*/ 3625504 h 4581374"/>
              <a:gd name="connsiteX12" fmla="*/ 3841088 w 5857371"/>
              <a:gd name="connsiteY12" fmla="*/ 4318196 h 4581374"/>
              <a:gd name="connsiteX13" fmla="*/ 3417946 w 5857371"/>
              <a:gd name="connsiteY13" fmla="*/ 4483062 h 4581374"/>
              <a:gd name="connsiteX14" fmla="*/ 2926147 w 5857371"/>
              <a:gd name="connsiteY14" fmla="*/ 4581374 h 4581374"/>
              <a:gd name="connsiteX15" fmla="*/ 2460104 w 5857371"/>
              <a:gd name="connsiteY15" fmla="*/ 4484095 h 4581374"/>
              <a:gd name="connsiteX16" fmla="*/ 2065631 w 5857371"/>
              <a:gd name="connsiteY16" fmla="*/ 4361627 h 4581374"/>
              <a:gd name="connsiteX17" fmla="*/ 2016407 w 5857371"/>
              <a:gd name="connsiteY17" fmla="*/ 3625639 h 4581374"/>
              <a:gd name="connsiteX18" fmla="*/ 1569848 w 5857371"/>
              <a:gd name="connsiteY18" fmla="*/ 1666880 h 4581374"/>
              <a:gd name="connsiteX19" fmla="*/ 1173698 w 5857371"/>
              <a:gd name="connsiteY19" fmla="*/ 1805370 h 4581374"/>
              <a:gd name="connsiteX20" fmla="*/ 0 w 5857371"/>
              <a:gd name="connsiteY20" fmla="*/ 1805327 h 4581374"/>
              <a:gd name="connsiteX21" fmla="*/ 0 w 5857371"/>
              <a:gd name="connsiteY21" fmla="*/ 320016 h 4581374"/>
              <a:gd name="connsiteX22" fmla="*/ 570538 w 5857371"/>
              <a:gd name="connsiteY22" fmla="*/ 320946 h 4581374"/>
              <a:gd name="connsiteX23" fmla="*/ 1612583 w 5857371"/>
              <a:gd name="connsiteY23" fmla="*/ 320016 h 4581374"/>
              <a:gd name="connsiteX24" fmla="*/ 1612583 w 5857371"/>
              <a:gd name="connsiteY24" fmla="*/ 418242 h 4581374"/>
              <a:gd name="connsiteX25" fmla="*/ 1813272 w 5857371"/>
              <a:gd name="connsiteY25" fmla="*/ 292341 h 4581374"/>
              <a:gd name="connsiteX26" fmla="*/ 2931777 w 5857371"/>
              <a:gd name="connsiteY26" fmla="*/ 0 h 4581374"/>
              <a:gd name="connsiteX0" fmla="*/ 2931777 w 5857371"/>
              <a:gd name="connsiteY0" fmla="*/ 0 h 4581374"/>
              <a:gd name="connsiteX1" fmla="*/ 4244421 w 5857371"/>
              <a:gd name="connsiteY1" fmla="*/ 424718 h 4581374"/>
              <a:gd name="connsiteX2" fmla="*/ 4368227 w 5857371"/>
              <a:gd name="connsiteY2" fmla="*/ 541367 h 4581374"/>
              <a:gd name="connsiteX3" fmla="*/ 4711127 w 5857371"/>
              <a:gd name="connsiteY3" fmla="*/ 415266 h 4581374"/>
              <a:gd name="connsiteX4" fmla="*/ 5286256 w 5857371"/>
              <a:gd name="connsiteY4" fmla="*/ 326733 h 4581374"/>
              <a:gd name="connsiteX5" fmla="*/ 5746495 w 5857371"/>
              <a:gd name="connsiteY5" fmla="*/ 493371 h 4581374"/>
              <a:gd name="connsiteX6" fmla="*/ 5857370 w 5857371"/>
              <a:gd name="connsiteY6" fmla="*/ 782077 h 4581374"/>
              <a:gd name="connsiteX7" fmla="*/ 5442105 w 5857371"/>
              <a:gd name="connsiteY7" fmla="*/ 1469662 h 4581374"/>
              <a:gd name="connsiteX8" fmla="*/ 4910127 w 5857371"/>
              <a:gd name="connsiteY8" fmla="*/ 1759221 h 4581374"/>
              <a:gd name="connsiteX9" fmla="*/ 4701218 w 5857371"/>
              <a:gd name="connsiteY9" fmla="*/ 1800222 h 4581374"/>
              <a:gd name="connsiteX10" fmla="*/ 4288499 w 5857371"/>
              <a:gd name="connsiteY10" fmla="*/ 1663674 h 4581374"/>
              <a:gd name="connsiteX11" fmla="*/ 3847960 w 5857371"/>
              <a:gd name="connsiteY11" fmla="*/ 3625504 h 4581374"/>
              <a:gd name="connsiteX12" fmla="*/ 3841088 w 5857371"/>
              <a:gd name="connsiteY12" fmla="*/ 4318196 h 4581374"/>
              <a:gd name="connsiteX13" fmla="*/ 3417946 w 5857371"/>
              <a:gd name="connsiteY13" fmla="*/ 4483062 h 4581374"/>
              <a:gd name="connsiteX14" fmla="*/ 2926147 w 5857371"/>
              <a:gd name="connsiteY14" fmla="*/ 4581374 h 4581374"/>
              <a:gd name="connsiteX15" fmla="*/ 2460104 w 5857371"/>
              <a:gd name="connsiteY15" fmla="*/ 4484095 h 4581374"/>
              <a:gd name="connsiteX16" fmla="*/ 2065631 w 5857371"/>
              <a:gd name="connsiteY16" fmla="*/ 4361627 h 4581374"/>
              <a:gd name="connsiteX17" fmla="*/ 2016407 w 5857371"/>
              <a:gd name="connsiteY17" fmla="*/ 3625639 h 4581374"/>
              <a:gd name="connsiteX18" fmla="*/ 1569848 w 5857371"/>
              <a:gd name="connsiteY18" fmla="*/ 1666880 h 4581374"/>
              <a:gd name="connsiteX19" fmla="*/ 1173698 w 5857371"/>
              <a:gd name="connsiteY19" fmla="*/ 1805370 h 4581374"/>
              <a:gd name="connsiteX20" fmla="*/ 0 w 5857371"/>
              <a:gd name="connsiteY20" fmla="*/ 1805327 h 4581374"/>
              <a:gd name="connsiteX21" fmla="*/ 0 w 5857371"/>
              <a:gd name="connsiteY21" fmla="*/ 320016 h 4581374"/>
              <a:gd name="connsiteX22" fmla="*/ 574348 w 5857371"/>
              <a:gd name="connsiteY22" fmla="*/ 330471 h 4581374"/>
              <a:gd name="connsiteX23" fmla="*/ 1612583 w 5857371"/>
              <a:gd name="connsiteY23" fmla="*/ 320016 h 4581374"/>
              <a:gd name="connsiteX24" fmla="*/ 1612583 w 5857371"/>
              <a:gd name="connsiteY24" fmla="*/ 418242 h 4581374"/>
              <a:gd name="connsiteX25" fmla="*/ 1813272 w 5857371"/>
              <a:gd name="connsiteY25" fmla="*/ 292341 h 4581374"/>
              <a:gd name="connsiteX26" fmla="*/ 2931777 w 5857371"/>
              <a:gd name="connsiteY26" fmla="*/ 0 h 4581374"/>
              <a:gd name="connsiteX0" fmla="*/ 2931777 w 5857371"/>
              <a:gd name="connsiteY0" fmla="*/ 0 h 4581374"/>
              <a:gd name="connsiteX1" fmla="*/ 4244421 w 5857371"/>
              <a:gd name="connsiteY1" fmla="*/ 424718 h 4581374"/>
              <a:gd name="connsiteX2" fmla="*/ 4368227 w 5857371"/>
              <a:gd name="connsiteY2" fmla="*/ 541367 h 4581374"/>
              <a:gd name="connsiteX3" fmla="*/ 4711127 w 5857371"/>
              <a:gd name="connsiteY3" fmla="*/ 415266 h 4581374"/>
              <a:gd name="connsiteX4" fmla="*/ 5286256 w 5857371"/>
              <a:gd name="connsiteY4" fmla="*/ 326733 h 4581374"/>
              <a:gd name="connsiteX5" fmla="*/ 5746495 w 5857371"/>
              <a:gd name="connsiteY5" fmla="*/ 493371 h 4581374"/>
              <a:gd name="connsiteX6" fmla="*/ 5857370 w 5857371"/>
              <a:gd name="connsiteY6" fmla="*/ 782077 h 4581374"/>
              <a:gd name="connsiteX7" fmla="*/ 5442105 w 5857371"/>
              <a:gd name="connsiteY7" fmla="*/ 1469662 h 4581374"/>
              <a:gd name="connsiteX8" fmla="*/ 4910127 w 5857371"/>
              <a:gd name="connsiteY8" fmla="*/ 1759221 h 4581374"/>
              <a:gd name="connsiteX9" fmla="*/ 4701218 w 5857371"/>
              <a:gd name="connsiteY9" fmla="*/ 1800222 h 4581374"/>
              <a:gd name="connsiteX10" fmla="*/ 4288499 w 5857371"/>
              <a:gd name="connsiteY10" fmla="*/ 1663674 h 4581374"/>
              <a:gd name="connsiteX11" fmla="*/ 3847960 w 5857371"/>
              <a:gd name="connsiteY11" fmla="*/ 3625504 h 4581374"/>
              <a:gd name="connsiteX12" fmla="*/ 3841088 w 5857371"/>
              <a:gd name="connsiteY12" fmla="*/ 4318196 h 4581374"/>
              <a:gd name="connsiteX13" fmla="*/ 3417946 w 5857371"/>
              <a:gd name="connsiteY13" fmla="*/ 4483062 h 4581374"/>
              <a:gd name="connsiteX14" fmla="*/ 2926147 w 5857371"/>
              <a:gd name="connsiteY14" fmla="*/ 4581374 h 4581374"/>
              <a:gd name="connsiteX15" fmla="*/ 2460104 w 5857371"/>
              <a:gd name="connsiteY15" fmla="*/ 4484095 h 4581374"/>
              <a:gd name="connsiteX16" fmla="*/ 2065631 w 5857371"/>
              <a:gd name="connsiteY16" fmla="*/ 4361627 h 4581374"/>
              <a:gd name="connsiteX17" fmla="*/ 2016407 w 5857371"/>
              <a:gd name="connsiteY17" fmla="*/ 3625639 h 4581374"/>
              <a:gd name="connsiteX18" fmla="*/ 1569848 w 5857371"/>
              <a:gd name="connsiteY18" fmla="*/ 1666880 h 4581374"/>
              <a:gd name="connsiteX19" fmla="*/ 1173698 w 5857371"/>
              <a:gd name="connsiteY19" fmla="*/ 1805370 h 4581374"/>
              <a:gd name="connsiteX20" fmla="*/ 0 w 5857371"/>
              <a:gd name="connsiteY20" fmla="*/ 1805327 h 4581374"/>
              <a:gd name="connsiteX21" fmla="*/ 0 w 5857371"/>
              <a:gd name="connsiteY21" fmla="*/ 320016 h 4581374"/>
              <a:gd name="connsiteX22" fmla="*/ 574348 w 5857371"/>
              <a:gd name="connsiteY22" fmla="*/ 330471 h 4581374"/>
              <a:gd name="connsiteX23" fmla="*/ 1612583 w 5857371"/>
              <a:gd name="connsiteY23" fmla="*/ 320016 h 4581374"/>
              <a:gd name="connsiteX24" fmla="*/ 1486853 w 5857371"/>
              <a:gd name="connsiteY24" fmla="*/ 542067 h 4581374"/>
              <a:gd name="connsiteX25" fmla="*/ 1813272 w 5857371"/>
              <a:gd name="connsiteY25" fmla="*/ 292341 h 4581374"/>
              <a:gd name="connsiteX26" fmla="*/ 2931777 w 5857371"/>
              <a:gd name="connsiteY26" fmla="*/ 0 h 4581374"/>
              <a:gd name="connsiteX0" fmla="*/ 2931777 w 5857371"/>
              <a:gd name="connsiteY0" fmla="*/ 0 h 4581374"/>
              <a:gd name="connsiteX1" fmla="*/ 4244421 w 5857371"/>
              <a:gd name="connsiteY1" fmla="*/ 424718 h 4581374"/>
              <a:gd name="connsiteX2" fmla="*/ 4368227 w 5857371"/>
              <a:gd name="connsiteY2" fmla="*/ 541367 h 4581374"/>
              <a:gd name="connsiteX3" fmla="*/ 4711127 w 5857371"/>
              <a:gd name="connsiteY3" fmla="*/ 415266 h 4581374"/>
              <a:gd name="connsiteX4" fmla="*/ 5286256 w 5857371"/>
              <a:gd name="connsiteY4" fmla="*/ 326733 h 4581374"/>
              <a:gd name="connsiteX5" fmla="*/ 5746495 w 5857371"/>
              <a:gd name="connsiteY5" fmla="*/ 493371 h 4581374"/>
              <a:gd name="connsiteX6" fmla="*/ 5857370 w 5857371"/>
              <a:gd name="connsiteY6" fmla="*/ 782077 h 4581374"/>
              <a:gd name="connsiteX7" fmla="*/ 5442105 w 5857371"/>
              <a:gd name="connsiteY7" fmla="*/ 1469662 h 4581374"/>
              <a:gd name="connsiteX8" fmla="*/ 4910127 w 5857371"/>
              <a:gd name="connsiteY8" fmla="*/ 1759221 h 4581374"/>
              <a:gd name="connsiteX9" fmla="*/ 4701218 w 5857371"/>
              <a:gd name="connsiteY9" fmla="*/ 1800222 h 4581374"/>
              <a:gd name="connsiteX10" fmla="*/ 4288499 w 5857371"/>
              <a:gd name="connsiteY10" fmla="*/ 1663674 h 4581374"/>
              <a:gd name="connsiteX11" fmla="*/ 3847960 w 5857371"/>
              <a:gd name="connsiteY11" fmla="*/ 3625504 h 4581374"/>
              <a:gd name="connsiteX12" fmla="*/ 3841088 w 5857371"/>
              <a:gd name="connsiteY12" fmla="*/ 4318196 h 4581374"/>
              <a:gd name="connsiteX13" fmla="*/ 3417946 w 5857371"/>
              <a:gd name="connsiteY13" fmla="*/ 4483062 h 4581374"/>
              <a:gd name="connsiteX14" fmla="*/ 2926147 w 5857371"/>
              <a:gd name="connsiteY14" fmla="*/ 4581374 h 4581374"/>
              <a:gd name="connsiteX15" fmla="*/ 2460104 w 5857371"/>
              <a:gd name="connsiteY15" fmla="*/ 4484095 h 4581374"/>
              <a:gd name="connsiteX16" fmla="*/ 2065631 w 5857371"/>
              <a:gd name="connsiteY16" fmla="*/ 4361627 h 4581374"/>
              <a:gd name="connsiteX17" fmla="*/ 2016407 w 5857371"/>
              <a:gd name="connsiteY17" fmla="*/ 3625639 h 4581374"/>
              <a:gd name="connsiteX18" fmla="*/ 1569848 w 5857371"/>
              <a:gd name="connsiteY18" fmla="*/ 1666880 h 4581374"/>
              <a:gd name="connsiteX19" fmla="*/ 1173698 w 5857371"/>
              <a:gd name="connsiteY19" fmla="*/ 1805370 h 4581374"/>
              <a:gd name="connsiteX20" fmla="*/ 0 w 5857371"/>
              <a:gd name="connsiteY20" fmla="*/ 1805327 h 4581374"/>
              <a:gd name="connsiteX21" fmla="*/ 0 w 5857371"/>
              <a:gd name="connsiteY21" fmla="*/ 320016 h 4581374"/>
              <a:gd name="connsiteX22" fmla="*/ 574348 w 5857371"/>
              <a:gd name="connsiteY22" fmla="*/ 330471 h 4581374"/>
              <a:gd name="connsiteX23" fmla="*/ 1067753 w 5857371"/>
              <a:gd name="connsiteY23" fmla="*/ 382881 h 4581374"/>
              <a:gd name="connsiteX24" fmla="*/ 1486853 w 5857371"/>
              <a:gd name="connsiteY24" fmla="*/ 542067 h 4581374"/>
              <a:gd name="connsiteX25" fmla="*/ 1813272 w 5857371"/>
              <a:gd name="connsiteY25" fmla="*/ 292341 h 4581374"/>
              <a:gd name="connsiteX26" fmla="*/ 2931777 w 5857371"/>
              <a:gd name="connsiteY26" fmla="*/ 0 h 4581374"/>
              <a:gd name="connsiteX0" fmla="*/ 2931777 w 5857371"/>
              <a:gd name="connsiteY0" fmla="*/ 0 h 4581374"/>
              <a:gd name="connsiteX1" fmla="*/ 4244421 w 5857371"/>
              <a:gd name="connsiteY1" fmla="*/ 424718 h 4581374"/>
              <a:gd name="connsiteX2" fmla="*/ 4368227 w 5857371"/>
              <a:gd name="connsiteY2" fmla="*/ 541367 h 4581374"/>
              <a:gd name="connsiteX3" fmla="*/ 4711127 w 5857371"/>
              <a:gd name="connsiteY3" fmla="*/ 415266 h 4581374"/>
              <a:gd name="connsiteX4" fmla="*/ 5286256 w 5857371"/>
              <a:gd name="connsiteY4" fmla="*/ 326733 h 4581374"/>
              <a:gd name="connsiteX5" fmla="*/ 5746495 w 5857371"/>
              <a:gd name="connsiteY5" fmla="*/ 493371 h 4581374"/>
              <a:gd name="connsiteX6" fmla="*/ 5857370 w 5857371"/>
              <a:gd name="connsiteY6" fmla="*/ 782077 h 4581374"/>
              <a:gd name="connsiteX7" fmla="*/ 5442105 w 5857371"/>
              <a:gd name="connsiteY7" fmla="*/ 1469662 h 4581374"/>
              <a:gd name="connsiteX8" fmla="*/ 4910127 w 5857371"/>
              <a:gd name="connsiteY8" fmla="*/ 1759221 h 4581374"/>
              <a:gd name="connsiteX9" fmla="*/ 4701218 w 5857371"/>
              <a:gd name="connsiteY9" fmla="*/ 1800222 h 4581374"/>
              <a:gd name="connsiteX10" fmla="*/ 4288499 w 5857371"/>
              <a:gd name="connsiteY10" fmla="*/ 1663674 h 4581374"/>
              <a:gd name="connsiteX11" fmla="*/ 3847960 w 5857371"/>
              <a:gd name="connsiteY11" fmla="*/ 3625504 h 4581374"/>
              <a:gd name="connsiteX12" fmla="*/ 3841088 w 5857371"/>
              <a:gd name="connsiteY12" fmla="*/ 4318196 h 4581374"/>
              <a:gd name="connsiteX13" fmla="*/ 3417946 w 5857371"/>
              <a:gd name="connsiteY13" fmla="*/ 4483062 h 4581374"/>
              <a:gd name="connsiteX14" fmla="*/ 2926147 w 5857371"/>
              <a:gd name="connsiteY14" fmla="*/ 4581374 h 4581374"/>
              <a:gd name="connsiteX15" fmla="*/ 2460104 w 5857371"/>
              <a:gd name="connsiteY15" fmla="*/ 4484095 h 4581374"/>
              <a:gd name="connsiteX16" fmla="*/ 2065631 w 5857371"/>
              <a:gd name="connsiteY16" fmla="*/ 4361627 h 4581374"/>
              <a:gd name="connsiteX17" fmla="*/ 2016407 w 5857371"/>
              <a:gd name="connsiteY17" fmla="*/ 3625639 h 4581374"/>
              <a:gd name="connsiteX18" fmla="*/ 1569848 w 5857371"/>
              <a:gd name="connsiteY18" fmla="*/ 1666880 h 4581374"/>
              <a:gd name="connsiteX19" fmla="*/ 1173698 w 5857371"/>
              <a:gd name="connsiteY19" fmla="*/ 1805370 h 4581374"/>
              <a:gd name="connsiteX20" fmla="*/ 0 w 5857371"/>
              <a:gd name="connsiteY20" fmla="*/ 1805327 h 4581374"/>
              <a:gd name="connsiteX21" fmla="*/ 0 w 5857371"/>
              <a:gd name="connsiteY21" fmla="*/ 320016 h 4581374"/>
              <a:gd name="connsiteX22" fmla="*/ 574348 w 5857371"/>
              <a:gd name="connsiteY22" fmla="*/ 330471 h 4581374"/>
              <a:gd name="connsiteX23" fmla="*/ 1067753 w 5857371"/>
              <a:gd name="connsiteY23" fmla="*/ 382881 h 4581374"/>
              <a:gd name="connsiteX24" fmla="*/ 1486853 w 5857371"/>
              <a:gd name="connsiteY24" fmla="*/ 542067 h 4581374"/>
              <a:gd name="connsiteX25" fmla="*/ 1813272 w 5857371"/>
              <a:gd name="connsiteY25" fmla="*/ 292341 h 4581374"/>
              <a:gd name="connsiteX26" fmla="*/ 2931777 w 5857371"/>
              <a:gd name="connsiteY26" fmla="*/ 0 h 4581374"/>
              <a:gd name="connsiteX0" fmla="*/ 2931777 w 5857371"/>
              <a:gd name="connsiteY0" fmla="*/ 0 h 4581374"/>
              <a:gd name="connsiteX1" fmla="*/ 4244421 w 5857371"/>
              <a:gd name="connsiteY1" fmla="*/ 424718 h 4581374"/>
              <a:gd name="connsiteX2" fmla="*/ 4368227 w 5857371"/>
              <a:gd name="connsiteY2" fmla="*/ 541367 h 4581374"/>
              <a:gd name="connsiteX3" fmla="*/ 4711127 w 5857371"/>
              <a:gd name="connsiteY3" fmla="*/ 415266 h 4581374"/>
              <a:gd name="connsiteX4" fmla="*/ 5286256 w 5857371"/>
              <a:gd name="connsiteY4" fmla="*/ 326733 h 4581374"/>
              <a:gd name="connsiteX5" fmla="*/ 5746495 w 5857371"/>
              <a:gd name="connsiteY5" fmla="*/ 493371 h 4581374"/>
              <a:gd name="connsiteX6" fmla="*/ 5857370 w 5857371"/>
              <a:gd name="connsiteY6" fmla="*/ 782077 h 4581374"/>
              <a:gd name="connsiteX7" fmla="*/ 5442105 w 5857371"/>
              <a:gd name="connsiteY7" fmla="*/ 1469662 h 4581374"/>
              <a:gd name="connsiteX8" fmla="*/ 4910127 w 5857371"/>
              <a:gd name="connsiteY8" fmla="*/ 1759221 h 4581374"/>
              <a:gd name="connsiteX9" fmla="*/ 4701218 w 5857371"/>
              <a:gd name="connsiteY9" fmla="*/ 1800222 h 4581374"/>
              <a:gd name="connsiteX10" fmla="*/ 4288499 w 5857371"/>
              <a:gd name="connsiteY10" fmla="*/ 1663674 h 4581374"/>
              <a:gd name="connsiteX11" fmla="*/ 3847960 w 5857371"/>
              <a:gd name="connsiteY11" fmla="*/ 3625504 h 4581374"/>
              <a:gd name="connsiteX12" fmla="*/ 3841088 w 5857371"/>
              <a:gd name="connsiteY12" fmla="*/ 4318196 h 4581374"/>
              <a:gd name="connsiteX13" fmla="*/ 3417946 w 5857371"/>
              <a:gd name="connsiteY13" fmla="*/ 4483062 h 4581374"/>
              <a:gd name="connsiteX14" fmla="*/ 2926147 w 5857371"/>
              <a:gd name="connsiteY14" fmla="*/ 4581374 h 4581374"/>
              <a:gd name="connsiteX15" fmla="*/ 2460104 w 5857371"/>
              <a:gd name="connsiteY15" fmla="*/ 4484095 h 4581374"/>
              <a:gd name="connsiteX16" fmla="*/ 2065631 w 5857371"/>
              <a:gd name="connsiteY16" fmla="*/ 4361627 h 4581374"/>
              <a:gd name="connsiteX17" fmla="*/ 2016407 w 5857371"/>
              <a:gd name="connsiteY17" fmla="*/ 3625639 h 4581374"/>
              <a:gd name="connsiteX18" fmla="*/ 1569848 w 5857371"/>
              <a:gd name="connsiteY18" fmla="*/ 1666880 h 4581374"/>
              <a:gd name="connsiteX19" fmla="*/ 1173698 w 5857371"/>
              <a:gd name="connsiteY19" fmla="*/ 1805370 h 4581374"/>
              <a:gd name="connsiteX20" fmla="*/ 0 w 5857371"/>
              <a:gd name="connsiteY20" fmla="*/ 1805327 h 4581374"/>
              <a:gd name="connsiteX21" fmla="*/ 0 w 5857371"/>
              <a:gd name="connsiteY21" fmla="*/ 320016 h 4581374"/>
              <a:gd name="connsiteX22" fmla="*/ 574348 w 5857371"/>
              <a:gd name="connsiteY22" fmla="*/ 330471 h 4581374"/>
              <a:gd name="connsiteX23" fmla="*/ 1067753 w 5857371"/>
              <a:gd name="connsiteY23" fmla="*/ 384786 h 4581374"/>
              <a:gd name="connsiteX24" fmla="*/ 1486853 w 5857371"/>
              <a:gd name="connsiteY24" fmla="*/ 542067 h 4581374"/>
              <a:gd name="connsiteX25" fmla="*/ 1813272 w 5857371"/>
              <a:gd name="connsiteY25" fmla="*/ 292341 h 4581374"/>
              <a:gd name="connsiteX26" fmla="*/ 2931777 w 5857371"/>
              <a:gd name="connsiteY26" fmla="*/ 0 h 4581374"/>
              <a:gd name="connsiteX0" fmla="*/ 2931777 w 5857371"/>
              <a:gd name="connsiteY0" fmla="*/ 0 h 4581374"/>
              <a:gd name="connsiteX1" fmla="*/ 4244421 w 5857371"/>
              <a:gd name="connsiteY1" fmla="*/ 424718 h 4581374"/>
              <a:gd name="connsiteX2" fmla="*/ 4368227 w 5857371"/>
              <a:gd name="connsiteY2" fmla="*/ 541367 h 4581374"/>
              <a:gd name="connsiteX3" fmla="*/ 4711127 w 5857371"/>
              <a:gd name="connsiteY3" fmla="*/ 415266 h 4581374"/>
              <a:gd name="connsiteX4" fmla="*/ 5286256 w 5857371"/>
              <a:gd name="connsiteY4" fmla="*/ 326733 h 4581374"/>
              <a:gd name="connsiteX5" fmla="*/ 5746495 w 5857371"/>
              <a:gd name="connsiteY5" fmla="*/ 493371 h 4581374"/>
              <a:gd name="connsiteX6" fmla="*/ 5857370 w 5857371"/>
              <a:gd name="connsiteY6" fmla="*/ 782077 h 4581374"/>
              <a:gd name="connsiteX7" fmla="*/ 5442105 w 5857371"/>
              <a:gd name="connsiteY7" fmla="*/ 1469662 h 4581374"/>
              <a:gd name="connsiteX8" fmla="*/ 4910127 w 5857371"/>
              <a:gd name="connsiteY8" fmla="*/ 1759221 h 4581374"/>
              <a:gd name="connsiteX9" fmla="*/ 4701218 w 5857371"/>
              <a:gd name="connsiteY9" fmla="*/ 1800222 h 4581374"/>
              <a:gd name="connsiteX10" fmla="*/ 4288499 w 5857371"/>
              <a:gd name="connsiteY10" fmla="*/ 1663674 h 4581374"/>
              <a:gd name="connsiteX11" fmla="*/ 3847960 w 5857371"/>
              <a:gd name="connsiteY11" fmla="*/ 3625504 h 4581374"/>
              <a:gd name="connsiteX12" fmla="*/ 3841088 w 5857371"/>
              <a:gd name="connsiteY12" fmla="*/ 4318196 h 4581374"/>
              <a:gd name="connsiteX13" fmla="*/ 3417946 w 5857371"/>
              <a:gd name="connsiteY13" fmla="*/ 4483062 h 4581374"/>
              <a:gd name="connsiteX14" fmla="*/ 2926147 w 5857371"/>
              <a:gd name="connsiteY14" fmla="*/ 4581374 h 4581374"/>
              <a:gd name="connsiteX15" fmla="*/ 2460104 w 5857371"/>
              <a:gd name="connsiteY15" fmla="*/ 4484095 h 4581374"/>
              <a:gd name="connsiteX16" fmla="*/ 2065631 w 5857371"/>
              <a:gd name="connsiteY16" fmla="*/ 4361627 h 4581374"/>
              <a:gd name="connsiteX17" fmla="*/ 2016407 w 5857371"/>
              <a:gd name="connsiteY17" fmla="*/ 3625639 h 4581374"/>
              <a:gd name="connsiteX18" fmla="*/ 1569848 w 5857371"/>
              <a:gd name="connsiteY18" fmla="*/ 1666880 h 4581374"/>
              <a:gd name="connsiteX19" fmla="*/ 1173698 w 5857371"/>
              <a:gd name="connsiteY19" fmla="*/ 1805370 h 4581374"/>
              <a:gd name="connsiteX20" fmla="*/ 0 w 5857371"/>
              <a:gd name="connsiteY20" fmla="*/ 1805327 h 4581374"/>
              <a:gd name="connsiteX21" fmla="*/ 0 w 5857371"/>
              <a:gd name="connsiteY21" fmla="*/ 320016 h 4581374"/>
              <a:gd name="connsiteX22" fmla="*/ 574348 w 5857371"/>
              <a:gd name="connsiteY22" fmla="*/ 330471 h 4581374"/>
              <a:gd name="connsiteX23" fmla="*/ 1067753 w 5857371"/>
              <a:gd name="connsiteY23" fmla="*/ 384786 h 4581374"/>
              <a:gd name="connsiteX24" fmla="*/ 1492568 w 5857371"/>
              <a:gd name="connsiteY24" fmla="*/ 543972 h 4581374"/>
              <a:gd name="connsiteX25" fmla="*/ 1813272 w 5857371"/>
              <a:gd name="connsiteY25" fmla="*/ 292341 h 4581374"/>
              <a:gd name="connsiteX26" fmla="*/ 2931777 w 5857371"/>
              <a:gd name="connsiteY26" fmla="*/ 0 h 4581374"/>
              <a:gd name="connsiteX0" fmla="*/ 2931777 w 5857371"/>
              <a:gd name="connsiteY0" fmla="*/ 0 h 4581374"/>
              <a:gd name="connsiteX1" fmla="*/ 4244421 w 5857371"/>
              <a:gd name="connsiteY1" fmla="*/ 424718 h 4581374"/>
              <a:gd name="connsiteX2" fmla="*/ 4368227 w 5857371"/>
              <a:gd name="connsiteY2" fmla="*/ 541367 h 4581374"/>
              <a:gd name="connsiteX3" fmla="*/ 4711127 w 5857371"/>
              <a:gd name="connsiteY3" fmla="*/ 415266 h 4581374"/>
              <a:gd name="connsiteX4" fmla="*/ 5286256 w 5857371"/>
              <a:gd name="connsiteY4" fmla="*/ 326733 h 4581374"/>
              <a:gd name="connsiteX5" fmla="*/ 5746495 w 5857371"/>
              <a:gd name="connsiteY5" fmla="*/ 493371 h 4581374"/>
              <a:gd name="connsiteX6" fmla="*/ 5857370 w 5857371"/>
              <a:gd name="connsiteY6" fmla="*/ 782077 h 4581374"/>
              <a:gd name="connsiteX7" fmla="*/ 5442105 w 5857371"/>
              <a:gd name="connsiteY7" fmla="*/ 1469662 h 4581374"/>
              <a:gd name="connsiteX8" fmla="*/ 4910127 w 5857371"/>
              <a:gd name="connsiteY8" fmla="*/ 1759221 h 4581374"/>
              <a:gd name="connsiteX9" fmla="*/ 4701218 w 5857371"/>
              <a:gd name="connsiteY9" fmla="*/ 1800222 h 4581374"/>
              <a:gd name="connsiteX10" fmla="*/ 4288499 w 5857371"/>
              <a:gd name="connsiteY10" fmla="*/ 1663674 h 4581374"/>
              <a:gd name="connsiteX11" fmla="*/ 3847960 w 5857371"/>
              <a:gd name="connsiteY11" fmla="*/ 3625504 h 4581374"/>
              <a:gd name="connsiteX12" fmla="*/ 3841088 w 5857371"/>
              <a:gd name="connsiteY12" fmla="*/ 4318196 h 4581374"/>
              <a:gd name="connsiteX13" fmla="*/ 3417946 w 5857371"/>
              <a:gd name="connsiteY13" fmla="*/ 4483062 h 4581374"/>
              <a:gd name="connsiteX14" fmla="*/ 2926147 w 5857371"/>
              <a:gd name="connsiteY14" fmla="*/ 4581374 h 4581374"/>
              <a:gd name="connsiteX15" fmla="*/ 2460104 w 5857371"/>
              <a:gd name="connsiteY15" fmla="*/ 4484095 h 4581374"/>
              <a:gd name="connsiteX16" fmla="*/ 2065631 w 5857371"/>
              <a:gd name="connsiteY16" fmla="*/ 4361627 h 4581374"/>
              <a:gd name="connsiteX17" fmla="*/ 2016407 w 5857371"/>
              <a:gd name="connsiteY17" fmla="*/ 3625639 h 4581374"/>
              <a:gd name="connsiteX18" fmla="*/ 1569848 w 5857371"/>
              <a:gd name="connsiteY18" fmla="*/ 1666880 h 4581374"/>
              <a:gd name="connsiteX19" fmla="*/ 1173698 w 5857371"/>
              <a:gd name="connsiteY19" fmla="*/ 1805370 h 4581374"/>
              <a:gd name="connsiteX20" fmla="*/ 0 w 5857371"/>
              <a:gd name="connsiteY20" fmla="*/ 1805327 h 4581374"/>
              <a:gd name="connsiteX21" fmla="*/ 0 w 5857371"/>
              <a:gd name="connsiteY21" fmla="*/ 320016 h 4581374"/>
              <a:gd name="connsiteX22" fmla="*/ 574348 w 5857371"/>
              <a:gd name="connsiteY22" fmla="*/ 330471 h 4581374"/>
              <a:gd name="connsiteX23" fmla="*/ 1067753 w 5857371"/>
              <a:gd name="connsiteY23" fmla="*/ 384786 h 4581374"/>
              <a:gd name="connsiteX24" fmla="*/ 1492568 w 5857371"/>
              <a:gd name="connsiteY24" fmla="*/ 543972 h 4581374"/>
              <a:gd name="connsiteX25" fmla="*/ 1813272 w 5857371"/>
              <a:gd name="connsiteY25" fmla="*/ 292341 h 4581374"/>
              <a:gd name="connsiteX26" fmla="*/ 2931777 w 5857371"/>
              <a:gd name="connsiteY26" fmla="*/ 0 h 4581374"/>
              <a:gd name="connsiteX0" fmla="*/ 2931777 w 5857371"/>
              <a:gd name="connsiteY0" fmla="*/ 0 h 4581374"/>
              <a:gd name="connsiteX1" fmla="*/ 4244421 w 5857371"/>
              <a:gd name="connsiteY1" fmla="*/ 424718 h 4581374"/>
              <a:gd name="connsiteX2" fmla="*/ 4368227 w 5857371"/>
              <a:gd name="connsiteY2" fmla="*/ 541367 h 4581374"/>
              <a:gd name="connsiteX3" fmla="*/ 4711127 w 5857371"/>
              <a:gd name="connsiteY3" fmla="*/ 415266 h 4581374"/>
              <a:gd name="connsiteX4" fmla="*/ 5286256 w 5857371"/>
              <a:gd name="connsiteY4" fmla="*/ 326733 h 4581374"/>
              <a:gd name="connsiteX5" fmla="*/ 5746495 w 5857371"/>
              <a:gd name="connsiteY5" fmla="*/ 493371 h 4581374"/>
              <a:gd name="connsiteX6" fmla="*/ 5857370 w 5857371"/>
              <a:gd name="connsiteY6" fmla="*/ 782077 h 4581374"/>
              <a:gd name="connsiteX7" fmla="*/ 5442105 w 5857371"/>
              <a:gd name="connsiteY7" fmla="*/ 1469662 h 4581374"/>
              <a:gd name="connsiteX8" fmla="*/ 4910127 w 5857371"/>
              <a:gd name="connsiteY8" fmla="*/ 1759221 h 4581374"/>
              <a:gd name="connsiteX9" fmla="*/ 4701218 w 5857371"/>
              <a:gd name="connsiteY9" fmla="*/ 1800222 h 4581374"/>
              <a:gd name="connsiteX10" fmla="*/ 4288499 w 5857371"/>
              <a:gd name="connsiteY10" fmla="*/ 1663674 h 4581374"/>
              <a:gd name="connsiteX11" fmla="*/ 3847960 w 5857371"/>
              <a:gd name="connsiteY11" fmla="*/ 3625504 h 4581374"/>
              <a:gd name="connsiteX12" fmla="*/ 3841088 w 5857371"/>
              <a:gd name="connsiteY12" fmla="*/ 4318196 h 4581374"/>
              <a:gd name="connsiteX13" fmla="*/ 3417946 w 5857371"/>
              <a:gd name="connsiteY13" fmla="*/ 4483062 h 4581374"/>
              <a:gd name="connsiteX14" fmla="*/ 2926147 w 5857371"/>
              <a:gd name="connsiteY14" fmla="*/ 4581374 h 4581374"/>
              <a:gd name="connsiteX15" fmla="*/ 2460104 w 5857371"/>
              <a:gd name="connsiteY15" fmla="*/ 4484095 h 4581374"/>
              <a:gd name="connsiteX16" fmla="*/ 2065631 w 5857371"/>
              <a:gd name="connsiteY16" fmla="*/ 4361627 h 4581374"/>
              <a:gd name="connsiteX17" fmla="*/ 2016407 w 5857371"/>
              <a:gd name="connsiteY17" fmla="*/ 3625639 h 4581374"/>
              <a:gd name="connsiteX18" fmla="*/ 1569848 w 5857371"/>
              <a:gd name="connsiteY18" fmla="*/ 1666880 h 4581374"/>
              <a:gd name="connsiteX19" fmla="*/ 1173698 w 5857371"/>
              <a:gd name="connsiteY19" fmla="*/ 1805370 h 4581374"/>
              <a:gd name="connsiteX20" fmla="*/ 0 w 5857371"/>
              <a:gd name="connsiteY20" fmla="*/ 1805327 h 4581374"/>
              <a:gd name="connsiteX21" fmla="*/ 0 w 5857371"/>
              <a:gd name="connsiteY21" fmla="*/ 320016 h 4581374"/>
              <a:gd name="connsiteX22" fmla="*/ 574348 w 5857371"/>
              <a:gd name="connsiteY22" fmla="*/ 330471 h 4581374"/>
              <a:gd name="connsiteX23" fmla="*/ 1067753 w 5857371"/>
              <a:gd name="connsiteY23" fmla="*/ 384786 h 4581374"/>
              <a:gd name="connsiteX24" fmla="*/ 1492568 w 5857371"/>
              <a:gd name="connsiteY24" fmla="*/ 543972 h 4581374"/>
              <a:gd name="connsiteX25" fmla="*/ 1813272 w 5857371"/>
              <a:gd name="connsiteY25" fmla="*/ 292341 h 4581374"/>
              <a:gd name="connsiteX26" fmla="*/ 2931777 w 5857371"/>
              <a:gd name="connsiteY26" fmla="*/ 0 h 4581374"/>
              <a:gd name="connsiteX0" fmla="*/ 2931777 w 5857371"/>
              <a:gd name="connsiteY0" fmla="*/ 0 h 4581374"/>
              <a:gd name="connsiteX1" fmla="*/ 4244421 w 5857371"/>
              <a:gd name="connsiteY1" fmla="*/ 424718 h 4581374"/>
              <a:gd name="connsiteX2" fmla="*/ 4368227 w 5857371"/>
              <a:gd name="connsiteY2" fmla="*/ 541367 h 4581374"/>
              <a:gd name="connsiteX3" fmla="*/ 4711127 w 5857371"/>
              <a:gd name="connsiteY3" fmla="*/ 415266 h 4581374"/>
              <a:gd name="connsiteX4" fmla="*/ 5286256 w 5857371"/>
              <a:gd name="connsiteY4" fmla="*/ 326733 h 4581374"/>
              <a:gd name="connsiteX5" fmla="*/ 5746495 w 5857371"/>
              <a:gd name="connsiteY5" fmla="*/ 493371 h 4581374"/>
              <a:gd name="connsiteX6" fmla="*/ 5857370 w 5857371"/>
              <a:gd name="connsiteY6" fmla="*/ 782077 h 4581374"/>
              <a:gd name="connsiteX7" fmla="*/ 5442105 w 5857371"/>
              <a:gd name="connsiteY7" fmla="*/ 1469662 h 4581374"/>
              <a:gd name="connsiteX8" fmla="*/ 4910127 w 5857371"/>
              <a:gd name="connsiteY8" fmla="*/ 1759221 h 4581374"/>
              <a:gd name="connsiteX9" fmla="*/ 4701218 w 5857371"/>
              <a:gd name="connsiteY9" fmla="*/ 1800222 h 4581374"/>
              <a:gd name="connsiteX10" fmla="*/ 4288499 w 5857371"/>
              <a:gd name="connsiteY10" fmla="*/ 1663674 h 4581374"/>
              <a:gd name="connsiteX11" fmla="*/ 3847960 w 5857371"/>
              <a:gd name="connsiteY11" fmla="*/ 3625504 h 4581374"/>
              <a:gd name="connsiteX12" fmla="*/ 3841088 w 5857371"/>
              <a:gd name="connsiteY12" fmla="*/ 4318196 h 4581374"/>
              <a:gd name="connsiteX13" fmla="*/ 3417946 w 5857371"/>
              <a:gd name="connsiteY13" fmla="*/ 4483062 h 4581374"/>
              <a:gd name="connsiteX14" fmla="*/ 2926147 w 5857371"/>
              <a:gd name="connsiteY14" fmla="*/ 4581374 h 4581374"/>
              <a:gd name="connsiteX15" fmla="*/ 2460104 w 5857371"/>
              <a:gd name="connsiteY15" fmla="*/ 4484095 h 4581374"/>
              <a:gd name="connsiteX16" fmla="*/ 2065631 w 5857371"/>
              <a:gd name="connsiteY16" fmla="*/ 4361627 h 4581374"/>
              <a:gd name="connsiteX17" fmla="*/ 2016407 w 5857371"/>
              <a:gd name="connsiteY17" fmla="*/ 3625639 h 4581374"/>
              <a:gd name="connsiteX18" fmla="*/ 1569848 w 5857371"/>
              <a:gd name="connsiteY18" fmla="*/ 1666880 h 4581374"/>
              <a:gd name="connsiteX19" fmla="*/ 1173698 w 5857371"/>
              <a:gd name="connsiteY19" fmla="*/ 1805370 h 4581374"/>
              <a:gd name="connsiteX20" fmla="*/ 0 w 5857371"/>
              <a:gd name="connsiteY20" fmla="*/ 1805327 h 4581374"/>
              <a:gd name="connsiteX21" fmla="*/ 0 w 5857371"/>
              <a:gd name="connsiteY21" fmla="*/ 320016 h 4581374"/>
              <a:gd name="connsiteX22" fmla="*/ 574348 w 5857371"/>
              <a:gd name="connsiteY22" fmla="*/ 330471 h 4581374"/>
              <a:gd name="connsiteX23" fmla="*/ 1067753 w 5857371"/>
              <a:gd name="connsiteY23" fmla="*/ 384786 h 4581374"/>
              <a:gd name="connsiteX24" fmla="*/ 1492568 w 5857371"/>
              <a:gd name="connsiteY24" fmla="*/ 543972 h 4581374"/>
              <a:gd name="connsiteX25" fmla="*/ 1813272 w 5857371"/>
              <a:gd name="connsiteY25" fmla="*/ 292341 h 4581374"/>
              <a:gd name="connsiteX26" fmla="*/ 2931777 w 5857371"/>
              <a:gd name="connsiteY26" fmla="*/ 0 h 4581374"/>
              <a:gd name="connsiteX0" fmla="*/ 2931777 w 5857371"/>
              <a:gd name="connsiteY0" fmla="*/ 0 h 4581374"/>
              <a:gd name="connsiteX1" fmla="*/ 4244421 w 5857371"/>
              <a:gd name="connsiteY1" fmla="*/ 424718 h 4581374"/>
              <a:gd name="connsiteX2" fmla="*/ 4368227 w 5857371"/>
              <a:gd name="connsiteY2" fmla="*/ 541367 h 4581374"/>
              <a:gd name="connsiteX3" fmla="*/ 4711127 w 5857371"/>
              <a:gd name="connsiteY3" fmla="*/ 415266 h 4581374"/>
              <a:gd name="connsiteX4" fmla="*/ 5286256 w 5857371"/>
              <a:gd name="connsiteY4" fmla="*/ 326733 h 4581374"/>
              <a:gd name="connsiteX5" fmla="*/ 5746495 w 5857371"/>
              <a:gd name="connsiteY5" fmla="*/ 493371 h 4581374"/>
              <a:gd name="connsiteX6" fmla="*/ 5857370 w 5857371"/>
              <a:gd name="connsiteY6" fmla="*/ 782077 h 4581374"/>
              <a:gd name="connsiteX7" fmla="*/ 5442105 w 5857371"/>
              <a:gd name="connsiteY7" fmla="*/ 1469662 h 4581374"/>
              <a:gd name="connsiteX8" fmla="*/ 4910127 w 5857371"/>
              <a:gd name="connsiteY8" fmla="*/ 1759221 h 4581374"/>
              <a:gd name="connsiteX9" fmla="*/ 4701218 w 5857371"/>
              <a:gd name="connsiteY9" fmla="*/ 1800222 h 4581374"/>
              <a:gd name="connsiteX10" fmla="*/ 4288499 w 5857371"/>
              <a:gd name="connsiteY10" fmla="*/ 1663674 h 4581374"/>
              <a:gd name="connsiteX11" fmla="*/ 3847960 w 5857371"/>
              <a:gd name="connsiteY11" fmla="*/ 3625504 h 4581374"/>
              <a:gd name="connsiteX12" fmla="*/ 3841088 w 5857371"/>
              <a:gd name="connsiteY12" fmla="*/ 4318196 h 4581374"/>
              <a:gd name="connsiteX13" fmla="*/ 3417946 w 5857371"/>
              <a:gd name="connsiteY13" fmla="*/ 4483062 h 4581374"/>
              <a:gd name="connsiteX14" fmla="*/ 2926147 w 5857371"/>
              <a:gd name="connsiteY14" fmla="*/ 4581374 h 4581374"/>
              <a:gd name="connsiteX15" fmla="*/ 2460104 w 5857371"/>
              <a:gd name="connsiteY15" fmla="*/ 4484095 h 4581374"/>
              <a:gd name="connsiteX16" fmla="*/ 2065631 w 5857371"/>
              <a:gd name="connsiteY16" fmla="*/ 4361627 h 4581374"/>
              <a:gd name="connsiteX17" fmla="*/ 2016407 w 5857371"/>
              <a:gd name="connsiteY17" fmla="*/ 3625639 h 4581374"/>
              <a:gd name="connsiteX18" fmla="*/ 1569848 w 5857371"/>
              <a:gd name="connsiteY18" fmla="*/ 1666880 h 4581374"/>
              <a:gd name="connsiteX19" fmla="*/ 1173698 w 5857371"/>
              <a:gd name="connsiteY19" fmla="*/ 1805370 h 4581374"/>
              <a:gd name="connsiteX20" fmla="*/ 0 w 5857371"/>
              <a:gd name="connsiteY20" fmla="*/ 1805327 h 4581374"/>
              <a:gd name="connsiteX21" fmla="*/ 0 w 5857371"/>
              <a:gd name="connsiteY21" fmla="*/ 320016 h 4581374"/>
              <a:gd name="connsiteX22" fmla="*/ 574348 w 5857371"/>
              <a:gd name="connsiteY22" fmla="*/ 330471 h 4581374"/>
              <a:gd name="connsiteX23" fmla="*/ 1067753 w 5857371"/>
              <a:gd name="connsiteY23" fmla="*/ 384786 h 4581374"/>
              <a:gd name="connsiteX24" fmla="*/ 1492568 w 5857371"/>
              <a:gd name="connsiteY24" fmla="*/ 543972 h 4581374"/>
              <a:gd name="connsiteX25" fmla="*/ 1813272 w 5857371"/>
              <a:gd name="connsiteY25" fmla="*/ 292341 h 4581374"/>
              <a:gd name="connsiteX26" fmla="*/ 2931777 w 5857371"/>
              <a:gd name="connsiteY26" fmla="*/ 0 h 4581374"/>
              <a:gd name="connsiteX0" fmla="*/ 2932739 w 5858333"/>
              <a:gd name="connsiteY0" fmla="*/ 0 h 4581374"/>
              <a:gd name="connsiteX1" fmla="*/ 4245383 w 5858333"/>
              <a:gd name="connsiteY1" fmla="*/ 424718 h 4581374"/>
              <a:gd name="connsiteX2" fmla="*/ 4369189 w 5858333"/>
              <a:gd name="connsiteY2" fmla="*/ 541367 h 4581374"/>
              <a:gd name="connsiteX3" fmla="*/ 4712089 w 5858333"/>
              <a:gd name="connsiteY3" fmla="*/ 415266 h 4581374"/>
              <a:gd name="connsiteX4" fmla="*/ 5287218 w 5858333"/>
              <a:gd name="connsiteY4" fmla="*/ 326733 h 4581374"/>
              <a:gd name="connsiteX5" fmla="*/ 5747457 w 5858333"/>
              <a:gd name="connsiteY5" fmla="*/ 493371 h 4581374"/>
              <a:gd name="connsiteX6" fmla="*/ 5858332 w 5858333"/>
              <a:gd name="connsiteY6" fmla="*/ 782077 h 4581374"/>
              <a:gd name="connsiteX7" fmla="*/ 5443067 w 5858333"/>
              <a:gd name="connsiteY7" fmla="*/ 1469662 h 4581374"/>
              <a:gd name="connsiteX8" fmla="*/ 4911089 w 5858333"/>
              <a:gd name="connsiteY8" fmla="*/ 1759221 h 4581374"/>
              <a:gd name="connsiteX9" fmla="*/ 4702180 w 5858333"/>
              <a:gd name="connsiteY9" fmla="*/ 1800222 h 4581374"/>
              <a:gd name="connsiteX10" fmla="*/ 4289461 w 5858333"/>
              <a:gd name="connsiteY10" fmla="*/ 1663674 h 4581374"/>
              <a:gd name="connsiteX11" fmla="*/ 3848922 w 5858333"/>
              <a:gd name="connsiteY11" fmla="*/ 3625504 h 4581374"/>
              <a:gd name="connsiteX12" fmla="*/ 3842050 w 5858333"/>
              <a:gd name="connsiteY12" fmla="*/ 4318196 h 4581374"/>
              <a:gd name="connsiteX13" fmla="*/ 3418908 w 5858333"/>
              <a:gd name="connsiteY13" fmla="*/ 4483062 h 4581374"/>
              <a:gd name="connsiteX14" fmla="*/ 2927109 w 5858333"/>
              <a:gd name="connsiteY14" fmla="*/ 4581374 h 4581374"/>
              <a:gd name="connsiteX15" fmla="*/ 2461066 w 5858333"/>
              <a:gd name="connsiteY15" fmla="*/ 4484095 h 4581374"/>
              <a:gd name="connsiteX16" fmla="*/ 2066593 w 5858333"/>
              <a:gd name="connsiteY16" fmla="*/ 4361627 h 4581374"/>
              <a:gd name="connsiteX17" fmla="*/ 2017369 w 5858333"/>
              <a:gd name="connsiteY17" fmla="*/ 3625639 h 4581374"/>
              <a:gd name="connsiteX18" fmla="*/ 1570810 w 5858333"/>
              <a:gd name="connsiteY18" fmla="*/ 1666880 h 4581374"/>
              <a:gd name="connsiteX19" fmla="*/ 1174660 w 5858333"/>
              <a:gd name="connsiteY19" fmla="*/ 1805370 h 4581374"/>
              <a:gd name="connsiteX20" fmla="*/ 962 w 5858333"/>
              <a:gd name="connsiteY20" fmla="*/ 1805327 h 4581374"/>
              <a:gd name="connsiteX21" fmla="*/ 0 w 5858333"/>
              <a:gd name="connsiteY21" fmla="*/ 768621 h 4581374"/>
              <a:gd name="connsiteX22" fmla="*/ 962 w 5858333"/>
              <a:gd name="connsiteY22" fmla="*/ 320016 h 4581374"/>
              <a:gd name="connsiteX23" fmla="*/ 575310 w 5858333"/>
              <a:gd name="connsiteY23" fmla="*/ 330471 h 4581374"/>
              <a:gd name="connsiteX24" fmla="*/ 1068715 w 5858333"/>
              <a:gd name="connsiteY24" fmla="*/ 384786 h 4581374"/>
              <a:gd name="connsiteX25" fmla="*/ 1493530 w 5858333"/>
              <a:gd name="connsiteY25" fmla="*/ 543972 h 4581374"/>
              <a:gd name="connsiteX26" fmla="*/ 1814234 w 5858333"/>
              <a:gd name="connsiteY26" fmla="*/ 292341 h 4581374"/>
              <a:gd name="connsiteX27" fmla="*/ 2932739 w 5858333"/>
              <a:gd name="connsiteY27" fmla="*/ 0 h 4581374"/>
              <a:gd name="connsiteX0" fmla="*/ 2932739 w 5858333"/>
              <a:gd name="connsiteY0" fmla="*/ 0 h 4581374"/>
              <a:gd name="connsiteX1" fmla="*/ 4245383 w 5858333"/>
              <a:gd name="connsiteY1" fmla="*/ 424718 h 4581374"/>
              <a:gd name="connsiteX2" fmla="*/ 4369189 w 5858333"/>
              <a:gd name="connsiteY2" fmla="*/ 541367 h 4581374"/>
              <a:gd name="connsiteX3" fmla="*/ 4712089 w 5858333"/>
              <a:gd name="connsiteY3" fmla="*/ 415266 h 4581374"/>
              <a:gd name="connsiteX4" fmla="*/ 5287218 w 5858333"/>
              <a:gd name="connsiteY4" fmla="*/ 326733 h 4581374"/>
              <a:gd name="connsiteX5" fmla="*/ 5747457 w 5858333"/>
              <a:gd name="connsiteY5" fmla="*/ 493371 h 4581374"/>
              <a:gd name="connsiteX6" fmla="*/ 5858332 w 5858333"/>
              <a:gd name="connsiteY6" fmla="*/ 782077 h 4581374"/>
              <a:gd name="connsiteX7" fmla="*/ 5443067 w 5858333"/>
              <a:gd name="connsiteY7" fmla="*/ 1469662 h 4581374"/>
              <a:gd name="connsiteX8" fmla="*/ 4911089 w 5858333"/>
              <a:gd name="connsiteY8" fmla="*/ 1759221 h 4581374"/>
              <a:gd name="connsiteX9" fmla="*/ 4702180 w 5858333"/>
              <a:gd name="connsiteY9" fmla="*/ 1800222 h 4581374"/>
              <a:gd name="connsiteX10" fmla="*/ 4289461 w 5858333"/>
              <a:gd name="connsiteY10" fmla="*/ 1663674 h 4581374"/>
              <a:gd name="connsiteX11" fmla="*/ 3848922 w 5858333"/>
              <a:gd name="connsiteY11" fmla="*/ 3625504 h 4581374"/>
              <a:gd name="connsiteX12" fmla="*/ 3842050 w 5858333"/>
              <a:gd name="connsiteY12" fmla="*/ 4318196 h 4581374"/>
              <a:gd name="connsiteX13" fmla="*/ 3418908 w 5858333"/>
              <a:gd name="connsiteY13" fmla="*/ 4483062 h 4581374"/>
              <a:gd name="connsiteX14" fmla="*/ 2927109 w 5858333"/>
              <a:gd name="connsiteY14" fmla="*/ 4581374 h 4581374"/>
              <a:gd name="connsiteX15" fmla="*/ 2461066 w 5858333"/>
              <a:gd name="connsiteY15" fmla="*/ 4484095 h 4581374"/>
              <a:gd name="connsiteX16" fmla="*/ 2066593 w 5858333"/>
              <a:gd name="connsiteY16" fmla="*/ 4361627 h 4581374"/>
              <a:gd name="connsiteX17" fmla="*/ 2017369 w 5858333"/>
              <a:gd name="connsiteY17" fmla="*/ 3625639 h 4581374"/>
              <a:gd name="connsiteX18" fmla="*/ 1570810 w 5858333"/>
              <a:gd name="connsiteY18" fmla="*/ 1666880 h 4581374"/>
              <a:gd name="connsiteX19" fmla="*/ 1174660 w 5858333"/>
              <a:gd name="connsiteY19" fmla="*/ 1801560 h 4581374"/>
              <a:gd name="connsiteX20" fmla="*/ 962 w 5858333"/>
              <a:gd name="connsiteY20" fmla="*/ 1805327 h 4581374"/>
              <a:gd name="connsiteX21" fmla="*/ 0 w 5858333"/>
              <a:gd name="connsiteY21" fmla="*/ 768621 h 4581374"/>
              <a:gd name="connsiteX22" fmla="*/ 962 w 5858333"/>
              <a:gd name="connsiteY22" fmla="*/ 320016 h 4581374"/>
              <a:gd name="connsiteX23" fmla="*/ 575310 w 5858333"/>
              <a:gd name="connsiteY23" fmla="*/ 330471 h 4581374"/>
              <a:gd name="connsiteX24" fmla="*/ 1068715 w 5858333"/>
              <a:gd name="connsiteY24" fmla="*/ 384786 h 4581374"/>
              <a:gd name="connsiteX25" fmla="*/ 1493530 w 5858333"/>
              <a:gd name="connsiteY25" fmla="*/ 543972 h 4581374"/>
              <a:gd name="connsiteX26" fmla="*/ 1814234 w 5858333"/>
              <a:gd name="connsiteY26" fmla="*/ 292341 h 4581374"/>
              <a:gd name="connsiteX27" fmla="*/ 2932739 w 5858333"/>
              <a:gd name="connsiteY27" fmla="*/ 0 h 4581374"/>
              <a:gd name="connsiteX0" fmla="*/ 2932739 w 5858333"/>
              <a:gd name="connsiteY0" fmla="*/ 0 h 4581374"/>
              <a:gd name="connsiteX1" fmla="*/ 4245383 w 5858333"/>
              <a:gd name="connsiteY1" fmla="*/ 424718 h 4581374"/>
              <a:gd name="connsiteX2" fmla="*/ 4369189 w 5858333"/>
              <a:gd name="connsiteY2" fmla="*/ 541367 h 4581374"/>
              <a:gd name="connsiteX3" fmla="*/ 4712089 w 5858333"/>
              <a:gd name="connsiteY3" fmla="*/ 415266 h 4581374"/>
              <a:gd name="connsiteX4" fmla="*/ 5287218 w 5858333"/>
              <a:gd name="connsiteY4" fmla="*/ 326733 h 4581374"/>
              <a:gd name="connsiteX5" fmla="*/ 5747457 w 5858333"/>
              <a:gd name="connsiteY5" fmla="*/ 493371 h 4581374"/>
              <a:gd name="connsiteX6" fmla="*/ 5858332 w 5858333"/>
              <a:gd name="connsiteY6" fmla="*/ 782077 h 4581374"/>
              <a:gd name="connsiteX7" fmla="*/ 5443067 w 5858333"/>
              <a:gd name="connsiteY7" fmla="*/ 1469662 h 4581374"/>
              <a:gd name="connsiteX8" fmla="*/ 4911089 w 5858333"/>
              <a:gd name="connsiteY8" fmla="*/ 1759221 h 4581374"/>
              <a:gd name="connsiteX9" fmla="*/ 4702180 w 5858333"/>
              <a:gd name="connsiteY9" fmla="*/ 1800222 h 4581374"/>
              <a:gd name="connsiteX10" fmla="*/ 4289461 w 5858333"/>
              <a:gd name="connsiteY10" fmla="*/ 1663674 h 4581374"/>
              <a:gd name="connsiteX11" fmla="*/ 3848922 w 5858333"/>
              <a:gd name="connsiteY11" fmla="*/ 3625504 h 4581374"/>
              <a:gd name="connsiteX12" fmla="*/ 3842050 w 5858333"/>
              <a:gd name="connsiteY12" fmla="*/ 4318196 h 4581374"/>
              <a:gd name="connsiteX13" fmla="*/ 3418908 w 5858333"/>
              <a:gd name="connsiteY13" fmla="*/ 4483062 h 4581374"/>
              <a:gd name="connsiteX14" fmla="*/ 2927109 w 5858333"/>
              <a:gd name="connsiteY14" fmla="*/ 4581374 h 4581374"/>
              <a:gd name="connsiteX15" fmla="*/ 2461066 w 5858333"/>
              <a:gd name="connsiteY15" fmla="*/ 4484095 h 4581374"/>
              <a:gd name="connsiteX16" fmla="*/ 2066593 w 5858333"/>
              <a:gd name="connsiteY16" fmla="*/ 4361627 h 4581374"/>
              <a:gd name="connsiteX17" fmla="*/ 2017369 w 5858333"/>
              <a:gd name="connsiteY17" fmla="*/ 3625639 h 4581374"/>
              <a:gd name="connsiteX18" fmla="*/ 1570810 w 5858333"/>
              <a:gd name="connsiteY18" fmla="*/ 1666880 h 4581374"/>
              <a:gd name="connsiteX19" fmla="*/ 1174660 w 5858333"/>
              <a:gd name="connsiteY19" fmla="*/ 1801560 h 4581374"/>
              <a:gd name="connsiteX20" fmla="*/ 962 w 5858333"/>
              <a:gd name="connsiteY20" fmla="*/ 1805327 h 4581374"/>
              <a:gd name="connsiteX21" fmla="*/ 0 w 5858333"/>
              <a:gd name="connsiteY21" fmla="*/ 768621 h 4581374"/>
              <a:gd name="connsiteX22" fmla="*/ 962 w 5858333"/>
              <a:gd name="connsiteY22" fmla="*/ 320016 h 4581374"/>
              <a:gd name="connsiteX23" fmla="*/ 575310 w 5858333"/>
              <a:gd name="connsiteY23" fmla="*/ 330471 h 4581374"/>
              <a:gd name="connsiteX24" fmla="*/ 1068715 w 5858333"/>
              <a:gd name="connsiteY24" fmla="*/ 384786 h 4581374"/>
              <a:gd name="connsiteX25" fmla="*/ 1493530 w 5858333"/>
              <a:gd name="connsiteY25" fmla="*/ 543972 h 4581374"/>
              <a:gd name="connsiteX26" fmla="*/ 1814234 w 5858333"/>
              <a:gd name="connsiteY26" fmla="*/ 292341 h 4581374"/>
              <a:gd name="connsiteX27" fmla="*/ 2932739 w 5858333"/>
              <a:gd name="connsiteY27" fmla="*/ 0 h 4581374"/>
              <a:gd name="connsiteX0" fmla="*/ 2932739 w 5858333"/>
              <a:gd name="connsiteY0" fmla="*/ 0 h 4581374"/>
              <a:gd name="connsiteX1" fmla="*/ 4245383 w 5858333"/>
              <a:gd name="connsiteY1" fmla="*/ 424718 h 4581374"/>
              <a:gd name="connsiteX2" fmla="*/ 4369189 w 5858333"/>
              <a:gd name="connsiteY2" fmla="*/ 541367 h 4581374"/>
              <a:gd name="connsiteX3" fmla="*/ 4712089 w 5858333"/>
              <a:gd name="connsiteY3" fmla="*/ 415266 h 4581374"/>
              <a:gd name="connsiteX4" fmla="*/ 5287218 w 5858333"/>
              <a:gd name="connsiteY4" fmla="*/ 326733 h 4581374"/>
              <a:gd name="connsiteX5" fmla="*/ 5747457 w 5858333"/>
              <a:gd name="connsiteY5" fmla="*/ 493371 h 4581374"/>
              <a:gd name="connsiteX6" fmla="*/ 5858332 w 5858333"/>
              <a:gd name="connsiteY6" fmla="*/ 782077 h 4581374"/>
              <a:gd name="connsiteX7" fmla="*/ 5443067 w 5858333"/>
              <a:gd name="connsiteY7" fmla="*/ 1469662 h 4581374"/>
              <a:gd name="connsiteX8" fmla="*/ 4911089 w 5858333"/>
              <a:gd name="connsiteY8" fmla="*/ 1759221 h 4581374"/>
              <a:gd name="connsiteX9" fmla="*/ 4702180 w 5858333"/>
              <a:gd name="connsiteY9" fmla="*/ 1800222 h 4581374"/>
              <a:gd name="connsiteX10" fmla="*/ 4289461 w 5858333"/>
              <a:gd name="connsiteY10" fmla="*/ 1663674 h 4581374"/>
              <a:gd name="connsiteX11" fmla="*/ 3848922 w 5858333"/>
              <a:gd name="connsiteY11" fmla="*/ 3625504 h 4581374"/>
              <a:gd name="connsiteX12" fmla="*/ 3842050 w 5858333"/>
              <a:gd name="connsiteY12" fmla="*/ 4318196 h 4581374"/>
              <a:gd name="connsiteX13" fmla="*/ 3418908 w 5858333"/>
              <a:gd name="connsiteY13" fmla="*/ 4483062 h 4581374"/>
              <a:gd name="connsiteX14" fmla="*/ 2927109 w 5858333"/>
              <a:gd name="connsiteY14" fmla="*/ 4581374 h 4581374"/>
              <a:gd name="connsiteX15" fmla="*/ 2461066 w 5858333"/>
              <a:gd name="connsiteY15" fmla="*/ 4484095 h 4581374"/>
              <a:gd name="connsiteX16" fmla="*/ 2066593 w 5858333"/>
              <a:gd name="connsiteY16" fmla="*/ 4361627 h 4581374"/>
              <a:gd name="connsiteX17" fmla="*/ 2017369 w 5858333"/>
              <a:gd name="connsiteY17" fmla="*/ 3625639 h 4581374"/>
              <a:gd name="connsiteX18" fmla="*/ 1570810 w 5858333"/>
              <a:gd name="connsiteY18" fmla="*/ 1666880 h 4581374"/>
              <a:gd name="connsiteX19" fmla="*/ 1174660 w 5858333"/>
              <a:gd name="connsiteY19" fmla="*/ 1801560 h 4581374"/>
              <a:gd name="connsiteX20" fmla="*/ 962 w 5858333"/>
              <a:gd name="connsiteY20" fmla="*/ 1805327 h 4581374"/>
              <a:gd name="connsiteX21" fmla="*/ 0 w 5858333"/>
              <a:gd name="connsiteY21" fmla="*/ 768621 h 4581374"/>
              <a:gd name="connsiteX22" fmla="*/ 962 w 5858333"/>
              <a:gd name="connsiteY22" fmla="*/ 320016 h 4581374"/>
              <a:gd name="connsiteX23" fmla="*/ 575310 w 5858333"/>
              <a:gd name="connsiteY23" fmla="*/ 330471 h 4581374"/>
              <a:gd name="connsiteX24" fmla="*/ 1068715 w 5858333"/>
              <a:gd name="connsiteY24" fmla="*/ 384786 h 4581374"/>
              <a:gd name="connsiteX25" fmla="*/ 1493530 w 5858333"/>
              <a:gd name="connsiteY25" fmla="*/ 543972 h 4581374"/>
              <a:gd name="connsiteX26" fmla="*/ 1814234 w 5858333"/>
              <a:gd name="connsiteY26" fmla="*/ 292341 h 4581374"/>
              <a:gd name="connsiteX27" fmla="*/ 2932739 w 5858333"/>
              <a:gd name="connsiteY27" fmla="*/ 0 h 4581374"/>
              <a:gd name="connsiteX0" fmla="*/ 2932739 w 5858333"/>
              <a:gd name="connsiteY0" fmla="*/ 0 h 4581374"/>
              <a:gd name="connsiteX1" fmla="*/ 4245383 w 5858333"/>
              <a:gd name="connsiteY1" fmla="*/ 424718 h 4581374"/>
              <a:gd name="connsiteX2" fmla="*/ 4369189 w 5858333"/>
              <a:gd name="connsiteY2" fmla="*/ 541367 h 4581374"/>
              <a:gd name="connsiteX3" fmla="*/ 4712089 w 5858333"/>
              <a:gd name="connsiteY3" fmla="*/ 415266 h 4581374"/>
              <a:gd name="connsiteX4" fmla="*/ 5287218 w 5858333"/>
              <a:gd name="connsiteY4" fmla="*/ 326733 h 4581374"/>
              <a:gd name="connsiteX5" fmla="*/ 5747457 w 5858333"/>
              <a:gd name="connsiteY5" fmla="*/ 493371 h 4581374"/>
              <a:gd name="connsiteX6" fmla="*/ 5858332 w 5858333"/>
              <a:gd name="connsiteY6" fmla="*/ 782077 h 4581374"/>
              <a:gd name="connsiteX7" fmla="*/ 5443067 w 5858333"/>
              <a:gd name="connsiteY7" fmla="*/ 1469662 h 4581374"/>
              <a:gd name="connsiteX8" fmla="*/ 4911089 w 5858333"/>
              <a:gd name="connsiteY8" fmla="*/ 1759221 h 4581374"/>
              <a:gd name="connsiteX9" fmla="*/ 4702180 w 5858333"/>
              <a:gd name="connsiteY9" fmla="*/ 1800222 h 4581374"/>
              <a:gd name="connsiteX10" fmla="*/ 4289461 w 5858333"/>
              <a:gd name="connsiteY10" fmla="*/ 1663674 h 4581374"/>
              <a:gd name="connsiteX11" fmla="*/ 3848922 w 5858333"/>
              <a:gd name="connsiteY11" fmla="*/ 3625504 h 4581374"/>
              <a:gd name="connsiteX12" fmla="*/ 3842050 w 5858333"/>
              <a:gd name="connsiteY12" fmla="*/ 4318196 h 4581374"/>
              <a:gd name="connsiteX13" fmla="*/ 3418908 w 5858333"/>
              <a:gd name="connsiteY13" fmla="*/ 4483062 h 4581374"/>
              <a:gd name="connsiteX14" fmla="*/ 2927109 w 5858333"/>
              <a:gd name="connsiteY14" fmla="*/ 4581374 h 4581374"/>
              <a:gd name="connsiteX15" fmla="*/ 2461066 w 5858333"/>
              <a:gd name="connsiteY15" fmla="*/ 4484095 h 4581374"/>
              <a:gd name="connsiteX16" fmla="*/ 2066593 w 5858333"/>
              <a:gd name="connsiteY16" fmla="*/ 4361627 h 4581374"/>
              <a:gd name="connsiteX17" fmla="*/ 2017369 w 5858333"/>
              <a:gd name="connsiteY17" fmla="*/ 3625639 h 4581374"/>
              <a:gd name="connsiteX18" fmla="*/ 1570810 w 5858333"/>
              <a:gd name="connsiteY18" fmla="*/ 1666880 h 4581374"/>
              <a:gd name="connsiteX19" fmla="*/ 1174660 w 5858333"/>
              <a:gd name="connsiteY19" fmla="*/ 1801560 h 4581374"/>
              <a:gd name="connsiteX20" fmla="*/ 962 w 5858333"/>
              <a:gd name="connsiteY20" fmla="*/ 1805327 h 4581374"/>
              <a:gd name="connsiteX21" fmla="*/ 0 w 5858333"/>
              <a:gd name="connsiteY21" fmla="*/ 768621 h 4581374"/>
              <a:gd name="connsiteX22" fmla="*/ 962 w 5858333"/>
              <a:gd name="connsiteY22" fmla="*/ 320016 h 4581374"/>
              <a:gd name="connsiteX23" fmla="*/ 575310 w 5858333"/>
              <a:gd name="connsiteY23" fmla="*/ 330471 h 4581374"/>
              <a:gd name="connsiteX24" fmla="*/ 1068715 w 5858333"/>
              <a:gd name="connsiteY24" fmla="*/ 384786 h 4581374"/>
              <a:gd name="connsiteX25" fmla="*/ 1493530 w 5858333"/>
              <a:gd name="connsiteY25" fmla="*/ 543972 h 4581374"/>
              <a:gd name="connsiteX26" fmla="*/ 1814234 w 5858333"/>
              <a:gd name="connsiteY26" fmla="*/ 292341 h 4581374"/>
              <a:gd name="connsiteX27" fmla="*/ 2932739 w 5858333"/>
              <a:gd name="connsiteY27" fmla="*/ 0 h 4581374"/>
              <a:gd name="connsiteX0" fmla="*/ 2932739 w 5858333"/>
              <a:gd name="connsiteY0" fmla="*/ 0 h 4581374"/>
              <a:gd name="connsiteX1" fmla="*/ 4245383 w 5858333"/>
              <a:gd name="connsiteY1" fmla="*/ 424718 h 4581374"/>
              <a:gd name="connsiteX2" fmla="*/ 4369189 w 5858333"/>
              <a:gd name="connsiteY2" fmla="*/ 541367 h 4581374"/>
              <a:gd name="connsiteX3" fmla="*/ 4712089 w 5858333"/>
              <a:gd name="connsiteY3" fmla="*/ 415266 h 4581374"/>
              <a:gd name="connsiteX4" fmla="*/ 5287218 w 5858333"/>
              <a:gd name="connsiteY4" fmla="*/ 326733 h 4581374"/>
              <a:gd name="connsiteX5" fmla="*/ 5747457 w 5858333"/>
              <a:gd name="connsiteY5" fmla="*/ 493371 h 4581374"/>
              <a:gd name="connsiteX6" fmla="*/ 5858332 w 5858333"/>
              <a:gd name="connsiteY6" fmla="*/ 782077 h 4581374"/>
              <a:gd name="connsiteX7" fmla="*/ 5443067 w 5858333"/>
              <a:gd name="connsiteY7" fmla="*/ 1469662 h 4581374"/>
              <a:gd name="connsiteX8" fmla="*/ 4911089 w 5858333"/>
              <a:gd name="connsiteY8" fmla="*/ 1759221 h 4581374"/>
              <a:gd name="connsiteX9" fmla="*/ 4702180 w 5858333"/>
              <a:gd name="connsiteY9" fmla="*/ 1800222 h 4581374"/>
              <a:gd name="connsiteX10" fmla="*/ 4289461 w 5858333"/>
              <a:gd name="connsiteY10" fmla="*/ 1663674 h 4581374"/>
              <a:gd name="connsiteX11" fmla="*/ 3848922 w 5858333"/>
              <a:gd name="connsiteY11" fmla="*/ 3625504 h 4581374"/>
              <a:gd name="connsiteX12" fmla="*/ 3842050 w 5858333"/>
              <a:gd name="connsiteY12" fmla="*/ 4318196 h 4581374"/>
              <a:gd name="connsiteX13" fmla="*/ 3418908 w 5858333"/>
              <a:gd name="connsiteY13" fmla="*/ 4483062 h 4581374"/>
              <a:gd name="connsiteX14" fmla="*/ 2927109 w 5858333"/>
              <a:gd name="connsiteY14" fmla="*/ 4581374 h 4581374"/>
              <a:gd name="connsiteX15" fmla="*/ 2461066 w 5858333"/>
              <a:gd name="connsiteY15" fmla="*/ 4484095 h 4581374"/>
              <a:gd name="connsiteX16" fmla="*/ 2066593 w 5858333"/>
              <a:gd name="connsiteY16" fmla="*/ 4361627 h 4581374"/>
              <a:gd name="connsiteX17" fmla="*/ 2017369 w 5858333"/>
              <a:gd name="connsiteY17" fmla="*/ 3625639 h 4581374"/>
              <a:gd name="connsiteX18" fmla="*/ 1570810 w 5858333"/>
              <a:gd name="connsiteY18" fmla="*/ 1666880 h 4581374"/>
              <a:gd name="connsiteX19" fmla="*/ 1174660 w 5858333"/>
              <a:gd name="connsiteY19" fmla="*/ 1801560 h 4581374"/>
              <a:gd name="connsiteX20" fmla="*/ 962 w 5858333"/>
              <a:gd name="connsiteY20" fmla="*/ 1805327 h 4581374"/>
              <a:gd name="connsiteX21" fmla="*/ 0 w 5858333"/>
              <a:gd name="connsiteY21" fmla="*/ 768621 h 4581374"/>
              <a:gd name="connsiteX22" fmla="*/ 172412 w 5858333"/>
              <a:gd name="connsiteY22" fmla="*/ 443841 h 4581374"/>
              <a:gd name="connsiteX23" fmla="*/ 575310 w 5858333"/>
              <a:gd name="connsiteY23" fmla="*/ 330471 h 4581374"/>
              <a:gd name="connsiteX24" fmla="*/ 1068715 w 5858333"/>
              <a:gd name="connsiteY24" fmla="*/ 384786 h 4581374"/>
              <a:gd name="connsiteX25" fmla="*/ 1493530 w 5858333"/>
              <a:gd name="connsiteY25" fmla="*/ 543972 h 4581374"/>
              <a:gd name="connsiteX26" fmla="*/ 1814234 w 5858333"/>
              <a:gd name="connsiteY26" fmla="*/ 292341 h 4581374"/>
              <a:gd name="connsiteX27" fmla="*/ 2932739 w 5858333"/>
              <a:gd name="connsiteY27" fmla="*/ 0 h 4581374"/>
              <a:gd name="connsiteX0" fmla="*/ 2932739 w 5858333"/>
              <a:gd name="connsiteY0" fmla="*/ 0 h 4581374"/>
              <a:gd name="connsiteX1" fmla="*/ 4245383 w 5858333"/>
              <a:gd name="connsiteY1" fmla="*/ 424718 h 4581374"/>
              <a:gd name="connsiteX2" fmla="*/ 4369189 w 5858333"/>
              <a:gd name="connsiteY2" fmla="*/ 541367 h 4581374"/>
              <a:gd name="connsiteX3" fmla="*/ 4712089 w 5858333"/>
              <a:gd name="connsiteY3" fmla="*/ 415266 h 4581374"/>
              <a:gd name="connsiteX4" fmla="*/ 5287218 w 5858333"/>
              <a:gd name="connsiteY4" fmla="*/ 326733 h 4581374"/>
              <a:gd name="connsiteX5" fmla="*/ 5747457 w 5858333"/>
              <a:gd name="connsiteY5" fmla="*/ 493371 h 4581374"/>
              <a:gd name="connsiteX6" fmla="*/ 5858332 w 5858333"/>
              <a:gd name="connsiteY6" fmla="*/ 782077 h 4581374"/>
              <a:gd name="connsiteX7" fmla="*/ 5443067 w 5858333"/>
              <a:gd name="connsiteY7" fmla="*/ 1469662 h 4581374"/>
              <a:gd name="connsiteX8" fmla="*/ 4911089 w 5858333"/>
              <a:gd name="connsiteY8" fmla="*/ 1759221 h 4581374"/>
              <a:gd name="connsiteX9" fmla="*/ 4702180 w 5858333"/>
              <a:gd name="connsiteY9" fmla="*/ 1800222 h 4581374"/>
              <a:gd name="connsiteX10" fmla="*/ 4289461 w 5858333"/>
              <a:gd name="connsiteY10" fmla="*/ 1663674 h 4581374"/>
              <a:gd name="connsiteX11" fmla="*/ 3848922 w 5858333"/>
              <a:gd name="connsiteY11" fmla="*/ 3625504 h 4581374"/>
              <a:gd name="connsiteX12" fmla="*/ 3842050 w 5858333"/>
              <a:gd name="connsiteY12" fmla="*/ 4318196 h 4581374"/>
              <a:gd name="connsiteX13" fmla="*/ 3418908 w 5858333"/>
              <a:gd name="connsiteY13" fmla="*/ 4483062 h 4581374"/>
              <a:gd name="connsiteX14" fmla="*/ 2927109 w 5858333"/>
              <a:gd name="connsiteY14" fmla="*/ 4581374 h 4581374"/>
              <a:gd name="connsiteX15" fmla="*/ 2461066 w 5858333"/>
              <a:gd name="connsiteY15" fmla="*/ 4484095 h 4581374"/>
              <a:gd name="connsiteX16" fmla="*/ 2066593 w 5858333"/>
              <a:gd name="connsiteY16" fmla="*/ 4361627 h 4581374"/>
              <a:gd name="connsiteX17" fmla="*/ 2017369 w 5858333"/>
              <a:gd name="connsiteY17" fmla="*/ 3625639 h 4581374"/>
              <a:gd name="connsiteX18" fmla="*/ 1570810 w 5858333"/>
              <a:gd name="connsiteY18" fmla="*/ 1666880 h 4581374"/>
              <a:gd name="connsiteX19" fmla="*/ 1174660 w 5858333"/>
              <a:gd name="connsiteY19" fmla="*/ 1801560 h 4581374"/>
              <a:gd name="connsiteX20" fmla="*/ 962 w 5858333"/>
              <a:gd name="connsiteY20" fmla="*/ 1805327 h 4581374"/>
              <a:gd name="connsiteX21" fmla="*/ 0 w 5858333"/>
              <a:gd name="connsiteY21" fmla="*/ 768621 h 4581374"/>
              <a:gd name="connsiteX22" fmla="*/ 172412 w 5858333"/>
              <a:gd name="connsiteY22" fmla="*/ 443841 h 4581374"/>
              <a:gd name="connsiteX23" fmla="*/ 575310 w 5858333"/>
              <a:gd name="connsiteY23" fmla="*/ 330471 h 4581374"/>
              <a:gd name="connsiteX24" fmla="*/ 1068715 w 5858333"/>
              <a:gd name="connsiteY24" fmla="*/ 384786 h 4581374"/>
              <a:gd name="connsiteX25" fmla="*/ 1493530 w 5858333"/>
              <a:gd name="connsiteY25" fmla="*/ 543972 h 4581374"/>
              <a:gd name="connsiteX26" fmla="*/ 1814234 w 5858333"/>
              <a:gd name="connsiteY26" fmla="*/ 292341 h 4581374"/>
              <a:gd name="connsiteX27" fmla="*/ 2932739 w 5858333"/>
              <a:gd name="connsiteY27" fmla="*/ 0 h 4581374"/>
              <a:gd name="connsiteX0" fmla="*/ 2931784 w 5857378"/>
              <a:gd name="connsiteY0" fmla="*/ 0 h 4581374"/>
              <a:gd name="connsiteX1" fmla="*/ 4244428 w 5857378"/>
              <a:gd name="connsiteY1" fmla="*/ 424718 h 4581374"/>
              <a:gd name="connsiteX2" fmla="*/ 4368234 w 5857378"/>
              <a:gd name="connsiteY2" fmla="*/ 541367 h 4581374"/>
              <a:gd name="connsiteX3" fmla="*/ 4711134 w 5857378"/>
              <a:gd name="connsiteY3" fmla="*/ 415266 h 4581374"/>
              <a:gd name="connsiteX4" fmla="*/ 5286263 w 5857378"/>
              <a:gd name="connsiteY4" fmla="*/ 326733 h 4581374"/>
              <a:gd name="connsiteX5" fmla="*/ 5746502 w 5857378"/>
              <a:gd name="connsiteY5" fmla="*/ 493371 h 4581374"/>
              <a:gd name="connsiteX6" fmla="*/ 5857377 w 5857378"/>
              <a:gd name="connsiteY6" fmla="*/ 782077 h 4581374"/>
              <a:gd name="connsiteX7" fmla="*/ 5442112 w 5857378"/>
              <a:gd name="connsiteY7" fmla="*/ 1469662 h 4581374"/>
              <a:gd name="connsiteX8" fmla="*/ 4910134 w 5857378"/>
              <a:gd name="connsiteY8" fmla="*/ 1759221 h 4581374"/>
              <a:gd name="connsiteX9" fmla="*/ 4701225 w 5857378"/>
              <a:gd name="connsiteY9" fmla="*/ 1800222 h 4581374"/>
              <a:gd name="connsiteX10" fmla="*/ 4288506 w 5857378"/>
              <a:gd name="connsiteY10" fmla="*/ 1663674 h 4581374"/>
              <a:gd name="connsiteX11" fmla="*/ 3847967 w 5857378"/>
              <a:gd name="connsiteY11" fmla="*/ 3625504 h 4581374"/>
              <a:gd name="connsiteX12" fmla="*/ 3841095 w 5857378"/>
              <a:gd name="connsiteY12" fmla="*/ 4318196 h 4581374"/>
              <a:gd name="connsiteX13" fmla="*/ 3417953 w 5857378"/>
              <a:gd name="connsiteY13" fmla="*/ 4483062 h 4581374"/>
              <a:gd name="connsiteX14" fmla="*/ 2926154 w 5857378"/>
              <a:gd name="connsiteY14" fmla="*/ 4581374 h 4581374"/>
              <a:gd name="connsiteX15" fmla="*/ 2460111 w 5857378"/>
              <a:gd name="connsiteY15" fmla="*/ 4484095 h 4581374"/>
              <a:gd name="connsiteX16" fmla="*/ 2065638 w 5857378"/>
              <a:gd name="connsiteY16" fmla="*/ 4361627 h 4581374"/>
              <a:gd name="connsiteX17" fmla="*/ 2016414 w 5857378"/>
              <a:gd name="connsiteY17" fmla="*/ 3625639 h 4581374"/>
              <a:gd name="connsiteX18" fmla="*/ 1569855 w 5857378"/>
              <a:gd name="connsiteY18" fmla="*/ 1666880 h 4581374"/>
              <a:gd name="connsiteX19" fmla="*/ 1173705 w 5857378"/>
              <a:gd name="connsiteY19" fmla="*/ 1801560 h 4581374"/>
              <a:gd name="connsiteX20" fmla="*/ 7 w 5857378"/>
              <a:gd name="connsiteY20" fmla="*/ 1805327 h 4581374"/>
              <a:gd name="connsiteX21" fmla="*/ 10475 w 5857378"/>
              <a:gd name="connsiteY21" fmla="*/ 766716 h 4581374"/>
              <a:gd name="connsiteX22" fmla="*/ 171457 w 5857378"/>
              <a:gd name="connsiteY22" fmla="*/ 443841 h 4581374"/>
              <a:gd name="connsiteX23" fmla="*/ 574355 w 5857378"/>
              <a:gd name="connsiteY23" fmla="*/ 330471 h 4581374"/>
              <a:gd name="connsiteX24" fmla="*/ 1067760 w 5857378"/>
              <a:gd name="connsiteY24" fmla="*/ 384786 h 4581374"/>
              <a:gd name="connsiteX25" fmla="*/ 1492575 w 5857378"/>
              <a:gd name="connsiteY25" fmla="*/ 543972 h 4581374"/>
              <a:gd name="connsiteX26" fmla="*/ 1813279 w 5857378"/>
              <a:gd name="connsiteY26" fmla="*/ 292341 h 4581374"/>
              <a:gd name="connsiteX27" fmla="*/ 2931784 w 5857378"/>
              <a:gd name="connsiteY27" fmla="*/ 0 h 4581374"/>
              <a:gd name="connsiteX0" fmla="*/ 2931784 w 5857378"/>
              <a:gd name="connsiteY0" fmla="*/ 0 h 4581374"/>
              <a:gd name="connsiteX1" fmla="*/ 4244428 w 5857378"/>
              <a:gd name="connsiteY1" fmla="*/ 424718 h 4581374"/>
              <a:gd name="connsiteX2" fmla="*/ 4368234 w 5857378"/>
              <a:gd name="connsiteY2" fmla="*/ 541367 h 4581374"/>
              <a:gd name="connsiteX3" fmla="*/ 4711134 w 5857378"/>
              <a:gd name="connsiteY3" fmla="*/ 415266 h 4581374"/>
              <a:gd name="connsiteX4" fmla="*/ 5286263 w 5857378"/>
              <a:gd name="connsiteY4" fmla="*/ 326733 h 4581374"/>
              <a:gd name="connsiteX5" fmla="*/ 5746502 w 5857378"/>
              <a:gd name="connsiteY5" fmla="*/ 493371 h 4581374"/>
              <a:gd name="connsiteX6" fmla="*/ 5857377 w 5857378"/>
              <a:gd name="connsiteY6" fmla="*/ 782077 h 4581374"/>
              <a:gd name="connsiteX7" fmla="*/ 5442112 w 5857378"/>
              <a:gd name="connsiteY7" fmla="*/ 1469662 h 4581374"/>
              <a:gd name="connsiteX8" fmla="*/ 4910134 w 5857378"/>
              <a:gd name="connsiteY8" fmla="*/ 1759221 h 4581374"/>
              <a:gd name="connsiteX9" fmla="*/ 4701225 w 5857378"/>
              <a:gd name="connsiteY9" fmla="*/ 1800222 h 4581374"/>
              <a:gd name="connsiteX10" fmla="*/ 4288506 w 5857378"/>
              <a:gd name="connsiteY10" fmla="*/ 1663674 h 4581374"/>
              <a:gd name="connsiteX11" fmla="*/ 3847967 w 5857378"/>
              <a:gd name="connsiteY11" fmla="*/ 3625504 h 4581374"/>
              <a:gd name="connsiteX12" fmla="*/ 3841095 w 5857378"/>
              <a:gd name="connsiteY12" fmla="*/ 4318196 h 4581374"/>
              <a:gd name="connsiteX13" fmla="*/ 3417953 w 5857378"/>
              <a:gd name="connsiteY13" fmla="*/ 4483062 h 4581374"/>
              <a:gd name="connsiteX14" fmla="*/ 2926154 w 5857378"/>
              <a:gd name="connsiteY14" fmla="*/ 4581374 h 4581374"/>
              <a:gd name="connsiteX15" fmla="*/ 2460111 w 5857378"/>
              <a:gd name="connsiteY15" fmla="*/ 4484095 h 4581374"/>
              <a:gd name="connsiteX16" fmla="*/ 2065638 w 5857378"/>
              <a:gd name="connsiteY16" fmla="*/ 4361627 h 4581374"/>
              <a:gd name="connsiteX17" fmla="*/ 2016414 w 5857378"/>
              <a:gd name="connsiteY17" fmla="*/ 3625639 h 4581374"/>
              <a:gd name="connsiteX18" fmla="*/ 1569855 w 5857378"/>
              <a:gd name="connsiteY18" fmla="*/ 1666880 h 4581374"/>
              <a:gd name="connsiteX19" fmla="*/ 1173705 w 5857378"/>
              <a:gd name="connsiteY19" fmla="*/ 1801560 h 4581374"/>
              <a:gd name="connsiteX20" fmla="*/ 7 w 5857378"/>
              <a:gd name="connsiteY20" fmla="*/ 1805327 h 4581374"/>
              <a:gd name="connsiteX21" fmla="*/ 10475 w 5857378"/>
              <a:gd name="connsiteY21" fmla="*/ 766716 h 4581374"/>
              <a:gd name="connsiteX22" fmla="*/ 171457 w 5857378"/>
              <a:gd name="connsiteY22" fmla="*/ 443841 h 4581374"/>
              <a:gd name="connsiteX23" fmla="*/ 574355 w 5857378"/>
              <a:gd name="connsiteY23" fmla="*/ 330471 h 4581374"/>
              <a:gd name="connsiteX24" fmla="*/ 1067760 w 5857378"/>
              <a:gd name="connsiteY24" fmla="*/ 384786 h 4581374"/>
              <a:gd name="connsiteX25" fmla="*/ 1492575 w 5857378"/>
              <a:gd name="connsiteY25" fmla="*/ 543972 h 4581374"/>
              <a:gd name="connsiteX26" fmla="*/ 1813279 w 5857378"/>
              <a:gd name="connsiteY26" fmla="*/ 292341 h 4581374"/>
              <a:gd name="connsiteX27" fmla="*/ 2931784 w 5857378"/>
              <a:gd name="connsiteY27" fmla="*/ 0 h 4581374"/>
              <a:gd name="connsiteX0" fmla="*/ 2931784 w 5857378"/>
              <a:gd name="connsiteY0" fmla="*/ 0 h 4581374"/>
              <a:gd name="connsiteX1" fmla="*/ 4244428 w 5857378"/>
              <a:gd name="connsiteY1" fmla="*/ 424718 h 4581374"/>
              <a:gd name="connsiteX2" fmla="*/ 4368234 w 5857378"/>
              <a:gd name="connsiteY2" fmla="*/ 541367 h 4581374"/>
              <a:gd name="connsiteX3" fmla="*/ 4711134 w 5857378"/>
              <a:gd name="connsiteY3" fmla="*/ 415266 h 4581374"/>
              <a:gd name="connsiteX4" fmla="*/ 5286263 w 5857378"/>
              <a:gd name="connsiteY4" fmla="*/ 326733 h 4581374"/>
              <a:gd name="connsiteX5" fmla="*/ 5746502 w 5857378"/>
              <a:gd name="connsiteY5" fmla="*/ 493371 h 4581374"/>
              <a:gd name="connsiteX6" fmla="*/ 5857377 w 5857378"/>
              <a:gd name="connsiteY6" fmla="*/ 782077 h 4581374"/>
              <a:gd name="connsiteX7" fmla="*/ 5442112 w 5857378"/>
              <a:gd name="connsiteY7" fmla="*/ 1469662 h 4581374"/>
              <a:gd name="connsiteX8" fmla="*/ 4910134 w 5857378"/>
              <a:gd name="connsiteY8" fmla="*/ 1759221 h 4581374"/>
              <a:gd name="connsiteX9" fmla="*/ 4701225 w 5857378"/>
              <a:gd name="connsiteY9" fmla="*/ 1800222 h 4581374"/>
              <a:gd name="connsiteX10" fmla="*/ 4288506 w 5857378"/>
              <a:gd name="connsiteY10" fmla="*/ 1663674 h 4581374"/>
              <a:gd name="connsiteX11" fmla="*/ 3847967 w 5857378"/>
              <a:gd name="connsiteY11" fmla="*/ 3625504 h 4581374"/>
              <a:gd name="connsiteX12" fmla="*/ 3841095 w 5857378"/>
              <a:gd name="connsiteY12" fmla="*/ 4318196 h 4581374"/>
              <a:gd name="connsiteX13" fmla="*/ 3417953 w 5857378"/>
              <a:gd name="connsiteY13" fmla="*/ 4483062 h 4581374"/>
              <a:gd name="connsiteX14" fmla="*/ 2926154 w 5857378"/>
              <a:gd name="connsiteY14" fmla="*/ 4581374 h 4581374"/>
              <a:gd name="connsiteX15" fmla="*/ 2460111 w 5857378"/>
              <a:gd name="connsiteY15" fmla="*/ 4484095 h 4581374"/>
              <a:gd name="connsiteX16" fmla="*/ 2065638 w 5857378"/>
              <a:gd name="connsiteY16" fmla="*/ 4361627 h 4581374"/>
              <a:gd name="connsiteX17" fmla="*/ 2016414 w 5857378"/>
              <a:gd name="connsiteY17" fmla="*/ 3625639 h 4581374"/>
              <a:gd name="connsiteX18" fmla="*/ 1569855 w 5857378"/>
              <a:gd name="connsiteY18" fmla="*/ 1666880 h 4581374"/>
              <a:gd name="connsiteX19" fmla="*/ 1173705 w 5857378"/>
              <a:gd name="connsiteY19" fmla="*/ 1801560 h 4581374"/>
              <a:gd name="connsiteX20" fmla="*/ 7 w 5857378"/>
              <a:gd name="connsiteY20" fmla="*/ 1805327 h 4581374"/>
              <a:gd name="connsiteX21" fmla="*/ 10475 w 5857378"/>
              <a:gd name="connsiteY21" fmla="*/ 766716 h 4581374"/>
              <a:gd name="connsiteX22" fmla="*/ 177172 w 5857378"/>
              <a:gd name="connsiteY22" fmla="*/ 443841 h 4581374"/>
              <a:gd name="connsiteX23" fmla="*/ 574355 w 5857378"/>
              <a:gd name="connsiteY23" fmla="*/ 330471 h 4581374"/>
              <a:gd name="connsiteX24" fmla="*/ 1067760 w 5857378"/>
              <a:gd name="connsiteY24" fmla="*/ 384786 h 4581374"/>
              <a:gd name="connsiteX25" fmla="*/ 1492575 w 5857378"/>
              <a:gd name="connsiteY25" fmla="*/ 543972 h 4581374"/>
              <a:gd name="connsiteX26" fmla="*/ 1813279 w 5857378"/>
              <a:gd name="connsiteY26" fmla="*/ 292341 h 4581374"/>
              <a:gd name="connsiteX27" fmla="*/ 2931784 w 5857378"/>
              <a:gd name="connsiteY27" fmla="*/ 0 h 4581374"/>
              <a:gd name="connsiteX0" fmla="*/ 2931784 w 5857378"/>
              <a:gd name="connsiteY0" fmla="*/ 0 h 4581374"/>
              <a:gd name="connsiteX1" fmla="*/ 4244428 w 5857378"/>
              <a:gd name="connsiteY1" fmla="*/ 424718 h 4581374"/>
              <a:gd name="connsiteX2" fmla="*/ 4368234 w 5857378"/>
              <a:gd name="connsiteY2" fmla="*/ 541367 h 4581374"/>
              <a:gd name="connsiteX3" fmla="*/ 4711134 w 5857378"/>
              <a:gd name="connsiteY3" fmla="*/ 415266 h 4581374"/>
              <a:gd name="connsiteX4" fmla="*/ 5286263 w 5857378"/>
              <a:gd name="connsiteY4" fmla="*/ 326733 h 4581374"/>
              <a:gd name="connsiteX5" fmla="*/ 5746502 w 5857378"/>
              <a:gd name="connsiteY5" fmla="*/ 493371 h 4581374"/>
              <a:gd name="connsiteX6" fmla="*/ 5857377 w 5857378"/>
              <a:gd name="connsiteY6" fmla="*/ 782077 h 4581374"/>
              <a:gd name="connsiteX7" fmla="*/ 5442112 w 5857378"/>
              <a:gd name="connsiteY7" fmla="*/ 1469662 h 4581374"/>
              <a:gd name="connsiteX8" fmla="*/ 4910134 w 5857378"/>
              <a:gd name="connsiteY8" fmla="*/ 1759221 h 4581374"/>
              <a:gd name="connsiteX9" fmla="*/ 4701225 w 5857378"/>
              <a:gd name="connsiteY9" fmla="*/ 1800222 h 4581374"/>
              <a:gd name="connsiteX10" fmla="*/ 4288506 w 5857378"/>
              <a:gd name="connsiteY10" fmla="*/ 1663674 h 4581374"/>
              <a:gd name="connsiteX11" fmla="*/ 3847967 w 5857378"/>
              <a:gd name="connsiteY11" fmla="*/ 3625504 h 4581374"/>
              <a:gd name="connsiteX12" fmla="*/ 3841095 w 5857378"/>
              <a:gd name="connsiteY12" fmla="*/ 4318196 h 4581374"/>
              <a:gd name="connsiteX13" fmla="*/ 3417953 w 5857378"/>
              <a:gd name="connsiteY13" fmla="*/ 4483062 h 4581374"/>
              <a:gd name="connsiteX14" fmla="*/ 2926154 w 5857378"/>
              <a:gd name="connsiteY14" fmla="*/ 4581374 h 4581374"/>
              <a:gd name="connsiteX15" fmla="*/ 2460111 w 5857378"/>
              <a:gd name="connsiteY15" fmla="*/ 4484095 h 4581374"/>
              <a:gd name="connsiteX16" fmla="*/ 2065638 w 5857378"/>
              <a:gd name="connsiteY16" fmla="*/ 4361627 h 4581374"/>
              <a:gd name="connsiteX17" fmla="*/ 2016414 w 5857378"/>
              <a:gd name="connsiteY17" fmla="*/ 3625639 h 4581374"/>
              <a:gd name="connsiteX18" fmla="*/ 1569855 w 5857378"/>
              <a:gd name="connsiteY18" fmla="*/ 1666880 h 4581374"/>
              <a:gd name="connsiteX19" fmla="*/ 1173705 w 5857378"/>
              <a:gd name="connsiteY19" fmla="*/ 1801560 h 4581374"/>
              <a:gd name="connsiteX20" fmla="*/ 7 w 5857378"/>
              <a:gd name="connsiteY20" fmla="*/ 1805327 h 4581374"/>
              <a:gd name="connsiteX21" fmla="*/ 10475 w 5857378"/>
              <a:gd name="connsiteY21" fmla="*/ 766716 h 4581374"/>
              <a:gd name="connsiteX22" fmla="*/ 177172 w 5857378"/>
              <a:gd name="connsiteY22" fmla="*/ 443841 h 4581374"/>
              <a:gd name="connsiteX23" fmla="*/ 574355 w 5857378"/>
              <a:gd name="connsiteY23" fmla="*/ 330471 h 4581374"/>
              <a:gd name="connsiteX24" fmla="*/ 1067760 w 5857378"/>
              <a:gd name="connsiteY24" fmla="*/ 384786 h 4581374"/>
              <a:gd name="connsiteX25" fmla="*/ 1492575 w 5857378"/>
              <a:gd name="connsiteY25" fmla="*/ 543972 h 4581374"/>
              <a:gd name="connsiteX26" fmla="*/ 1813279 w 5857378"/>
              <a:gd name="connsiteY26" fmla="*/ 292341 h 4581374"/>
              <a:gd name="connsiteX27" fmla="*/ 2931784 w 5857378"/>
              <a:gd name="connsiteY27" fmla="*/ 0 h 4581374"/>
              <a:gd name="connsiteX0" fmla="*/ 2931784 w 5857378"/>
              <a:gd name="connsiteY0" fmla="*/ 0 h 4581374"/>
              <a:gd name="connsiteX1" fmla="*/ 4244428 w 5857378"/>
              <a:gd name="connsiteY1" fmla="*/ 424718 h 4581374"/>
              <a:gd name="connsiteX2" fmla="*/ 4368234 w 5857378"/>
              <a:gd name="connsiteY2" fmla="*/ 541367 h 4581374"/>
              <a:gd name="connsiteX3" fmla="*/ 4711134 w 5857378"/>
              <a:gd name="connsiteY3" fmla="*/ 415266 h 4581374"/>
              <a:gd name="connsiteX4" fmla="*/ 5286263 w 5857378"/>
              <a:gd name="connsiteY4" fmla="*/ 326733 h 4581374"/>
              <a:gd name="connsiteX5" fmla="*/ 5746502 w 5857378"/>
              <a:gd name="connsiteY5" fmla="*/ 493371 h 4581374"/>
              <a:gd name="connsiteX6" fmla="*/ 5857377 w 5857378"/>
              <a:gd name="connsiteY6" fmla="*/ 782077 h 4581374"/>
              <a:gd name="connsiteX7" fmla="*/ 5442112 w 5857378"/>
              <a:gd name="connsiteY7" fmla="*/ 1469662 h 4581374"/>
              <a:gd name="connsiteX8" fmla="*/ 4910134 w 5857378"/>
              <a:gd name="connsiteY8" fmla="*/ 1759221 h 4581374"/>
              <a:gd name="connsiteX9" fmla="*/ 4701225 w 5857378"/>
              <a:gd name="connsiteY9" fmla="*/ 1800222 h 4581374"/>
              <a:gd name="connsiteX10" fmla="*/ 4288506 w 5857378"/>
              <a:gd name="connsiteY10" fmla="*/ 1663674 h 4581374"/>
              <a:gd name="connsiteX11" fmla="*/ 3847967 w 5857378"/>
              <a:gd name="connsiteY11" fmla="*/ 3625504 h 4581374"/>
              <a:gd name="connsiteX12" fmla="*/ 3841095 w 5857378"/>
              <a:gd name="connsiteY12" fmla="*/ 4318196 h 4581374"/>
              <a:gd name="connsiteX13" fmla="*/ 3417953 w 5857378"/>
              <a:gd name="connsiteY13" fmla="*/ 4483062 h 4581374"/>
              <a:gd name="connsiteX14" fmla="*/ 2926154 w 5857378"/>
              <a:gd name="connsiteY14" fmla="*/ 4581374 h 4581374"/>
              <a:gd name="connsiteX15" fmla="*/ 2460111 w 5857378"/>
              <a:gd name="connsiteY15" fmla="*/ 4484095 h 4581374"/>
              <a:gd name="connsiteX16" fmla="*/ 2065638 w 5857378"/>
              <a:gd name="connsiteY16" fmla="*/ 4361627 h 4581374"/>
              <a:gd name="connsiteX17" fmla="*/ 2016414 w 5857378"/>
              <a:gd name="connsiteY17" fmla="*/ 3625639 h 4581374"/>
              <a:gd name="connsiteX18" fmla="*/ 1569855 w 5857378"/>
              <a:gd name="connsiteY18" fmla="*/ 1666880 h 4581374"/>
              <a:gd name="connsiteX19" fmla="*/ 1173705 w 5857378"/>
              <a:gd name="connsiteY19" fmla="*/ 1801560 h 4581374"/>
              <a:gd name="connsiteX20" fmla="*/ 7 w 5857378"/>
              <a:gd name="connsiteY20" fmla="*/ 1805327 h 4581374"/>
              <a:gd name="connsiteX21" fmla="*/ 10475 w 5857378"/>
              <a:gd name="connsiteY21" fmla="*/ 766716 h 4581374"/>
              <a:gd name="connsiteX22" fmla="*/ 169552 w 5857378"/>
              <a:gd name="connsiteY22" fmla="*/ 443841 h 4581374"/>
              <a:gd name="connsiteX23" fmla="*/ 574355 w 5857378"/>
              <a:gd name="connsiteY23" fmla="*/ 330471 h 4581374"/>
              <a:gd name="connsiteX24" fmla="*/ 1067760 w 5857378"/>
              <a:gd name="connsiteY24" fmla="*/ 384786 h 4581374"/>
              <a:gd name="connsiteX25" fmla="*/ 1492575 w 5857378"/>
              <a:gd name="connsiteY25" fmla="*/ 543972 h 4581374"/>
              <a:gd name="connsiteX26" fmla="*/ 1813279 w 5857378"/>
              <a:gd name="connsiteY26" fmla="*/ 292341 h 4581374"/>
              <a:gd name="connsiteX27" fmla="*/ 2931784 w 5857378"/>
              <a:gd name="connsiteY27" fmla="*/ 0 h 4581374"/>
              <a:gd name="connsiteX0" fmla="*/ 2931784 w 5857378"/>
              <a:gd name="connsiteY0" fmla="*/ 0 h 4581374"/>
              <a:gd name="connsiteX1" fmla="*/ 4244428 w 5857378"/>
              <a:gd name="connsiteY1" fmla="*/ 424718 h 4581374"/>
              <a:gd name="connsiteX2" fmla="*/ 4368234 w 5857378"/>
              <a:gd name="connsiteY2" fmla="*/ 541367 h 4581374"/>
              <a:gd name="connsiteX3" fmla="*/ 4711134 w 5857378"/>
              <a:gd name="connsiteY3" fmla="*/ 415266 h 4581374"/>
              <a:gd name="connsiteX4" fmla="*/ 5286263 w 5857378"/>
              <a:gd name="connsiteY4" fmla="*/ 326733 h 4581374"/>
              <a:gd name="connsiteX5" fmla="*/ 5746502 w 5857378"/>
              <a:gd name="connsiteY5" fmla="*/ 493371 h 4581374"/>
              <a:gd name="connsiteX6" fmla="*/ 5857377 w 5857378"/>
              <a:gd name="connsiteY6" fmla="*/ 782077 h 4581374"/>
              <a:gd name="connsiteX7" fmla="*/ 5442112 w 5857378"/>
              <a:gd name="connsiteY7" fmla="*/ 1469662 h 4581374"/>
              <a:gd name="connsiteX8" fmla="*/ 4910134 w 5857378"/>
              <a:gd name="connsiteY8" fmla="*/ 1759221 h 4581374"/>
              <a:gd name="connsiteX9" fmla="*/ 4701225 w 5857378"/>
              <a:gd name="connsiteY9" fmla="*/ 1800222 h 4581374"/>
              <a:gd name="connsiteX10" fmla="*/ 4288506 w 5857378"/>
              <a:gd name="connsiteY10" fmla="*/ 1663674 h 4581374"/>
              <a:gd name="connsiteX11" fmla="*/ 3847967 w 5857378"/>
              <a:gd name="connsiteY11" fmla="*/ 3625504 h 4581374"/>
              <a:gd name="connsiteX12" fmla="*/ 3841095 w 5857378"/>
              <a:gd name="connsiteY12" fmla="*/ 4318196 h 4581374"/>
              <a:gd name="connsiteX13" fmla="*/ 3417953 w 5857378"/>
              <a:gd name="connsiteY13" fmla="*/ 4483062 h 4581374"/>
              <a:gd name="connsiteX14" fmla="*/ 2926154 w 5857378"/>
              <a:gd name="connsiteY14" fmla="*/ 4581374 h 4581374"/>
              <a:gd name="connsiteX15" fmla="*/ 2460111 w 5857378"/>
              <a:gd name="connsiteY15" fmla="*/ 4484095 h 4581374"/>
              <a:gd name="connsiteX16" fmla="*/ 2065638 w 5857378"/>
              <a:gd name="connsiteY16" fmla="*/ 4361627 h 4581374"/>
              <a:gd name="connsiteX17" fmla="*/ 2016414 w 5857378"/>
              <a:gd name="connsiteY17" fmla="*/ 3625639 h 4581374"/>
              <a:gd name="connsiteX18" fmla="*/ 1569855 w 5857378"/>
              <a:gd name="connsiteY18" fmla="*/ 1666880 h 4581374"/>
              <a:gd name="connsiteX19" fmla="*/ 1173705 w 5857378"/>
              <a:gd name="connsiteY19" fmla="*/ 1801560 h 4581374"/>
              <a:gd name="connsiteX20" fmla="*/ 7 w 5857378"/>
              <a:gd name="connsiteY20" fmla="*/ 1805327 h 4581374"/>
              <a:gd name="connsiteX21" fmla="*/ 10475 w 5857378"/>
              <a:gd name="connsiteY21" fmla="*/ 766716 h 4581374"/>
              <a:gd name="connsiteX22" fmla="*/ 173362 w 5857378"/>
              <a:gd name="connsiteY22" fmla="*/ 443841 h 4581374"/>
              <a:gd name="connsiteX23" fmla="*/ 574355 w 5857378"/>
              <a:gd name="connsiteY23" fmla="*/ 330471 h 4581374"/>
              <a:gd name="connsiteX24" fmla="*/ 1067760 w 5857378"/>
              <a:gd name="connsiteY24" fmla="*/ 384786 h 4581374"/>
              <a:gd name="connsiteX25" fmla="*/ 1492575 w 5857378"/>
              <a:gd name="connsiteY25" fmla="*/ 543972 h 4581374"/>
              <a:gd name="connsiteX26" fmla="*/ 1813279 w 5857378"/>
              <a:gd name="connsiteY26" fmla="*/ 292341 h 4581374"/>
              <a:gd name="connsiteX27" fmla="*/ 2931784 w 5857378"/>
              <a:gd name="connsiteY27" fmla="*/ 0 h 4581374"/>
              <a:gd name="connsiteX0" fmla="*/ 2931784 w 5857378"/>
              <a:gd name="connsiteY0" fmla="*/ 0 h 4581374"/>
              <a:gd name="connsiteX1" fmla="*/ 4244428 w 5857378"/>
              <a:gd name="connsiteY1" fmla="*/ 424718 h 4581374"/>
              <a:gd name="connsiteX2" fmla="*/ 4368234 w 5857378"/>
              <a:gd name="connsiteY2" fmla="*/ 541367 h 4581374"/>
              <a:gd name="connsiteX3" fmla="*/ 4711134 w 5857378"/>
              <a:gd name="connsiteY3" fmla="*/ 415266 h 4581374"/>
              <a:gd name="connsiteX4" fmla="*/ 5286263 w 5857378"/>
              <a:gd name="connsiteY4" fmla="*/ 326733 h 4581374"/>
              <a:gd name="connsiteX5" fmla="*/ 5746502 w 5857378"/>
              <a:gd name="connsiteY5" fmla="*/ 493371 h 4581374"/>
              <a:gd name="connsiteX6" fmla="*/ 5857377 w 5857378"/>
              <a:gd name="connsiteY6" fmla="*/ 782077 h 4581374"/>
              <a:gd name="connsiteX7" fmla="*/ 5442112 w 5857378"/>
              <a:gd name="connsiteY7" fmla="*/ 1469662 h 4581374"/>
              <a:gd name="connsiteX8" fmla="*/ 4910134 w 5857378"/>
              <a:gd name="connsiteY8" fmla="*/ 1759221 h 4581374"/>
              <a:gd name="connsiteX9" fmla="*/ 4701225 w 5857378"/>
              <a:gd name="connsiteY9" fmla="*/ 1800222 h 4581374"/>
              <a:gd name="connsiteX10" fmla="*/ 4288506 w 5857378"/>
              <a:gd name="connsiteY10" fmla="*/ 1663674 h 4581374"/>
              <a:gd name="connsiteX11" fmla="*/ 3847967 w 5857378"/>
              <a:gd name="connsiteY11" fmla="*/ 3625504 h 4581374"/>
              <a:gd name="connsiteX12" fmla="*/ 3841095 w 5857378"/>
              <a:gd name="connsiteY12" fmla="*/ 4318196 h 4581374"/>
              <a:gd name="connsiteX13" fmla="*/ 3417953 w 5857378"/>
              <a:gd name="connsiteY13" fmla="*/ 4483062 h 4581374"/>
              <a:gd name="connsiteX14" fmla="*/ 2926154 w 5857378"/>
              <a:gd name="connsiteY14" fmla="*/ 4581374 h 4581374"/>
              <a:gd name="connsiteX15" fmla="*/ 2460111 w 5857378"/>
              <a:gd name="connsiteY15" fmla="*/ 4484095 h 4581374"/>
              <a:gd name="connsiteX16" fmla="*/ 2065638 w 5857378"/>
              <a:gd name="connsiteY16" fmla="*/ 4361627 h 4581374"/>
              <a:gd name="connsiteX17" fmla="*/ 2016414 w 5857378"/>
              <a:gd name="connsiteY17" fmla="*/ 3625639 h 4581374"/>
              <a:gd name="connsiteX18" fmla="*/ 1569855 w 5857378"/>
              <a:gd name="connsiteY18" fmla="*/ 1666880 h 4581374"/>
              <a:gd name="connsiteX19" fmla="*/ 1173705 w 5857378"/>
              <a:gd name="connsiteY19" fmla="*/ 1801560 h 4581374"/>
              <a:gd name="connsiteX20" fmla="*/ 7 w 5857378"/>
              <a:gd name="connsiteY20" fmla="*/ 1805327 h 4581374"/>
              <a:gd name="connsiteX21" fmla="*/ 10475 w 5857378"/>
              <a:gd name="connsiteY21" fmla="*/ 766716 h 4581374"/>
              <a:gd name="connsiteX22" fmla="*/ 173362 w 5857378"/>
              <a:gd name="connsiteY22" fmla="*/ 443841 h 4581374"/>
              <a:gd name="connsiteX23" fmla="*/ 574355 w 5857378"/>
              <a:gd name="connsiteY23" fmla="*/ 330471 h 4581374"/>
              <a:gd name="connsiteX24" fmla="*/ 1067760 w 5857378"/>
              <a:gd name="connsiteY24" fmla="*/ 384786 h 4581374"/>
              <a:gd name="connsiteX25" fmla="*/ 1492575 w 5857378"/>
              <a:gd name="connsiteY25" fmla="*/ 543972 h 4581374"/>
              <a:gd name="connsiteX26" fmla="*/ 1813279 w 5857378"/>
              <a:gd name="connsiteY26" fmla="*/ 292341 h 4581374"/>
              <a:gd name="connsiteX27" fmla="*/ 2931784 w 5857378"/>
              <a:gd name="connsiteY27" fmla="*/ 0 h 4581374"/>
              <a:gd name="connsiteX0" fmla="*/ 2931784 w 5857378"/>
              <a:gd name="connsiteY0" fmla="*/ 0 h 4581374"/>
              <a:gd name="connsiteX1" fmla="*/ 4244428 w 5857378"/>
              <a:gd name="connsiteY1" fmla="*/ 424718 h 4581374"/>
              <a:gd name="connsiteX2" fmla="*/ 4368234 w 5857378"/>
              <a:gd name="connsiteY2" fmla="*/ 541367 h 4581374"/>
              <a:gd name="connsiteX3" fmla="*/ 4711134 w 5857378"/>
              <a:gd name="connsiteY3" fmla="*/ 415266 h 4581374"/>
              <a:gd name="connsiteX4" fmla="*/ 5286263 w 5857378"/>
              <a:gd name="connsiteY4" fmla="*/ 326733 h 4581374"/>
              <a:gd name="connsiteX5" fmla="*/ 5746502 w 5857378"/>
              <a:gd name="connsiteY5" fmla="*/ 493371 h 4581374"/>
              <a:gd name="connsiteX6" fmla="*/ 5857377 w 5857378"/>
              <a:gd name="connsiteY6" fmla="*/ 782077 h 4581374"/>
              <a:gd name="connsiteX7" fmla="*/ 5442112 w 5857378"/>
              <a:gd name="connsiteY7" fmla="*/ 1469662 h 4581374"/>
              <a:gd name="connsiteX8" fmla="*/ 4910134 w 5857378"/>
              <a:gd name="connsiteY8" fmla="*/ 1759221 h 4581374"/>
              <a:gd name="connsiteX9" fmla="*/ 4701225 w 5857378"/>
              <a:gd name="connsiteY9" fmla="*/ 1800222 h 4581374"/>
              <a:gd name="connsiteX10" fmla="*/ 4288506 w 5857378"/>
              <a:gd name="connsiteY10" fmla="*/ 1663674 h 4581374"/>
              <a:gd name="connsiteX11" fmla="*/ 3847967 w 5857378"/>
              <a:gd name="connsiteY11" fmla="*/ 3625504 h 4581374"/>
              <a:gd name="connsiteX12" fmla="*/ 3841095 w 5857378"/>
              <a:gd name="connsiteY12" fmla="*/ 4318196 h 4581374"/>
              <a:gd name="connsiteX13" fmla="*/ 3417953 w 5857378"/>
              <a:gd name="connsiteY13" fmla="*/ 4483062 h 4581374"/>
              <a:gd name="connsiteX14" fmla="*/ 2926154 w 5857378"/>
              <a:gd name="connsiteY14" fmla="*/ 4581374 h 4581374"/>
              <a:gd name="connsiteX15" fmla="*/ 2460111 w 5857378"/>
              <a:gd name="connsiteY15" fmla="*/ 4484095 h 4581374"/>
              <a:gd name="connsiteX16" fmla="*/ 2065638 w 5857378"/>
              <a:gd name="connsiteY16" fmla="*/ 4361627 h 4581374"/>
              <a:gd name="connsiteX17" fmla="*/ 2016414 w 5857378"/>
              <a:gd name="connsiteY17" fmla="*/ 3625639 h 4581374"/>
              <a:gd name="connsiteX18" fmla="*/ 1569855 w 5857378"/>
              <a:gd name="connsiteY18" fmla="*/ 1666880 h 4581374"/>
              <a:gd name="connsiteX19" fmla="*/ 1173705 w 5857378"/>
              <a:gd name="connsiteY19" fmla="*/ 1801560 h 4581374"/>
              <a:gd name="connsiteX20" fmla="*/ 7 w 5857378"/>
              <a:gd name="connsiteY20" fmla="*/ 1805327 h 4581374"/>
              <a:gd name="connsiteX21" fmla="*/ 10475 w 5857378"/>
              <a:gd name="connsiteY21" fmla="*/ 766716 h 4581374"/>
              <a:gd name="connsiteX22" fmla="*/ 173362 w 5857378"/>
              <a:gd name="connsiteY22" fmla="*/ 443841 h 4581374"/>
              <a:gd name="connsiteX23" fmla="*/ 574355 w 5857378"/>
              <a:gd name="connsiteY23" fmla="*/ 330471 h 4581374"/>
              <a:gd name="connsiteX24" fmla="*/ 1067760 w 5857378"/>
              <a:gd name="connsiteY24" fmla="*/ 384786 h 4581374"/>
              <a:gd name="connsiteX25" fmla="*/ 1492575 w 5857378"/>
              <a:gd name="connsiteY25" fmla="*/ 543972 h 4581374"/>
              <a:gd name="connsiteX26" fmla="*/ 1813279 w 5857378"/>
              <a:gd name="connsiteY26" fmla="*/ 292341 h 4581374"/>
              <a:gd name="connsiteX27" fmla="*/ 2931784 w 5857378"/>
              <a:gd name="connsiteY27" fmla="*/ 0 h 4581374"/>
              <a:gd name="connsiteX0" fmla="*/ 3016907 w 5942501"/>
              <a:gd name="connsiteY0" fmla="*/ 0 h 4581374"/>
              <a:gd name="connsiteX1" fmla="*/ 4329551 w 5942501"/>
              <a:gd name="connsiteY1" fmla="*/ 424718 h 4581374"/>
              <a:gd name="connsiteX2" fmla="*/ 4453357 w 5942501"/>
              <a:gd name="connsiteY2" fmla="*/ 541367 h 4581374"/>
              <a:gd name="connsiteX3" fmla="*/ 4796257 w 5942501"/>
              <a:gd name="connsiteY3" fmla="*/ 415266 h 4581374"/>
              <a:gd name="connsiteX4" fmla="*/ 5371386 w 5942501"/>
              <a:gd name="connsiteY4" fmla="*/ 326733 h 4581374"/>
              <a:gd name="connsiteX5" fmla="*/ 5831625 w 5942501"/>
              <a:gd name="connsiteY5" fmla="*/ 493371 h 4581374"/>
              <a:gd name="connsiteX6" fmla="*/ 5942500 w 5942501"/>
              <a:gd name="connsiteY6" fmla="*/ 782077 h 4581374"/>
              <a:gd name="connsiteX7" fmla="*/ 5527235 w 5942501"/>
              <a:gd name="connsiteY7" fmla="*/ 1469662 h 4581374"/>
              <a:gd name="connsiteX8" fmla="*/ 4995257 w 5942501"/>
              <a:gd name="connsiteY8" fmla="*/ 1759221 h 4581374"/>
              <a:gd name="connsiteX9" fmla="*/ 4786348 w 5942501"/>
              <a:gd name="connsiteY9" fmla="*/ 1800222 h 4581374"/>
              <a:gd name="connsiteX10" fmla="*/ 4373629 w 5942501"/>
              <a:gd name="connsiteY10" fmla="*/ 1663674 h 4581374"/>
              <a:gd name="connsiteX11" fmla="*/ 3933090 w 5942501"/>
              <a:gd name="connsiteY11" fmla="*/ 3625504 h 4581374"/>
              <a:gd name="connsiteX12" fmla="*/ 3926218 w 5942501"/>
              <a:gd name="connsiteY12" fmla="*/ 4318196 h 4581374"/>
              <a:gd name="connsiteX13" fmla="*/ 3503076 w 5942501"/>
              <a:gd name="connsiteY13" fmla="*/ 4483062 h 4581374"/>
              <a:gd name="connsiteX14" fmla="*/ 3011277 w 5942501"/>
              <a:gd name="connsiteY14" fmla="*/ 4581374 h 4581374"/>
              <a:gd name="connsiteX15" fmla="*/ 2545234 w 5942501"/>
              <a:gd name="connsiteY15" fmla="*/ 4484095 h 4581374"/>
              <a:gd name="connsiteX16" fmla="*/ 2150761 w 5942501"/>
              <a:gd name="connsiteY16" fmla="*/ 4361627 h 4581374"/>
              <a:gd name="connsiteX17" fmla="*/ 2101537 w 5942501"/>
              <a:gd name="connsiteY17" fmla="*/ 3625639 h 4581374"/>
              <a:gd name="connsiteX18" fmla="*/ 1654978 w 5942501"/>
              <a:gd name="connsiteY18" fmla="*/ 1666880 h 4581374"/>
              <a:gd name="connsiteX19" fmla="*/ 1258828 w 5942501"/>
              <a:gd name="connsiteY19" fmla="*/ 1801560 h 4581374"/>
              <a:gd name="connsiteX20" fmla="*/ 85130 w 5942501"/>
              <a:gd name="connsiteY20" fmla="*/ 1805327 h 4581374"/>
              <a:gd name="connsiteX21" fmla="*/ 91787 w 5942501"/>
              <a:gd name="connsiteY21" fmla="*/ 1180101 h 4581374"/>
              <a:gd name="connsiteX22" fmla="*/ 95598 w 5942501"/>
              <a:gd name="connsiteY22" fmla="*/ 766716 h 4581374"/>
              <a:gd name="connsiteX23" fmla="*/ 258485 w 5942501"/>
              <a:gd name="connsiteY23" fmla="*/ 443841 h 4581374"/>
              <a:gd name="connsiteX24" fmla="*/ 659478 w 5942501"/>
              <a:gd name="connsiteY24" fmla="*/ 330471 h 4581374"/>
              <a:gd name="connsiteX25" fmla="*/ 1152883 w 5942501"/>
              <a:gd name="connsiteY25" fmla="*/ 384786 h 4581374"/>
              <a:gd name="connsiteX26" fmla="*/ 1577698 w 5942501"/>
              <a:gd name="connsiteY26" fmla="*/ 543972 h 4581374"/>
              <a:gd name="connsiteX27" fmla="*/ 1898402 w 5942501"/>
              <a:gd name="connsiteY27" fmla="*/ 292341 h 4581374"/>
              <a:gd name="connsiteX28" fmla="*/ 3016907 w 5942501"/>
              <a:gd name="connsiteY28" fmla="*/ 0 h 4581374"/>
              <a:gd name="connsiteX0" fmla="*/ 2994553 w 5920147"/>
              <a:gd name="connsiteY0" fmla="*/ 0 h 4581374"/>
              <a:gd name="connsiteX1" fmla="*/ 4307197 w 5920147"/>
              <a:gd name="connsiteY1" fmla="*/ 424718 h 4581374"/>
              <a:gd name="connsiteX2" fmla="*/ 4431003 w 5920147"/>
              <a:gd name="connsiteY2" fmla="*/ 541367 h 4581374"/>
              <a:gd name="connsiteX3" fmla="*/ 4773903 w 5920147"/>
              <a:gd name="connsiteY3" fmla="*/ 415266 h 4581374"/>
              <a:gd name="connsiteX4" fmla="*/ 5349032 w 5920147"/>
              <a:gd name="connsiteY4" fmla="*/ 326733 h 4581374"/>
              <a:gd name="connsiteX5" fmla="*/ 5809271 w 5920147"/>
              <a:gd name="connsiteY5" fmla="*/ 493371 h 4581374"/>
              <a:gd name="connsiteX6" fmla="*/ 5920146 w 5920147"/>
              <a:gd name="connsiteY6" fmla="*/ 782077 h 4581374"/>
              <a:gd name="connsiteX7" fmla="*/ 5504881 w 5920147"/>
              <a:gd name="connsiteY7" fmla="*/ 1469662 h 4581374"/>
              <a:gd name="connsiteX8" fmla="*/ 4972903 w 5920147"/>
              <a:gd name="connsiteY8" fmla="*/ 1759221 h 4581374"/>
              <a:gd name="connsiteX9" fmla="*/ 4763994 w 5920147"/>
              <a:gd name="connsiteY9" fmla="*/ 1800222 h 4581374"/>
              <a:gd name="connsiteX10" fmla="*/ 4351275 w 5920147"/>
              <a:gd name="connsiteY10" fmla="*/ 1663674 h 4581374"/>
              <a:gd name="connsiteX11" fmla="*/ 3910736 w 5920147"/>
              <a:gd name="connsiteY11" fmla="*/ 3625504 h 4581374"/>
              <a:gd name="connsiteX12" fmla="*/ 3903864 w 5920147"/>
              <a:gd name="connsiteY12" fmla="*/ 4318196 h 4581374"/>
              <a:gd name="connsiteX13" fmla="*/ 3480722 w 5920147"/>
              <a:gd name="connsiteY13" fmla="*/ 4483062 h 4581374"/>
              <a:gd name="connsiteX14" fmla="*/ 2988923 w 5920147"/>
              <a:gd name="connsiteY14" fmla="*/ 4581374 h 4581374"/>
              <a:gd name="connsiteX15" fmla="*/ 2522880 w 5920147"/>
              <a:gd name="connsiteY15" fmla="*/ 4484095 h 4581374"/>
              <a:gd name="connsiteX16" fmla="*/ 2128407 w 5920147"/>
              <a:gd name="connsiteY16" fmla="*/ 4361627 h 4581374"/>
              <a:gd name="connsiteX17" fmla="*/ 2079183 w 5920147"/>
              <a:gd name="connsiteY17" fmla="*/ 3625639 h 4581374"/>
              <a:gd name="connsiteX18" fmla="*/ 1632624 w 5920147"/>
              <a:gd name="connsiteY18" fmla="*/ 1666880 h 4581374"/>
              <a:gd name="connsiteX19" fmla="*/ 1236474 w 5920147"/>
              <a:gd name="connsiteY19" fmla="*/ 1801560 h 4581374"/>
              <a:gd name="connsiteX20" fmla="*/ 62776 w 5920147"/>
              <a:gd name="connsiteY20" fmla="*/ 1805327 h 4581374"/>
              <a:gd name="connsiteX21" fmla="*/ 189448 w 5920147"/>
              <a:gd name="connsiteY21" fmla="*/ 1204866 h 4581374"/>
              <a:gd name="connsiteX22" fmla="*/ 73244 w 5920147"/>
              <a:gd name="connsiteY22" fmla="*/ 766716 h 4581374"/>
              <a:gd name="connsiteX23" fmla="*/ 236131 w 5920147"/>
              <a:gd name="connsiteY23" fmla="*/ 443841 h 4581374"/>
              <a:gd name="connsiteX24" fmla="*/ 637124 w 5920147"/>
              <a:gd name="connsiteY24" fmla="*/ 330471 h 4581374"/>
              <a:gd name="connsiteX25" fmla="*/ 1130529 w 5920147"/>
              <a:gd name="connsiteY25" fmla="*/ 384786 h 4581374"/>
              <a:gd name="connsiteX26" fmla="*/ 1555344 w 5920147"/>
              <a:gd name="connsiteY26" fmla="*/ 543972 h 4581374"/>
              <a:gd name="connsiteX27" fmla="*/ 1876048 w 5920147"/>
              <a:gd name="connsiteY27" fmla="*/ 292341 h 4581374"/>
              <a:gd name="connsiteX28" fmla="*/ 2994553 w 5920147"/>
              <a:gd name="connsiteY28" fmla="*/ 0 h 4581374"/>
              <a:gd name="connsiteX0" fmla="*/ 2994553 w 5920147"/>
              <a:gd name="connsiteY0" fmla="*/ 0 h 4581374"/>
              <a:gd name="connsiteX1" fmla="*/ 4307197 w 5920147"/>
              <a:gd name="connsiteY1" fmla="*/ 424718 h 4581374"/>
              <a:gd name="connsiteX2" fmla="*/ 4431003 w 5920147"/>
              <a:gd name="connsiteY2" fmla="*/ 541367 h 4581374"/>
              <a:gd name="connsiteX3" fmla="*/ 4773903 w 5920147"/>
              <a:gd name="connsiteY3" fmla="*/ 415266 h 4581374"/>
              <a:gd name="connsiteX4" fmla="*/ 5349032 w 5920147"/>
              <a:gd name="connsiteY4" fmla="*/ 326733 h 4581374"/>
              <a:gd name="connsiteX5" fmla="*/ 5809271 w 5920147"/>
              <a:gd name="connsiteY5" fmla="*/ 493371 h 4581374"/>
              <a:gd name="connsiteX6" fmla="*/ 5920146 w 5920147"/>
              <a:gd name="connsiteY6" fmla="*/ 782077 h 4581374"/>
              <a:gd name="connsiteX7" fmla="*/ 5504881 w 5920147"/>
              <a:gd name="connsiteY7" fmla="*/ 1469662 h 4581374"/>
              <a:gd name="connsiteX8" fmla="*/ 4972903 w 5920147"/>
              <a:gd name="connsiteY8" fmla="*/ 1759221 h 4581374"/>
              <a:gd name="connsiteX9" fmla="*/ 4763994 w 5920147"/>
              <a:gd name="connsiteY9" fmla="*/ 1800222 h 4581374"/>
              <a:gd name="connsiteX10" fmla="*/ 4351275 w 5920147"/>
              <a:gd name="connsiteY10" fmla="*/ 1663674 h 4581374"/>
              <a:gd name="connsiteX11" fmla="*/ 3910736 w 5920147"/>
              <a:gd name="connsiteY11" fmla="*/ 3625504 h 4581374"/>
              <a:gd name="connsiteX12" fmla="*/ 3903864 w 5920147"/>
              <a:gd name="connsiteY12" fmla="*/ 4318196 h 4581374"/>
              <a:gd name="connsiteX13" fmla="*/ 3480722 w 5920147"/>
              <a:gd name="connsiteY13" fmla="*/ 4483062 h 4581374"/>
              <a:gd name="connsiteX14" fmla="*/ 2988923 w 5920147"/>
              <a:gd name="connsiteY14" fmla="*/ 4581374 h 4581374"/>
              <a:gd name="connsiteX15" fmla="*/ 2522880 w 5920147"/>
              <a:gd name="connsiteY15" fmla="*/ 4484095 h 4581374"/>
              <a:gd name="connsiteX16" fmla="*/ 2128407 w 5920147"/>
              <a:gd name="connsiteY16" fmla="*/ 4361627 h 4581374"/>
              <a:gd name="connsiteX17" fmla="*/ 2079183 w 5920147"/>
              <a:gd name="connsiteY17" fmla="*/ 3625639 h 4581374"/>
              <a:gd name="connsiteX18" fmla="*/ 1632624 w 5920147"/>
              <a:gd name="connsiteY18" fmla="*/ 1666880 h 4581374"/>
              <a:gd name="connsiteX19" fmla="*/ 1236474 w 5920147"/>
              <a:gd name="connsiteY19" fmla="*/ 1801560 h 4581374"/>
              <a:gd name="connsiteX20" fmla="*/ 62776 w 5920147"/>
              <a:gd name="connsiteY20" fmla="*/ 1805327 h 4581374"/>
              <a:gd name="connsiteX21" fmla="*/ 189448 w 5920147"/>
              <a:gd name="connsiteY21" fmla="*/ 1204866 h 4581374"/>
              <a:gd name="connsiteX22" fmla="*/ 73244 w 5920147"/>
              <a:gd name="connsiteY22" fmla="*/ 766716 h 4581374"/>
              <a:gd name="connsiteX23" fmla="*/ 236131 w 5920147"/>
              <a:gd name="connsiteY23" fmla="*/ 443841 h 4581374"/>
              <a:gd name="connsiteX24" fmla="*/ 637124 w 5920147"/>
              <a:gd name="connsiteY24" fmla="*/ 330471 h 4581374"/>
              <a:gd name="connsiteX25" fmla="*/ 1130529 w 5920147"/>
              <a:gd name="connsiteY25" fmla="*/ 384786 h 4581374"/>
              <a:gd name="connsiteX26" fmla="*/ 1555344 w 5920147"/>
              <a:gd name="connsiteY26" fmla="*/ 543972 h 4581374"/>
              <a:gd name="connsiteX27" fmla="*/ 1876048 w 5920147"/>
              <a:gd name="connsiteY27" fmla="*/ 292341 h 4581374"/>
              <a:gd name="connsiteX28" fmla="*/ 2994553 w 5920147"/>
              <a:gd name="connsiteY28" fmla="*/ 0 h 4581374"/>
              <a:gd name="connsiteX0" fmla="*/ 2994553 w 5920147"/>
              <a:gd name="connsiteY0" fmla="*/ 0 h 4581374"/>
              <a:gd name="connsiteX1" fmla="*/ 4307197 w 5920147"/>
              <a:gd name="connsiteY1" fmla="*/ 424718 h 4581374"/>
              <a:gd name="connsiteX2" fmla="*/ 4431003 w 5920147"/>
              <a:gd name="connsiteY2" fmla="*/ 541367 h 4581374"/>
              <a:gd name="connsiteX3" fmla="*/ 4773903 w 5920147"/>
              <a:gd name="connsiteY3" fmla="*/ 415266 h 4581374"/>
              <a:gd name="connsiteX4" fmla="*/ 5349032 w 5920147"/>
              <a:gd name="connsiteY4" fmla="*/ 326733 h 4581374"/>
              <a:gd name="connsiteX5" fmla="*/ 5809271 w 5920147"/>
              <a:gd name="connsiteY5" fmla="*/ 493371 h 4581374"/>
              <a:gd name="connsiteX6" fmla="*/ 5920146 w 5920147"/>
              <a:gd name="connsiteY6" fmla="*/ 782077 h 4581374"/>
              <a:gd name="connsiteX7" fmla="*/ 5504881 w 5920147"/>
              <a:gd name="connsiteY7" fmla="*/ 1469662 h 4581374"/>
              <a:gd name="connsiteX8" fmla="*/ 4972903 w 5920147"/>
              <a:gd name="connsiteY8" fmla="*/ 1759221 h 4581374"/>
              <a:gd name="connsiteX9" fmla="*/ 4763994 w 5920147"/>
              <a:gd name="connsiteY9" fmla="*/ 1800222 h 4581374"/>
              <a:gd name="connsiteX10" fmla="*/ 4351275 w 5920147"/>
              <a:gd name="connsiteY10" fmla="*/ 1663674 h 4581374"/>
              <a:gd name="connsiteX11" fmla="*/ 3910736 w 5920147"/>
              <a:gd name="connsiteY11" fmla="*/ 3625504 h 4581374"/>
              <a:gd name="connsiteX12" fmla="*/ 3903864 w 5920147"/>
              <a:gd name="connsiteY12" fmla="*/ 4318196 h 4581374"/>
              <a:gd name="connsiteX13" fmla="*/ 3480722 w 5920147"/>
              <a:gd name="connsiteY13" fmla="*/ 4483062 h 4581374"/>
              <a:gd name="connsiteX14" fmla="*/ 2988923 w 5920147"/>
              <a:gd name="connsiteY14" fmla="*/ 4581374 h 4581374"/>
              <a:gd name="connsiteX15" fmla="*/ 2522880 w 5920147"/>
              <a:gd name="connsiteY15" fmla="*/ 4484095 h 4581374"/>
              <a:gd name="connsiteX16" fmla="*/ 2128407 w 5920147"/>
              <a:gd name="connsiteY16" fmla="*/ 4361627 h 4581374"/>
              <a:gd name="connsiteX17" fmla="*/ 2079183 w 5920147"/>
              <a:gd name="connsiteY17" fmla="*/ 3625639 h 4581374"/>
              <a:gd name="connsiteX18" fmla="*/ 1632624 w 5920147"/>
              <a:gd name="connsiteY18" fmla="*/ 1666880 h 4581374"/>
              <a:gd name="connsiteX19" fmla="*/ 1236474 w 5920147"/>
              <a:gd name="connsiteY19" fmla="*/ 1801560 h 4581374"/>
              <a:gd name="connsiteX20" fmla="*/ 62776 w 5920147"/>
              <a:gd name="connsiteY20" fmla="*/ 1805327 h 4581374"/>
              <a:gd name="connsiteX21" fmla="*/ 189448 w 5920147"/>
              <a:gd name="connsiteY21" fmla="*/ 1204866 h 4581374"/>
              <a:gd name="connsiteX22" fmla="*/ 73244 w 5920147"/>
              <a:gd name="connsiteY22" fmla="*/ 766716 h 4581374"/>
              <a:gd name="connsiteX23" fmla="*/ 236131 w 5920147"/>
              <a:gd name="connsiteY23" fmla="*/ 443841 h 4581374"/>
              <a:gd name="connsiteX24" fmla="*/ 637124 w 5920147"/>
              <a:gd name="connsiteY24" fmla="*/ 330471 h 4581374"/>
              <a:gd name="connsiteX25" fmla="*/ 1130529 w 5920147"/>
              <a:gd name="connsiteY25" fmla="*/ 384786 h 4581374"/>
              <a:gd name="connsiteX26" fmla="*/ 1555344 w 5920147"/>
              <a:gd name="connsiteY26" fmla="*/ 543972 h 4581374"/>
              <a:gd name="connsiteX27" fmla="*/ 1876048 w 5920147"/>
              <a:gd name="connsiteY27" fmla="*/ 292341 h 4581374"/>
              <a:gd name="connsiteX28" fmla="*/ 2994553 w 5920147"/>
              <a:gd name="connsiteY28" fmla="*/ 0 h 4581374"/>
              <a:gd name="connsiteX0" fmla="*/ 2994553 w 5920147"/>
              <a:gd name="connsiteY0" fmla="*/ 0 h 4581374"/>
              <a:gd name="connsiteX1" fmla="*/ 4307197 w 5920147"/>
              <a:gd name="connsiteY1" fmla="*/ 424718 h 4581374"/>
              <a:gd name="connsiteX2" fmla="*/ 4431003 w 5920147"/>
              <a:gd name="connsiteY2" fmla="*/ 541367 h 4581374"/>
              <a:gd name="connsiteX3" fmla="*/ 4773903 w 5920147"/>
              <a:gd name="connsiteY3" fmla="*/ 415266 h 4581374"/>
              <a:gd name="connsiteX4" fmla="*/ 5349032 w 5920147"/>
              <a:gd name="connsiteY4" fmla="*/ 326733 h 4581374"/>
              <a:gd name="connsiteX5" fmla="*/ 5809271 w 5920147"/>
              <a:gd name="connsiteY5" fmla="*/ 493371 h 4581374"/>
              <a:gd name="connsiteX6" fmla="*/ 5920146 w 5920147"/>
              <a:gd name="connsiteY6" fmla="*/ 782077 h 4581374"/>
              <a:gd name="connsiteX7" fmla="*/ 5504881 w 5920147"/>
              <a:gd name="connsiteY7" fmla="*/ 1469662 h 4581374"/>
              <a:gd name="connsiteX8" fmla="*/ 4972903 w 5920147"/>
              <a:gd name="connsiteY8" fmla="*/ 1759221 h 4581374"/>
              <a:gd name="connsiteX9" fmla="*/ 4763994 w 5920147"/>
              <a:gd name="connsiteY9" fmla="*/ 1800222 h 4581374"/>
              <a:gd name="connsiteX10" fmla="*/ 4351275 w 5920147"/>
              <a:gd name="connsiteY10" fmla="*/ 1663674 h 4581374"/>
              <a:gd name="connsiteX11" fmla="*/ 3910736 w 5920147"/>
              <a:gd name="connsiteY11" fmla="*/ 3625504 h 4581374"/>
              <a:gd name="connsiteX12" fmla="*/ 3903864 w 5920147"/>
              <a:gd name="connsiteY12" fmla="*/ 4318196 h 4581374"/>
              <a:gd name="connsiteX13" fmla="*/ 3480722 w 5920147"/>
              <a:gd name="connsiteY13" fmla="*/ 4483062 h 4581374"/>
              <a:gd name="connsiteX14" fmla="*/ 2988923 w 5920147"/>
              <a:gd name="connsiteY14" fmla="*/ 4581374 h 4581374"/>
              <a:gd name="connsiteX15" fmla="*/ 2522880 w 5920147"/>
              <a:gd name="connsiteY15" fmla="*/ 4484095 h 4581374"/>
              <a:gd name="connsiteX16" fmla="*/ 2128407 w 5920147"/>
              <a:gd name="connsiteY16" fmla="*/ 4361627 h 4581374"/>
              <a:gd name="connsiteX17" fmla="*/ 2079183 w 5920147"/>
              <a:gd name="connsiteY17" fmla="*/ 3625639 h 4581374"/>
              <a:gd name="connsiteX18" fmla="*/ 1632624 w 5920147"/>
              <a:gd name="connsiteY18" fmla="*/ 1666880 h 4581374"/>
              <a:gd name="connsiteX19" fmla="*/ 1236474 w 5920147"/>
              <a:gd name="connsiteY19" fmla="*/ 1801560 h 4581374"/>
              <a:gd name="connsiteX20" fmla="*/ 62776 w 5920147"/>
              <a:gd name="connsiteY20" fmla="*/ 1805327 h 4581374"/>
              <a:gd name="connsiteX21" fmla="*/ 189448 w 5920147"/>
              <a:gd name="connsiteY21" fmla="*/ 1204866 h 4581374"/>
              <a:gd name="connsiteX22" fmla="*/ 73244 w 5920147"/>
              <a:gd name="connsiteY22" fmla="*/ 766716 h 4581374"/>
              <a:gd name="connsiteX23" fmla="*/ 236131 w 5920147"/>
              <a:gd name="connsiteY23" fmla="*/ 443841 h 4581374"/>
              <a:gd name="connsiteX24" fmla="*/ 637124 w 5920147"/>
              <a:gd name="connsiteY24" fmla="*/ 330471 h 4581374"/>
              <a:gd name="connsiteX25" fmla="*/ 1130529 w 5920147"/>
              <a:gd name="connsiteY25" fmla="*/ 384786 h 4581374"/>
              <a:gd name="connsiteX26" fmla="*/ 1555344 w 5920147"/>
              <a:gd name="connsiteY26" fmla="*/ 543972 h 4581374"/>
              <a:gd name="connsiteX27" fmla="*/ 1876048 w 5920147"/>
              <a:gd name="connsiteY27" fmla="*/ 292341 h 4581374"/>
              <a:gd name="connsiteX28" fmla="*/ 2994553 w 5920147"/>
              <a:gd name="connsiteY28" fmla="*/ 0 h 4581374"/>
              <a:gd name="connsiteX0" fmla="*/ 2921993 w 5847587"/>
              <a:gd name="connsiteY0" fmla="*/ 0 h 4581374"/>
              <a:gd name="connsiteX1" fmla="*/ 4234637 w 5847587"/>
              <a:gd name="connsiteY1" fmla="*/ 424718 h 4581374"/>
              <a:gd name="connsiteX2" fmla="*/ 4358443 w 5847587"/>
              <a:gd name="connsiteY2" fmla="*/ 541367 h 4581374"/>
              <a:gd name="connsiteX3" fmla="*/ 4701343 w 5847587"/>
              <a:gd name="connsiteY3" fmla="*/ 415266 h 4581374"/>
              <a:gd name="connsiteX4" fmla="*/ 5276472 w 5847587"/>
              <a:gd name="connsiteY4" fmla="*/ 326733 h 4581374"/>
              <a:gd name="connsiteX5" fmla="*/ 5736711 w 5847587"/>
              <a:gd name="connsiteY5" fmla="*/ 493371 h 4581374"/>
              <a:gd name="connsiteX6" fmla="*/ 5847586 w 5847587"/>
              <a:gd name="connsiteY6" fmla="*/ 782077 h 4581374"/>
              <a:gd name="connsiteX7" fmla="*/ 5432321 w 5847587"/>
              <a:gd name="connsiteY7" fmla="*/ 1469662 h 4581374"/>
              <a:gd name="connsiteX8" fmla="*/ 4900343 w 5847587"/>
              <a:gd name="connsiteY8" fmla="*/ 1759221 h 4581374"/>
              <a:gd name="connsiteX9" fmla="*/ 4691434 w 5847587"/>
              <a:gd name="connsiteY9" fmla="*/ 1800222 h 4581374"/>
              <a:gd name="connsiteX10" fmla="*/ 4278715 w 5847587"/>
              <a:gd name="connsiteY10" fmla="*/ 1663674 h 4581374"/>
              <a:gd name="connsiteX11" fmla="*/ 3838176 w 5847587"/>
              <a:gd name="connsiteY11" fmla="*/ 3625504 h 4581374"/>
              <a:gd name="connsiteX12" fmla="*/ 3831304 w 5847587"/>
              <a:gd name="connsiteY12" fmla="*/ 4318196 h 4581374"/>
              <a:gd name="connsiteX13" fmla="*/ 3408162 w 5847587"/>
              <a:gd name="connsiteY13" fmla="*/ 4483062 h 4581374"/>
              <a:gd name="connsiteX14" fmla="*/ 2916363 w 5847587"/>
              <a:gd name="connsiteY14" fmla="*/ 4581374 h 4581374"/>
              <a:gd name="connsiteX15" fmla="*/ 2450320 w 5847587"/>
              <a:gd name="connsiteY15" fmla="*/ 4484095 h 4581374"/>
              <a:gd name="connsiteX16" fmla="*/ 2055847 w 5847587"/>
              <a:gd name="connsiteY16" fmla="*/ 4361627 h 4581374"/>
              <a:gd name="connsiteX17" fmla="*/ 2006623 w 5847587"/>
              <a:gd name="connsiteY17" fmla="*/ 3625639 h 4581374"/>
              <a:gd name="connsiteX18" fmla="*/ 1560064 w 5847587"/>
              <a:gd name="connsiteY18" fmla="*/ 1666880 h 4581374"/>
              <a:gd name="connsiteX19" fmla="*/ 1163914 w 5847587"/>
              <a:gd name="connsiteY19" fmla="*/ 1801560 h 4581374"/>
              <a:gd name="connsiteX20" fmla="*/ 582671 w 5847587"/>
              <a:gd name="connsiteY20" fmla="*/ 1574822 h 4581374"/>
              <a:gd name="connsiteX21" fmla="*/ 116888 w 5847587"/>
              <a:gd name="connsiteY21" fmla="*/ 1204866 h 4581374"/>
              <a:gd name="connsiteX22" fmla="*/ 684 w 5847587"/>
              <a:gd name="connsiteY22" fmla="*/ 766716 h 4581374"/>
              <a:gd name="connsiteX23" fmla="*/ 163571 w 5847587"/>
              <a:gd name="connsiteY23" fmla="*/ 443841 h 4581374"/>
              <a:gd name="connsiteX24" fmla="*/ 564564 w 5847587"/>
              <a:gd name="connsiteY24" fmla="*/ 330471 h 4581374"/>
              <a:gd name="connsiteX25" fmla="*/ 1057969 w 5847587"/>
              <a:gd name="connsiteY25" fmla="*/ 384786 h 4581374"/>
              <a:gd name="connsiteX26" fmla="*/ 1482784 w 5847587"/>
              <a:gd name="connsiteY26" fmla="*/ 543972 h 4581374"/>
              <a:gd name="connsiteX27" fmla="*/ 1803488 w 5847587"/>
              <a:gd name="connsiteY27" fmla="*/ 292341 h 4581374"/>
              <a:gd name="connsiteX28" fmla="*/ 2921993 w 5847587"/>
              <a:gd name="connsiteY28" fmla="*/ 0 h 4581374"/>
              <a:gd name="connsiteX0" fmla="*/ 2921993 w 5847587"/>
              <a:gd name="connsiteY0" fmla="*/ 0 h 4581374"/>
              <a:gd name="connsiteX1" fmla="*/ 4234637 w 5847587"/>
              <a:gd name="connsiteY1" fmla="*/ 424718 h 4581374"/>
              <a:gd name="connsiteX2" fmla="*/ 4358443 w 5847587"/>
              <a:gd name="connsiteY2" fmla="*/ 541367 h 4581374"/>
              <a:gd name="connsiteX3" fmla="*/ 4701343 w 5847587"/>
              <a:gd name="connsiteY3" fmla="*/ 415266 h 4581374"/>
              <a:gd name="connsiteX4" fmla="*/ 5276472 w 5847587"/>
              <a:gd name="connsiteY4" fmla="*/ 326733 h 4581374"/>
              <a:gd name="connsiteX5" fmla="*/ 5736711 w 5847587"/>
              <a:gd name="connsiteY5" fmla="*/ 493371 h 4581374"/>
              <a:gd name="connsiteX6" fmla="*/ 5847586 w 5847587"/>
              <a:gd name="connsiteY6" fmla="*/ 782077 h 4581374"/>
              <a:gd name="connsiteX7" fmla="*/ 5432321 w 5847587"/>
              <a:gd name="connsiteY7" fmla="*/ 1469662 h 4581374"/>
              <a:gd name="connsiteX8" fmla="*/ 4900343 w 5847587"/>
              <a:gd name="connsiteY8" fmla="*/ 1759221 h 4581374"/>
              <a:gd name="connsiteX9" fmla="*/ 4691434 w 5847587"/>
              <a:gd name="connsiteY9" fmla="*/ 1800222 h 4581374"/>
              <a:gd name="connsiteX10" fmla="*/ 4278715 w 5847587"/>
              <a:gd name="connsiteY10" fmla="*/ 1663674 h 4581374"/>
              <a:gd name="connsiteX11" fmla="*/ 3838176 w 5847587"/>
              <a:gd name="connsiteY11" fmla="*/ 3625504 h 4581374"/>
              <a:gd name="connsiteX12" fmla="*/ 3831304 w 5847587"/>
              <a:gd name="connsiteY12" fmla="*/ 4318196 h 4581374"/>
              <a:gd name="connsiteX13" fmla="*/ 3408162 w 5847587"/>
              <a:gd name="connsiteY13" fmla="*/ 4483062 h 4581374"/>
              <a:gd name="connsiteX14" fmla="*/ 2916363 w 5847587"/>
              <a:gd name="connsiteY14" fmla="*/ 4581374 h 4581374"/>
              <a:gd name="connsiteX15" fmla="*/ 2450320 w 5847587"/>
              <a:gd name="connsiteY15" fmla="*/ 4484095 h 4581374"/>
              <a:gd name="connsiteX16" fmla="*/ 2055847 w 5847587"/>
              <a:gd name="connsiteY16" fmla="*/ 4361627 h 4581374"/>
              <a:gd name="connsiteX17" fmla="*/ 2006623 w 5847587"/>
              <a:gd name="connsiteY17" fmla="*/ 3625639 h 4581374"/>
              <a:gd name="connsiteX18" fmla="*/ 1560064 w 5847587"/>
              <a:gd name="connsiteY18" fmla="*/ 1666880 h 4581374"/>
              <a:gd name="connsiteX19" fmla="*/ 1163914 w 5847587"/>
              <a:gd name="connsiteY19" fmla="*/ 1801560 h 4581374"/>
              <a:gd name="connsiteX20" fmla="*/ 582671 w 5847587"/>
              <a:gd name="connsiteY20" fmla="*/ 1574822 h 4581374"/>
              <a:gd name="connsiteX21" fmla="*/ 116888 w 5847587"/>
              <a:gd name="connsiteY21" fmla="*/ 1204866 h 4581374"/>
              <a:gd name="connsiteX22" fmla="*/ 684 w 5847587"/>
              <a:gd name="connsiteY22" fmla="*/ 766716 h 4581374"/>
              <a:gd name="connsiteX23" fmla="*/ 163571 w 5847587"/>
              <a:gd name="connsiteY23" fmla="*/ 443841 h 4581374"/>
              <a:gd name="connsiteX24" fmla="*/ 564564 w 5847587"/>
              <a:gd name="connsiteY24" fmla="*/ 330471 h 4581374"/>
              <a:gd name="connsiteX25" fmla="*/ 1057969 w 5847587"/>
              <a:gd name="connsiteY25" fmla="*/ 384786 h 4581374"/>
              <a:gd name="connsiteX26" fmla="*/ 1482784 w 5847587"/>
              <a:gd name="connsiteY26" fmla="*/ 543972 h 4581374"/>
              <a:gd name="connsiteX27" fmla="*/ 1803488 w 5847587"/>
              <a:gd name="connsiteY27" fmla="*/ 292341 h 4581374"/>
              <a:gd name="connsiteX28" fmla="*/ 2921993 w 5847587"/>
              <a:gd name="connsiteY28" fmla="*/ 0 h 4581374"/>
              <a:gd name="connsiteX0" fmla="*/ 2921993 w 5847587"/>
              <a:gd name="connsiteY0" fmla="*/ 0 h 4581374"/>
              <a:gd name="connsiteX1" fmla="*/ 4234637 w 5847587"/>
              <a:gd name="connsiteY1" fmla="*/ 424718 h 4581374"/>
              <a:gd name="connsiteX2" fmla="*/ 4358443 w 5847587"/>
              <a:gd name="connsiteY2" fmla="*/ 541367 h 4581374"/>
              <a:gd name="connsiteX3" fmla="*/ 4701343 w 5847587"/>
              <a:gd name="connsiteY3" fmla="*/ 415266 h 4581374"/>
              <a:gd name="connsiteX4" fmla="*/ 5276472 w 5847587"/>
              <a:gd name="connsiteY4" fmla="*/ 326733 h 4581374"/>
              <a:gd name="connsiteX5" fmla="*/ 5736711 w 5847587"/>
              <a:gd name="connsiteY5" fmla="*/ 493371 h 4581374"/>
              <a:gd name="connsiteX6" fmla="*/ 5847586 w 5847587"/>
              <a:gd name="connsiteY6" fmla="*/ 782077 h 4581374"/>
              <a:gd name="connsiteX7" fmla="*/ 5432321 w 5847587"/>
              <a:gd name="connsiteY7" fmla="*/ 1469662 h 4581374"/>
              <a:gd name="connsiteX8" fmla="*/ 4900343 w 5847587"/>
              <a:gd name="connsiteY8" fmla="*/ 1759221 h 4581374"/>
              <a:gd name="connsiteX9" fmla="*/ 4691434 w 5847587"/>
              <a:gd name="connsiteY9" fmla="*/ 1800222 h 4581374"/>
              <a:gd name="connsiteX10" fmla="*/ 4278715 w 5847587"/>
              <a:gd name="connsiteY10" fmla="*/ 1663674 h 4581374"/>
              <a:gd name="connsiteX11" fmla="*/ 3838176 w 5847587"/>
              <a:gd name="connsiteY11" fmla="*/ 3625504 h 4581374"/>
              <a:gd name="connsiteX12" fmla="*/ 3831304 w 5847587"/>
              <a:gd name="connsiteY12" fmla="*/ 4318196 h 4581374"/>
              <a:gd name="connsiteX13" fmla="*/ 3408162 w 5847587"/>
              <a:gd name="connsiteY13" fmla="*/ 4483062 h 4581374"/>
              <a:gd name="connsiteX14" fmla="*/ 2916363 w 5847587"/>
              <a:gd name="connsiteY14" fmla="*/ 4581374 h 4581374"/>
              <a:gd name="connsiteX15" fmla="*/ 2450320 w 5847587"/>
              <a:gd name="connsiteY15" fmla="*/ 4484095 h 4581374"/>
              <a:gd name="connsiteX16" fmla="*/ 2055847 w 5847587"/>
              <a:gd name="connsiteY16" fmla="*/ 4361627 h 4581374"/>
              <a:gd name="connsiteX17" fmla="*/ 2006623 w 5847587"/>
              <a:gd name="connsiteY17" fmla="*/ 3625639 h 4581374"/>
              <a:gd name="connsiteX18" fmla="*/ 1560064 w 5847587"/>
              <a:gd name="connsiteY18" fmla="*/ 1666880 h 4581374"/>
              <a:gd name="connsiteX19" fmla="*/ 1163914 w 5847587"/>
              <a:gd name="connsiteY19" fmla="*/ 1801560 h 4581374"/>
              <a:gd name="connsiteX20" fmla="*/ 582671 w 5847587"/>
              <a:gd name="connsiteY20" fmla="*/ 1574822 h 4581374"/>
              <a:gd name="connsiteX21" fmla="*/ 116888 w 5847587"/>
              <a:gd name="connsiteY21" fmla="*/ 1204866 h 4581374"/>
              <a:gd name="connsiteX22" fmla="*/ 684 w 5847587"/>
              <a:gd name="connsiteY22" fmla="*/ 766716 h 4581374"/>
              <a:gd name="connsiteX23" fmla="*/ 163571 w 5847587"/>
              <a:gd name="connsiteY23" fmla="*/ 443841 h 4581374"/>
              <a:gd name="connsiteX24" fmla="*/ 564564 w 5847587"/>
              <a:gd name="connsiteY24" fmla="*/ 330471 h 4581374"/>
              <a:gd name="connsiteX25" fmla="*/ 1057969 w 5847587"/>
              <a:gd name="connsiteY25" fmla="*/ 384786 h 4581374"/>
              <a:gd name="connsiteX26" fmla="*/ 1482784 w 5847587"/>
              <a:gd name="connsiteY26" fmla="*/ 543972 h 4581374"/>
              <a:gd name="connsiteX27" fmla="*/ 1803488 w 5847587"/>
              <a:gd name="connsiteY27" fmla="*/ 292341 h 4581374"/>
              <a:gd name="connsiteX28" fmla="*/ 2921993 w 5847587"/>
              <a:gd name="connsiteY28" fmla="*/ 0 h 4581374"/>
              <a:gd name="connsiteX0" fmla="*/ 2921993 w 5847587"/>
              <a:gd name="connsiteY0" fmla="*/ 0 h 4581374"/>
              <a:gd name="connsiteX1" fmla="*/ 4234637 w 5847587"/>
              <a:gd name="connsiteY1" fmla="*/ 424718 h 4581374"/>
              <a:gd name="connsiteX2" fmla="*/ 4358443 w 5847587"/>
              <a:gd name="connsiteY2" fmla="*/ 541367 h 4581374"/>
              <a:gd name="connsiteX3" fmla="*/ 4701343 w 5847587"/>
              <a:gd name="connsiteY3" fmla="*/ 415266 h 4581374"/>
              <a:gd name="connsiteX4" fmla="*/ 5276472 w 5847587"/>
              <a:gd name="connsiteY4" fmla="*/ 326733 h 4581374"/>
              <a:gd name="connsiteX5" fmla="*/ 5736711 w 5847587"/>
              <a:gd name="connsiteY5" fmla="*/ 493371 h 4581374"/>
              <a:gd name="connsiteX6" fmla="*/ 5847586 w 5847587"/>
              <a:gd name="connsiteY6" fmla="*/ 782077 h 4581374"/>
              <a:gd name="connsiteX7" fmla="*/ 5432321 w 5847587"/>
              <a:gd name="connsiteY7" fmla="*/ 1469662 h 4581374"/>
              <a:gd name="connsiteX8" fmla="*/ 4900343 w 5847587"/>
              <a:gd name="connsiteY8" fmla="*/ 1759221 h 4581374"/>
              <a:gd name="connsiteX9" fmla="*/ 4691434 w 5847587"/>
              <a:gd name="connsiteY9" fmla="*/ 1800222 h 4581374"/>
              <a:gd name="connsiteX10" fmla="*/ 4278715 w 5847587"/>
              <a:gd name="connsiteY10" fmla="*/ 1663674 h 4581374"/>
              <a:gd name="connsiteX11" fmla="*/ 3838176 w 5847587"/>
              <a:gd name="connsiteY11" fmla="*/ 3625504 h 4581374"/>
              <a:gd name="connsiteX12" fmla="*/ 3831304 w 5847587"/>
              <a:gd name="connsiteY12" fmla="*/ 4318196 h 4581374"/>
              <a:gd name="connsiteX13" fmla="*/ 3408162 w 5847587"/>
              <a:gd name="connsiteY13" fmla="*/ 4483062 h 4581374"/>
              <a:gd name="connsiteX14" fmla="*/ 2916363 w 5847587"/>
              <a:gd name="connsiteY14" fmla="*/ 4581374 h 4581374"/>
              <a:gd name="connsiteX15" fmla="*/ 2450320 w 5847587"/>
              <a:gd name="connsiteY15" fmla="*/ 4484095 h 4581374"/>
              <a:gd name="connsiteX16" fmla="*/ 2055847 w 5847587"/>
              <a:gd name="connsiteY16" fmla="*/ 4361627 h 4581374"/>
              <a:gd name="connsiteX17" fmla="*/ 2006623 w 5847587"/>
              <a:gd name="connsiteY17" fmla="*/ 3625639 h 4581374"/>
              <a:gd name="connsiteX18" fmla="*/ 1560064 w 5847587"/>
              <a:gd name="connsiteY18" fmla="*/ 1666880 h 4581374"/>
              <a:gd name="connsiteX19" fmla="*/ 1163914 w 5847587"/>
              <a:gd name="connsiteY19" fmla="*/ 1801560 h 4581374"/>
              <a:gd name="connsiteX20" fmla="*/ 582671 w 5847587"/>
              <a:gd name="connsiteY20" fmla="*/ 1574822 h 4581374"/>
              <a:gd name="connsiteX21" fmla="*/ 116888 w 5847587"/>
              <a:gd name="connsiteY21" fmla="*/ 1204866 h 4581374"/>
              <a:gd name="connsiteX22" fmla="*/ 684 w 5847587"/>
              <a:gd name="connsiteY22" fmla="*/ 766716 h 4581374"/>
              <a:gd name="connsiteX23" fmla="*/ 163571 w 5847587"/>
              <a:gd name="connsiteY23" fmla="*/ 443841 h 4581374"/>
              <a:gd name="connsiteX24" fmla="*/ 564564 w 5847587"/>
              <a:gd name="connsiteY24" fmla="*/ 330471 h 4581374"/>
              <a:gd name="connsiteX25" fmla="*/ 1057969 w 5847587"/>
              <a:gd name="connsiteY25" fmla="*/ 384786 h 4581374"/>
              <a:gd name="connsiteX26" fmla="*/ 1482784 w 5847587"/>
              <a:gd name="connsiteY26" fmla="*/ 543972 h 4581374"/>
              <a:gd name="connsiteX27" fmla="*/ 1803488 w 5847587"/>
              <a:gd name="connsiteY27" fmla="*/ 292341 h 4581374"/>
              <a:gd name="connsiteX28" fmla="*/ 2921993 w 5847587"/>
              <a:gd name="connsiteY28" fmla="*/ 0 h 4581374"/>
              <a:gd name="connsiteX0" fmla="*/ 2921993 w 5847587"/>
              <a:gd name="connsiteY0" fmla="*/ 0 h 4581374"/>
              <a:gd name="connsiteX1" fmla="*/ 4234637 w 5847587"/>
              <a:gd name="connsiteY1" fmla="*/ 424718 h 4581374"/>
              <a:gd name="connsiteX2" fmla="*/ 4358443 w 5847587"/>
              <a:gd name="connsiteY2" fmla="*/ 541367 h 4581374"/>
              <a:gd name="connsiteX3" fmla="*/ 4701343 w 5847587"/>
              <a:gd name="connsiteY3" fmla="*/ 415266 h 4581374"/>
              <a:gd name="connsiteX4" fmla="*/ 5276472 w 5847587"/>
              <a:gd name="connsiteY4" fmla="*/ 326733 h 4581374"/>
              <a:gd name="connsiteX5" fmla="*/ 5736711 w 5847587"/>
              <a:gd name="connsiteY5" fmla="*/ 493371 h 4581374"/>
              <a:gd name="connsiteX6" fmla="*/ 5847586 w 5847587"/>
              <a:gd name="connsiteY6" fmla="*/ 782077 h 4581374"/>
              <a:gd name="connsiteX7" fmla="*/ 5432321 w 5847587"/>
              <a:gd name="connsiteY7" fmla="*/ 1469662 h 4581374"/>
              <a:gd name="connsiteX8" fmla="*/ 4900343 w 5847587"/>
              <a:gd name="connsiteY8" fmla="*/ 1759221 h 4581374"/>
              <a:gd name="connsiteX9" fmla="*/ 4691434 w 5847587"/>
              <a:gd name="connsiteY9" fmla="*/ 1800222 h 4581374"/>
              <a:gd name="connsiteX10" fmla="*/ 4278715 w 5847587"/>
              <a:gd name="connsiteY10" fmla="*/ 1663674 h 4581374"/>
              <a:gd name="connsiteX11" fmla="*/ 3838176 w 5847587"/>
              <a:gd name="connsiteY11" fmla="*/ 3625504 h 4581374"/>
              <a:gd name="connsiteX12" fmla="*/ 3831304 w 5847587"/>
              <a:gd name="connsiteY12" fmla="*/ 4318196 h 4581374"/>
              <a:gd name="connsiteX13" fmla="*/ 3408162 w 5847587"/>
              <a:gd name="connsiteY13" fmla="*/ 4483062 h 4581374"/>
              <a:gd name="connsiteX14" fmla="*/ 2916363 w 5847587"/>
              <a:gd name="connsiteY14" fmla="*/ 4581374 h 4581374"/>
              <a:gd name="connsiteX15" fmla="*/ 2450320 w 5847587"/>
              <a:gd name="connsiteY15" fmla="*/ 4484095 h 4581374"/>
              <a:gd name="connsiteX16" fmla="*/ 2055847 w 5847587"/>
              <a:gd name="connsiteY16" fmla="*/ 4361627 h 4581374"/>
              <a:gd name="connsiteX17" fmla="*/ 2006623 w 5847587"/>
              <a:gd name="connsiteY17" fmla="*/ 3625639 h 4581374"/>
              <a:gd name="connsiteX18" fmla="*/ 1560064 w 5847587"/>
              <a:gd name="connsiteY18" fmla="*/ 1666880 h 4581374"/>
              <a:gd name="connsiteX19" fmla="*/ 1163914 w 5847587"/>
              <a:gd name="connsiteY19" fmla="*/ 1801560 h 4581374"/>
              <a:gd name="connsiteX20" fmla="*/ 582671 w 5847587"/>
              <a:gd name="connsiteY20" fmla="*/ 1574822 h 4581374"/>
              <a:gd name="connsiteX21" fmla="*/ 116888 w 5847587"/>
              <a:gd name="connsiteY21" fmla="*/ 1204866 h 4581374"/>
              <a:gd name="connsiteX22" fmla="*/ 684 w 5847587"/>
              <a:gd name="connsiteY22" fmla="*/ 766716 h 4581374"/>
              <a:gd name="connsiteX23" fmla="*/ 163571 w 5847587"/>
              <a:gd name="connsiteY23" fmla="*/ 443841 h 4581374"/>
              <a:gd name="connsiteX24" fmla="*/ 564564 w 5847587"/>
              <a:gd name="connsiteY24" fmla="*/ 330471 h 4581374"/>
              <a:gd name="connsiteX25" fmla="*/ 1057969 w 5847587"/>
              <a:gd name="connsiteY25" fmla="*/ 384786 h 4581374"/>
              <a:gd name="connsiteX26" fmla="*/ 1482784 w 5847587"/>
              <a:gd name="connsiteY26" fmla="*/ 543972 h 4581374"/>
              <a:gd name="connsiteX27" fmla="*/ 1803488 w 5847587"/>
              <a:gd name="connsiteY27" fmla="*/ 292341 h 4581374"/>
              <a:gd name="connsiteX28" fmla="*/ 2921993 w 5847587"/>
              <a:gd name="connsiteY28" fmla="*/ 0 h 4581374"/>
              <a:gd name="connsiteX0" fmla="*/ 2921993 w 5847587"/>
              <a:gd name="connsiteY0" fmla="*/ 0 h 4581374"/>
              <a:gd name="connsiteX1" fmla="*/ 4234637 w 5847587"/>
              <a:gd name="connsiteY1" fmla="*/ 424718 h 4581374"/>
              <a:gd name="connsiteX2" fmla="*/ 4358443 w 5847587"/>
              <a:gd name="connsiteY2" fmla="*/ 541367 h 4581374"/>
              <a:gd name="connsiteX3" fmla="*/ 4701343 w 5847587"/>
              <a:gd name="connsiteY3" fmla="*/ 415266 h 4581374"/>
              <a:gd name="connsiteX4" fmla="*/ 5276472 w 5847587"/>
              <a:gd name="connsiteY4" fmla="*/ 326733 h 4581374"/>
              <a:gd name="connsiteX5" fmla="*/ 5736711 w 5847587"/>
              <a:gd name="connsiteY5" fmla="*/ 493371 h 4581374"/>
              <a:gd name="connsiteX6" fmla="*/ 5847586 w 5847587"/>
              <a:gd name="connsiteY6" fmla="*/ 782077 h 4581374"/>
              <a:gd name="connsiteX7" fmla="*/ 5432321 w 5847587"/>
              <a:gd name="connsiteY7" fmla="*/ 1469662 h 4581374"/>
              <a:gd name="connsiteX8" fmla="*/ 4900343 w 5847587"/>
              <a:gd name="connsiteY8" fmla="*/ 1759221 h 4581374"/>
              <a:gd name="connsiteX9" fmla="*/ 4691434 w 5847587"/>
              <a:gd name="connsiteY9" fmla="*/ 1800222 h 4581374"/>
              <a:gd name="connsiteX10" fmla="*/ 4278715 w 5847587"/>
              <a:gd name="connsiteY10" fmla="*/ 1663674 h 4581374"/>
              <a:gd name="connsiteX11" fmla="*/ 3838176 w 5847587"/>
              <a:gd name="connsiteY11" fmla="*/ 3625504 h 4581374"/>
              <a:gd name="connsiteX12" fmla="*/ 3831304 w 5847587"/>
              <a:gd name="connsiteY12" fmla="*/ 4318196 h 4581374"/>
              <a:gd name="connsiteX13" fmla="*/ 3408162 w 5847587"/>
              <a:gd name="connsiteY13" fmla="*/ 4483062 h 4581374"/>
              <a:gd name="connsiteX14" fmla="*/ 2916363 w 5847587"/>
              <a:gd name="connsiteY14" fmla="*/ 4581374 h 4581374"/>
              <a:gd name="connsiteX15" fmla="*/ 2450320 w 5847587"/>
              <a:gd name="connsiteY15" fmla="*/ 4484095 h 4581374"/>
              <a:gd name="connsiteX16" fmla="*/ 2055847 w 5847587"/>
              <a:gd name="connsiteY16" fmla="*/ 4361627 h 4581374"/>
              <a:gd name="connsiteX17" fmla="*/ 2006623 w 5847587"/>
              <a:gd name="connsiteY17" fmla="*/ 3625639 h 4581374"/>
              <a:gd name="connsiteX18" fmla="*/ 1560064 w 5847587"/>
              <a:gd name="connsiteY18" fmla="*/ 1666880 h 4581374"/>
              <a:gd name="connsiteX19" fmla="*/ 1163914 w 5847587"/>
              <a:gd name="connsiteY19" fmla="*/ 1801560 h 4581374"/>
              <a:gd name="connsiteX20" fmla="*/ 582671 w 5847587"/>
              <a:gd name="connsiteY20" fmla="*/ 1574822 h 4581374"/>
              <a:gd name="connsiteX21" fmla="*/ 116888 w 5847587"/>
              <a:gd name="connsiteY21" fmla="*/ 1204866 h 4581374"/>
              <a:gd name="connsiteX22" fmla="*/ 684 w 5847587"/>
              <a:gd name="connsiteY22" fmla="*/ 766716 h 4581374"/>
              <a:gd name="connsiteX23" fmla="*/ 163571 w 5847587"/>
              <a:gd name="connsiteY23" fmla="*/ 443841 h 4581374"/>
              <a:gd name="connsiteX24" fmla="*/ 564564 w 5847587"/>
              <a:gd name="connsiteY24" fmla="*/ 330471 h 4581374"/>
              <a:gd name="connsiteX25" fmla="*/ 1057969 w 5847587"/>
              <a:gd name="connsiteY25" fmla="*/ 384786 h 4581374"/>
              <a:gd name="connsiteX26" fmla="*/ 1482784 w 5847587"/>
              <a:gd name="connsiteY26" fmla="*/ 543972 h 4581374"/>
              <a:gd name="connsiteX27" fmla="*/ 1803488 w 5847587"/>
              <a:gd name="connsiteY27" fmla="*/ 292341 h 4581374"/>
              <a:gd name="connsiteX28" fmla="*/ 2921993 w 5847587"/>
              <a:gd name="connsiteY28" fmla="*/ 0 h 4581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847587" h="4581374">
                <a:moveTo>
                  <a:pt x="2921993" y="0"/>
                </a:moveTo>
                <a:cubicBezTo>
                  <a:pt x="3465072" y="24765"/>
                  <a:pt x="3905108" y="159374"/>
                  <a:pt x="4234637" y="424718"/>
                </a:cubicBezTo>
                <a:lnTo>
                  <a:pt x="4358443" y="541367"/>
                </a:lnTo>
                <a:cubicBezTo>
                  <a:pt x="4491793" y="506953"/>
                  <a:pt x="4587043" y="457300"/>
                  <a:pt x="4701343" y="415266"/>
                </a:cubicBezTo>
                <a:cubicBezTo>
                  <a:pt x="4841618" y="376230"/>
                  <a:pt x="4997132" y="320049"/>
                  <a:pt x="5276472" y="326733"/>
                </a:cubicBezTo>
                <a:cubicBezTo>
                  <a:pt x="5456555" y="346084"/>
                  <a:pt x="5608063" y="363530"/>
                  <a:pt x="5736711" y="493371"/>
                </a:cubicBezTo>
                <a:cubicBezTo>
                  <a:pt x="5795259" y="577541"/>
                  <a:pt x="5836663" y="629327"/>
                  <a:pt x="5847586" y="782077"/>
                </a:cubicBezTo>
                <a:cubicBezTo>
                  <a:pt x="5848093" y="1124430"/>
                  <a:pt x="5666129" y="1317809"/>
                  <a:pt x="5432321" y="1469662"/>
                </a:cubicBezTo>
                <a:cubicBezTo>
                  <a:pt x="5233807" y="1585847"/>
                  <a:pt x="5023824" y="1704128"/>
                  <a:pt x="4900343" y="1759221"/>
                </a:cubicBezTo>
                <a:cubicBezTo>
                  <a:pt x="4816867" y="1781929"/>
                  <a:pt x="4778529" y="1795509"/>
                  <a:pt x="4691434" y="1800222"/>
                </a:cubicBezTo>
                <a:cubicBezTo>
                  <a:pt x="4515922" y="1793931"/>
                  <a:pt x="4388638" y="1735555"/>
                  <a:pt x="4278715" y="1663674"/>
                </a:cubicBezTo>
                <a:cubicBezTo>
                  <a:pt x="4268856" y="2166163"/>
                  <a:pt x="4108603" y="2767087"/>
                  <a:pt x="3838176" y="3625504"/>
                </a:cubicBezTo>
                <a:cubicBezTo>
                  <a:pt x="3876115" y="3871219"/>
                  <a:pt x="3957339" y="4070552"/>
                  <a:pt x="3831304" y="4318196"/>
                </a:cubicBezTo>
                <a:cubicBezTo>
                  <a:pt x="3698818" y="4458565"/>
                  <a:pt x="3529918" y="4491767"/>
                  <a:pt x="3408162" y="4483062"/>
                </a:cubicBezTo>
                <a:cubicBezTo>
                  <a:pt x="3177503" y="4589331"/>
                  <a:pt x="3058054" y="4571488"/>
                  <a:pt x="2916363" y="4581374"/>
                </a:cubicBezTo>
                <a:cubicBezTo>
                  <a:pt x="2593182" y="4575956"/>
                  <a:pt x="2514999" y="4508805"/>
                  <a:pt x="2450320" y="4484095"/>
                </a:cubicBezTo>
                <a:cubicBezTo>
                  <a:pt x="2280246" y="4486999"/>
                  <a:pt x="2154543" y="4453250"/>
                  <a:pt x="2055847" y="4361627"/>
                </a:cubicBezTo>
                <a:cubicBezTo>
                  <a:pt x="1867105" y="4175457"/>
                  <a:pt x="1971588" y="3860037"/>
                  <a:pt x="2006623" y="3625639"/>
                </a:cubicBezTo>
                <a:cubicBezTo>
                  <a:pt x="1855841" y="3086536"/>
                  <a:pt x="1602816" y="2393107"/>
                  <a:pt x="1560064" y="1666880"/>
                </a:cubicBezTo>
                <a:cubicBezTo>
                  <a:pt x="1468019" y="1736538"/>
                  <a:pt x="1305489" y="1806197"/>
                  <a:pt x="1163914" y="1801560"/>
                </a:cubicBezTo>
                <a:cubicBezTo>
                  <a:pt x="951116" y="1794561"/>
                  <a:pt x="822139" y="1694216"/>
                  <a:pt x="582671" y="1574822"/>
                </a:cubicBezTo>
                <a:cubicBezTo>
                  <a:pt x="431979" y="1480771"/>
                  <a:pt x="267543" y="1389398"/>
                  <a:pt x="116888" y="1204866"/>
                </a:cubicBezTo>
                <a:cubicBezTo>
                  <a:pt x="38623" y="1079389"/>
                  <a:pt x="-6144" y="961816"/>
                  <a:pt x="684" y="766716"/>
                </a:cubicBezTo>
                <a:cubicBezTo>
                  <a:pt x="1005" y="617181"/>
                  <a:pt x="75620" y="528606"/>
                  <a:pt x="163571" y="443841"/>
                </a:cubicBezTo>
                <a:cubicBezTo>
                  <a:pt x="259770" y="388906"/>
                  <a:pt x="331205" y="345401"/>
                  <a:pt x="564564" y="330471"/>
                </a:cubicBezTo>
                <a:cubicBezTo>
                  <a:pt x="723317" y="323811"/>
                  <a:pt x="868736" y="334296"/>
                  <a:pt x="1057969" y="384786"/>
                </a:cubicBezTo>
                <a:lnTo>
                  <a:pt x="1482784" y="543972"/>
                </a:lnTo>
                <a:cubicBezTo>
                  <a:pt x="1559205" y="464540"/>
                  <a:pt x="1658487" y="379393"/>
                  <a:pt x="1803488" y="292341"/>
                </a:cubicBezTo>
                <a:cubicBezTo>
                  <a:pt x="2091201" y="123488"/>
                  <a:pt x="2467718" y="19050"/>
                  <a:pt x="2921993" y="0"/>
                </a:cubicBezTo>
                <a:close/>
              </a:path>
            </a:pathLst>
          </a:custGeom>
          <a:ln>
            <a:noFill/>
          </a:ln>
        </p:spPr>
        <p:txBody>
          <a:bodyPr wrap="square" anchor="ctr">
            <a:noAutofit/>
          </a:bodyPr>
          <a:lstStyle>
            <a:lvl1pPr algn="ctr">
              <a:defRPr b="0"/>
            </a:lvl1pPr>
          </a:lstStyle>
          <a:p>
            <a:r>
              <a:rPr lang="en-GB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97390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1494" y="1201341"/>
            <a:ext cx="8047436" cy="36183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2395DC-7BA8-4EF8-B92E-4B8E6A69B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93" y="428704"/>
            <a:ext cx="8047436" cy="5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5316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1494" y="1201341"/>
            <a:ext cx="3977354" cy="36183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2395DC-7BA8-4EF8-B92E-4B8E6A69B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93" y="428704"/>
            <a:ext cx="8047436" cy="5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065FB2C-5DAE-B823-D0BF-8571C745648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591575" y="1201341"/>
            <a:ext cx="3977354" cy="36183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3925096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823A01-DC79-4F99-9CED-D949F11BA65D}"/>
              </a:ext>
            </a:extLst>
          </p:cNvPr>
          <p:cNvSpPr/>
          <p:nvPr userDrawn="1"/>
        </p:nvSpPr>
        <p:spPr>
          <a:xfrm>
            <a:off x="4880344" y="0"/>
            <a:ext cx="426365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1493" y="1923072"/>
            <a:ext cx="3983000" cy="26971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2395DC-7BA8-4EF8-B92E-4B8E6A69BF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493" y="428704"/>
            <a:ext cx="3983000" cy="13065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</a:t>
            </a:r>
            <a:br>
              <a:rPr lang="en-GB"/>
            </a:br>
            <a:r>
              <a:rPr lang="en-GB"/>
              <a:t>title style</a:t>
            </a:r>
            <a:endParaRPr lang="en-AU"/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C2FCFE13-69EA-497D-B2C4-ED95007395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77136" y="1355206"/>
            <a:ext cx="2870072" cy="2433089"/>
          </a:xfrm>
          <a:custGeom>
            <a:avLst/>
            <a:gdLst>
              <a:gd name="connsiteX0" fmla="*/ 2521477 w 5042952"/>
              <a:gd name="connsiteY0" fmla="*/ 0 h 4275138"/>
              <a:gd name="connsiteX1" fmla="*/ 3963617 w 5042952"/>
              <a:gd name="connsiteY1" fmla="*/ 1430828 h 4275138"/>
              <a:gd name="connsiteX2" fmla="*/ 3208887 w 5042952"/>
              <a:gd name="connsiteY2" fmla="*/ 2688963 h 4275138"/>
              <a:gd name="connsiteX3" fmla="*/ 3184762 w 5042952"/>
              <a:gd name="connsiteY3" fmla="*/ 2700493 h 4275138"/>
              <a:gd name="connsiteX4" fmla="*/ 5042952 w 5042952"/>
              <a:gd name="connsiteY4" fmla="*/ 2700493 h 4275138"/>
              <a:gd name="connsiteX5" fmla="*/ 5042952 w 5042952"/>
              <a:gd name="connsiteY5" fmla="*/ 4275138 h 4275138"/>
              <a:gd name="connsiteX6" fmla="*/ 0 w 5042952"/>
              <a:gd name="connsiteY6" fmla="*/ 4275138 h 4275138"/>
              <a:gd name="connsiteX7" fmla="*/ 0 w 5042952"/>
              <a:gd name="connsiteY7" fmla="*/ 2700493 h 4275138"/>
              <a:gd name="connsiteX8" fmla="*/ 1858192 w 5042952"/>
              <a:gd name="connsiteY8" fmla="*/ 2700493 h 4275138"/>
              <a:gd name="connsiteX9" fmla="*/ 1834068 w 5042952"/>
              <a:gd name="connsiteY9" fmla="*/ 2688963 h 4275138"/>
              <a:gd name="connsiteX10" fmla="*/ 1079337 w 5042952"/>
              <a:gd name="connsiteY10" fmla="*/ 1430828 h 4275138"/>
              <a:gd name="connsiteX11" fmla="*/ 2521477 w 5042952"/>
              <a:gd name="connsiteY11" fmla="*/ 0 h 4275138"/>
              <a:gd name="connsiteX0" fmla="*/ 2521477 w 5042952"/>
              <a:gd name="connsiteY0" fmla="*/ 0 h 4275138"/>
              <a:gd name="connsiteX1" fmla="*/ 3963617 w 5042952"/>
              <a:gd name="connsiteY1" fmla="*/ 1430828 h 4275138"/>
              <a:gd name="connsiteX2" fmla="*/ 3208887 w 5042952"/>
              <a:gd name="connsiteY2" fmla="*/ 2688963 h 4275138"/>
              <a:gd name="connsiteX3" fmla="*/ 3184762 w 5042952"/>
              <a:gd name="connsiteY3" fmla="*/ 2700493 h 4275138"/>
              <a:gd name="connsiteX4" fmla="*/ 5042952 w 5042952"/>
              <a:gd name="connsiteY4" fmla="*/ 2700493 h 4275138"/>
              <a:gd name="connsiteX5" fmla="*/ 5042952 w 5042952"/>
              <a:gd name="connsiteY5" fmla="*/ 4275138 h 4275138"/>
              <a:gd name="connsiteX6" fmla="*/ 0 w 5042952"/>
              <a:gd name="connsiteY6" fmla="*/ 4275138 h 4275138"/>
              <a:gd name="connsiteX7" fmla="*/ 657225 w 5042952"/>
              <a:gd name="connsiteY7" fmla="*/ 3214843 h 4275138"/>
              <a:gd name="connsiteX8" fmla="*/ 1858192 w 5042952"/>
              <a:gd name="connsiteY8" fmla="*/ 2700493 h 4275138"/>
              <a:gd name="connsiteX9" fmla="*/ 1834068 w 5042952"/>
              <a:gd name="connsiteY9" fmla="*/ 2688963 h 4275138"/>
              <a:gd name="connsiteX10" fmla="*/ 1079337 w 5042952"/>
              <a:gd name="connsiteY10" fmla="*/ 1430828 h 4275138"/>
              <a:gd name="connsiteX11" fmla="*/ 2521477 w 5042952"/>
              <a:gd name="connsiteY11" fmla="*/ 0 h 4275138"/>
              <a:gd name="connsiteX0" fmla="*/ 2521477 w 5042952"/>
              <a:gd name="connsiteY0" fmla="*/ 0 h 4275138"/>
              <a:gd name="connsiteX1" fmla="*/ 3963617 w 5042952"/>
              <a:gd name="connsiteY1" fmla="*/ 1430828 h 4275138"/>
              <a:gd name="connsiteX2" fmla="*/ 3208887 w 5042952"/>
              <a:gd name="connsiteY2" fmla="*/ 2688963 h 4275138"/>
              <a:gd name="connsiteX3" fmla="*/ 3184762 w 5042952"/>
              <a:gd name="connsiteY3" fmla="*/ 2700493 h 4275138"/>
              <a:gd name="connsiteX4" fmla="*/ 5042952 w 5042952"/>
              <a:gd name="connsiteY4" fmla="*/ 2700493 h 4275138"/>
              <a:gd name="connsiteX5" fmla="*/ 5042952 w 5042952"/>
              <a:gd name="connsiteY5" fmla="*/ 4275138 h 4275138"/>
              <a:gd name="connsiteX6" fmla="*/ 0 w 5042952"/>
              <a:gd name="connsiteY6" fmla="*/ 4275138 h 4275138"/>
              <a:gd name="connsiteX7" fmla="*/ 657225 w 5042952"/>
              <a:gd name="connsiteY7" fmla="*/ 3214843 h 4275138"/>
              <a:gd name="connsiteX8" fmla="*/ 1858192 w 5042952"/>
              <a:gd name="connsiteY8" fmla="*/ 2700493 h 4275138"/>
              <a:gd name="connsiteX9" fmla="*/ 1834068 w 5042952"/>
              <a:gd name="connsiteY9" fmla="*/ 2688963 h 4275138"/>
              <a:gd name="connsiteX10" fmla="*/ 1079337 w 5042952"/>
              <a:gd name="connsiteY10" fmla="*/ 1430828 h 4275138"/>
              <a:gd name="connsiteX11" fmla="*/ 2521477 w 5042952"/>
              <a:gd name="connsiteY11" fmla="*/ 0 h 4275138"/>
              <a:gd name="connsiteX0" fmla="*/ 2521477 w 5042952"/>
              <a:gd name="connsiteY0" fmla="*/ 0 h 4275138"/>
              <a:gd name="connsiteX1" fmla="*/ 3963617 w 5042952"/>
              <a:gd name="connsiteY1" fmla="*/ 1430828 h 4275138"/>
              <a:gd name="connsiteX2" fmla="*/ 3208887 w 5042952"/>
              <a:gd name="connsiteY2" fmla="*/ 2688963 h 4275138"/>
              <a:gd name="connsiteX3" fmla="*/ 3184762 w 5042952"/>
              <a:gd name="connsiteY3" fmla="*/ 2700493 h 4275138"/>
              <a:gd name="connsiteX4" fmla="*/ 5042952 w 5042952"/>
              <a:gd name="connsiteY4" fmla="*/ 2700493 h 4275138"/>
              <a:gd name="connsiteX5" fmla="*/ 5042952 w 5042952"/>
              <a:gd name="connsiteY5" fmla="*/ 4275138 h 4275138"/>
              <a:gd name="connsiteX6" fmla="*/ 0 w 5042952"/>
              <a:gd name="connsiteY6" fmla="*/ 4275138 h 4275138"/>
              <a:gd name="connsiteX7" fmla="*/ 657225 w 5042952"/>
              <a:gd name="connsiteY7" fmla="*/ 3214843 h 4275138"/>
              <a:gd name="connsiteX8" fmla="*/ 1858192 w 5042952"/>
              <a:gd name="connsiteY8" fmla="*/ 2700493 h 4275138"/>
              <a:gd name="connsiteX9" fmla="*/ 1834068 w 5042952"/>
              <a:gd name="connsiteY9" fmla="*/ 2688963 h 4275138"/>
              <a:gd name="connsiteX10" fmla="*/ 1079337 w 5042952"/>
              <a:gd name="connsiteY10" fmla="*/ 1430828 h 4275138"/>
              <a:gd name="connsiteX11" fmla="*/ 2521477 w 5042952"/>
              <a:gd name="connsiteY11" fmla="*/ 0 h 4275138"/>
              <a:gd name="connsiteX0" fmla="*/ 2521477 w 5042952"/>
              <a:gd name="connsiteY0" fmla="*/ 0 h 4275138"/>
              <a:gd name="connsiteX1" fmla="*/ 3963617 w 5042952"/>
              <a:gd name="connsiteY1" fmla="*/ 1430828 h 4275138"/>
              <a:gd name="connsiteX2" fmla="*/ 3208887 w 5042952"/>
              <a:gd name="connsiteY2" fmla="*/ 2688963 h 4275138"/>
              <a:gd name="connsiteX3" fmla="*/ 3184762 w 5042952"/>
              <a:gd name="connsiteY3" fmla="*/ 2700493 h 4275138"/>
              <a:gd name="connsiteX4" fmla="*/ 5042952 w 5042952"/>
              <a:gd name="connsiteY4" fmla="*/ 2700493 h 4275138"/>
              <a:gd name="connsiteX5" fmla="*/ 5042952 w 5042952"/>
              <a:gd name="connsiteY5" fmla="*/ 4275138 h 4275138"/>
              <a:gd name="connsiteX6" fmla="*/ 0 w 5042952"/>
              <a:gd name="connsiteY6" fmla="*/ 4275138 h 4275138"/>
              <a:gd name="connsiteX7" fmla="*/ 657225 w 5042952"/>
              <a:gd name="connsiteY7" fmla="*/ 3214843 h 4275138"/>
              <a:gd name="connsiteX8" fmla="*/ 1858192 w 5042952"/>
              <a:gd name="connsiteY8" fmla="*/ 2700493 h 4275138"/>
              <a:gd name="connsiteX9" fmla="*/ 1834068 w 5042952"/>
              <a:gd name="connsiteY9" fmla="*/ 2688963 h 4275138"/>
              <a:gd name="connsiteX10" fmla="*/ 1079337 w 5042952"/>
              <a:gd name="connsiteY10" fmla="*/ 1430828 h 4275138"/>
              <a:gd name="connsiteX11" fmla="*/ 2521477 w 5042952"/>
              <a:gd name="connsiteY11" fmla="*/ 0 h 4275138"/>
              <a:gd name="connsiteX0" fmla="*/ 2521477 w 5042952"/>
              <a:gd name="connsiteY0" fmla="*/ 0 h 4275138"/>
              <a:gd name="connsiteX1" fmla="*/ 3963617 w 5042952"/>
              <a:gd name="connsiteY1" fmla="*/ 1430828 h 4275138"/>
              <a:gd name="connsiteX2" fmla="*/ 3208887 w 5042952"/>
              <a:gd name="connsiteY2" fmla="*/ 2688963 h 4275138"/>
              <a:gd name="connsiteX3" fmla="*/ 3184762 w 5042952"/>
              <a:gd name="connsiteY3" fmla="*/ 2700493 h 4275138"/>
              <a:gd name="connsiteX4" fmla="*/ 5042952 w 5042952"/>
              <a:gd name="connsiteY4" fmla="*/ 2700493 h 4275138"/>
              <a:gd name="connsiteX5" fmla="*/ 5042952 w 5042952"/>
              <a:gd name="connsiteY5" fmla="*/ 4275138 h 4275138"/>
              <a:gd name="connsiteX6" fmla="*/ 0 w 5042952"/>
              <a:gd name="connsiteY6" fmla="*/ 4275138 h 4275138"/>
              <a:gd name="connsiteX7" fmla="*/ 657225 w 5042952"/>
              <a:gd name="connsiteY7" fmla="*/ 3214843 h 4275138"/>
              <a:gd name="connsiteX8" fmla="*/ 1858192 w 5042952"/>
              <a:gd name="connsiteY8" fmla="*/ 2700493 h 4275138"/>
              <a:gd name="connsiteX9" fmla="*/ 1834068 w 5042952"/>
              <a:gd name="connsiteY9" fmla="*/ 2688963 h 4275138"/>
              <a:gd name="connsiteX10" fmla="*/ 1079337 w 5042952"/>
              <a:gd name="connsiteY10" fmla="*/ 1430828 h 4275138"/>
              <a:gd name="connsiteX11" fmla="*/ 2521477 w 5042952"/>
              <a:gd name="connsiteY11" fmla="*/ 0 h 4275138"/>
              <a:gd name="connsiteX0" fmla="*/ 2521477 w 5042952"/>
              <a:gd name="connsiteY0" fmla="*/ 0 h 4275138"/>
              <a:gd name="connsiteX1" fmla="*/ 3963617 w 5042952"/>
              <a:gd name="connsiteY1" fmla="*/ 1430828 h 4275138"/>
              <a:gd name="connsiteX2" fmla="*/ 3208887 w 5042952"/>
              <a:gd name="connsiteY2" fmla="*/ 2688963 h 4275138"/>
              <a:gd name="connsiteX3" fmla="*/ 3184762 w 5042952"/>
              <a:gd name="connsiteY3" fmla="*/ 2700493 h 4275138"/>
              <a:gd name="connsiteX4" fmla="*/ 5042952 w 5042952"/>
              <a:gd name="connsiteY4" fmla="*/ 2700493 h 4275138"/>
              <a:gd name="connsiteX5" fmla="*/ 5042952 w 5042952"/>
              <a:gd name="connsiteY5" fmla="*/ 4275138 h 4275138"/>
              <a:gd name="connsiteX6" fmla="*/ 0 w 5042952"/>
              <a:gd name="connsiteY6" fmla="*/ 4275138 h 4275138"/>
              <a:gd name="connsiteX7" fmla="*/ 657225 w 5042952"/>
              <a:gd name="connsiteY7" fmla="*/ 3214843 h 4275138"/>
              <a:gd name="connsiteX8" fmla="*/ 1858192 w 5042952"/>
              <a:gd name="connsiteY8" fmla="*/ 2700493 h 4275138"/>
              <a:gd name="connsiteX9" fmla="*/ 1834068 w 5042952"/>
              <a:gd name="connsiteY9" fmla="*/ 2688963 h 4275138"/>
              <a:gd name="connsiteX10" fmla="*/ 1079337 w 5042952"/>
              <a:gd name="connsiteY10" fmla="*/ 1430828 h 4275138"/>
              <a:gd name="connsiteX11" fmla="*/ 2521477 w 5042952"/>
              <a:gd name="connsiteY11" fmla="*/ 0 h 4275138"/>
              <a:gd name="connsiteX0" fmla="*/ 2521477 w 5042952"/>
              <a:gd name="connsiteY0" fmla="*/ 0 h 4275138"/>
              <a:gd name="connsiteX1" fmla="*/ 3963617 w 5042952"/>
              <a:gd name="connsiteY1" fmla="*/ 1430828 h 4275138"/>
              <a:gd name="connsiteX2" fmla="*/ 3208887 w 5042952"/>
              <a:gd name="connsiteY2" fmla="*/ 2688963 h 4275138"/>
              <a:gd name="connsiteX3" fmla="*/ 3184762 w 5042952"/>
              <a:gd name="connsiteY3" fmla="*/ 2700493 h 4275138"/>
              <a:gd name="connsiteX4" fmla="*/ 5042952 w 5042952"/>
              <a:gd name="connsiteY4" fmla="*/ 2700493 h 4275138"/>
              <a:gd name="connsiteX5" fmla="*/ 5042952 w 5042952"/>
              <a:gd name="connsiteY5" fmla="*/ 4275138 h 4275138"/>
              <a:gd name="connsiteX6" fmla="*/ 0 w 5042952"/>
              <a:gd name="connsiteY6" fmla="*/ 4275138 h 4275138"/>
              <a:gd name="connsiteX7" fmla="*/ 681037 w 5042952"/>
              <a:gd name="connsiteY7" fmla="*/ 3200556 h 4275138"/>
              <a:gd name="connsiteX8" fmla="*/ 1858192 w 5042952"/>
              <a:gd name="connsiteY8" fmla="*/ 2700493 h 4275138"/>
              <a:gd name="connsiteX9" fmla="*/ 1834068 w 5042952"/>
              <a:gd name="connsiteY9" fmla="*/ 2688963 h 4275138"/>
              <a:gd name="connsiteX10" fmla="*/ 1079337 w 5042952"/>
              <a:gd name="connsiteY10" fmla="*/ 1430828 h 4275138"/>
              <a:gd name="connsiteX11" fmla="*/ 2521477 w 5042952"/>
              <a:gd name="connsiteY11" fmla="*/ 0 h 4275138"/>
              <a:gd name="connsiteX0" fmla="*/ 2521477 w 5042952"/>
              <a:gd name="connsiteY0" fmla="*/ 0 h 4275138"/>
              <a:gd name="connsiteX1" fmla="*/ 3963617 w 5042952"/>
              <a:gd name="connsiteY1" fmla="*/ 1430828 h 4275138"/>
              <a:gd name="connsiteX2" fmla="*/ 3208887 w 5042952"/>
              <a:gd name="connsiteY2" fmla="*/ 2688963 h 4275138"/>
              <a:gd name="connsiteX3" fmla="*/ 3184762 w 5042952"/>
              <a:gd name="connsiteY3" fmla="*/ 2700493 h 4275138"/>
              <a:gd name="connsiteX4" fmla="*/ 5042952 w 5042952"/>
              <a:gd name="connsiteY4" fmla="*/ 2700493 h 4275138"/>
              <a:gd name="connsiteX5" fmla="*/ 5042952 w 5042952"/>
              <a:gd name="connsiteY5" fmla="*/ 4275138 h 4275138"/>
              <a:gd name="connsiteX6" fmla="*/ 0 w 5042952"/>
              <a:gd name="connsiteY6" fmla="*/ 4275138 h 4275138"/>
              <a:gd name="connsiteX7" fmla="*/ 681037 w 5042952"/>
              <a:gd name="connsiteY7" fmla="*/ 3200556 h 4275138"/>
              <a:gd name="connsiteX8" fmla="*/ 1858192 w 5042952"/>
              <a:gd name="connsiteY8" fmla="*/ 2700493 h 4275138"/>
              <a:gd name="connsiteX9" fmla="*/ 1834068 w 5042952"/>
              <a:gd name="connsiteY9" fmla="*/ 2688963 h 4275138"/>
              <a:gd name="connsiteX10" fmla="*/ 1079337 w 5042952"/>
              <a:gd name="connsiteY10" fmla="*/ 1430828 h 4275138"/>
              <a:gd name="connsiteX11" fmla="*/ 2521477 w 5042952"/>
              <a:gd name="connsiteY11" fmla="*/ 0 h 4275138"/>
              <a:gd name="connsiteX0" fmla="*/ 2521477 w 5042952"/>
              <a:gd name="connsiteY0" fmla="*/ 0 h 4275138"/>
              <a:gd name="connsiteX1" fmla="*/ 3963617 w 5042952"/>
              <a:gd name="connsiteY1" fmla="*/ 1430828 h 4275138"/>
              <a:gd name="connsiteX2" fmla="*/ 3208887 w 5042952"/>
              <a:gd name="connsiteY2" fmla="*/ 2688963 h 4275138"/>
              <a:gd name="connsiteX3" fmla="*/ 3184762 w 5042952"/>
              <a:gd name="connsiteY3" fmla="*/ 2700493 h 4275138"/>
              <a:gd name="connsiteX4" fmla="*/ 5042952 w 5042952"/>
              <a:gd name="connsiteY4" fmla="*/ 2700493 h 4275138"/>
              <a:gd name="connsiteX5" fmla="*/ 5042952 w 5042952"/>
              <a:gd name="connsiteY5" fmla="*/ 4275138 h 4275138"/>
              <a:gd name="connsiteX6" fmla="*/ 0 w 5042952"/>
              <a:gd name="connsiteY6" fmla="*/ 4275138 h 4275138"/>
              <a:gd name="connsiteX7" fmla="*/ 681037 w 5042952"/>
              <a:gd name="connsiteY7" fmla="*/ 3200556 h 4275138"/>
              <a:gd name="connsiteX8" fmla="*/ 1858192 w 5042952"/>
              <a:gd name="connsiteY8" fmla="*/ 2700493 h 4275138"/>
              <a:gd name="connsiteX9" fmla="*/ 1834068 w 5042952"/>
              <a:gd name="connsiteY9" fmla="*/ 2688963 h 4275138"/>
              <a:gd name="connsiteX10" fmla="*/ 1079337 w 5042952"/>
              <a:gd name="connsiteY10" fmla="*/ 1430828 h 4275138"/>
              <a:gd name="connsiteX11" fmla="*/ 2521477 w 5042952"/>
              <a:gd name="connsiteY11" fmla="*/ 0 h 4275138"/>
              <a:gd name="connsiteX0" fmla="*/ 2521477 w 5042952"/>
              <a:gd name="connsiteY0" fmla="*/ 0 h 4275138"/>
              <a:gd name="connsiteX1" fmla="*/ 3963617 w 5042952"/>
              <a:gd name="connsiteY1" fmla="*/ 1430828 h 4275138"/>
              <a:gd name="connsiteX2" fmla="*/ 3208887 w 5042952"/>
              <a:gd name="connsiteY2" fmla="*/ 2688963 h 4275138"/>
              <a:gd name="connsiteX3" fmla="*/ 3184762 w 5042952"/>
              <a:gd name="connsiteY3" fmla="*/ 2700493 h 4275138"/>
              <a:gd name="connsiteX4" fmla="*/ 5042952 w 5042952"/>
              <a:gd name="connsiteY4" fmla="*/ 2700493 h 4275138"/>
              <a:gd name="connsiteX5" fmla="*/ 5042952 w 5042952"/>
              <a:gd name="connsiteY5" fmla="*/ 4275138 h 4275138"/>
              <a:gd name="connsiteX6" fmla="*/ 0 w 5042952"/>
              <a:gd name="connsiteY6" fmla="*/ 4275138 h 4275138"/>
              <a:gd name="connsiteX7" fmla="*/ 681037 w 5042952"/>
              <a:gd name="connsiteY7" fmla="*/ 3200556 h 4275138"/>
              <a:gd name="connsiteX8" fmla="*/ 1858192 w 5042952"/>
              <a:gd name="connsiteY8" fmla="*/ 2700493 h 4275138"/>
              <a:gd name="connsiteX9" fmla="*/ 1834068 w 5042952"/>
              <a:gd name="connsiteY9" fmla="*/ 2688963 h 4275138"/>
              <a:gd name="connsiteX10" fmla="*/ 1079337 w 5042952"/>
              <a:gd name="connsiteY10" fmla="*/ 1430828 h 4275138"/>
              <a:gd name="connsiteX11" fmla="*/ 2521477 w 5042952"/>
              <a:gd name="connsiteY11" fmla="*/ 0 h 4275138"/>
              <a:gd name="connsiteX0" fmla="*/ 2521477 w 5042952"/>
              <a:gd name="connsiteY0" fmla="*/ 0 h 4275138"/>
              <a:gd name="connsiteX1" fmla="*/ 3963617 w 5042952"/>
              <a:gd name="connsiteY1" fmla="*/ 1430828 h 4275138"/>
              <a:gd name="connsiteX2" fmla="*/ 3208887 w 5042952"/>
              <a:gd name="connsiteY2" fmla="*/ 2688963 h 4275138"/>
              <a:gd name="connsiteX3" fmla="*/ 3184762 w 5042952"/>
              <a:gd name="connsiteY3" fmla="*/ 2700493 h 4275138"/>
              <a:gd name="connsiteX4" fmla="*/ 5042952 w 5042952"/>
              <a:gd name="connsiteY4" fmla="*/ 2700493 h 4275138"/>
              <a:gd name="connsiteX5" fmla="*/ 5042952 w 5042952"/>
              <a:gd name="connsiteY5" fmla="*/ 4275138 h 4275138"/>
              <a:gd name="connsiteX6" fmla="*/ 0 w 5042952"/>
              <a:gd name="connsiteY6" fmla="*/ 4275138 h 4275138"/>
              <a:gd name="connsiteX7" fmla="*/ 681037 w 5042952"/>
              <a:gd name="connsiteY7" fmla="*/ 3200556 h 4275138"/>
              <a:gd name="connsiteX8" fmla="*/ 1858192 w 5042952"/>
              <a:gd name="connsiteY8" fmla="*/ 2700493 h 4275138"/>
              <a:gd name="connsiteX9" fmla="*/ 1834068 w 5042952"/>
              <a:gd name="connsiteY9" fmla="*/ 2688963 h 4275138"/>
              <a:gd name="connsiteX10" fmla="*/ 1079337 w 5042952"/>
              <a:gd name="connsiteY10" fmla="*/ 1430828 h 4275138"/>
              <a:gd name="connsiteX11" fmla="*/ 2521477 w 5042952"/>
              <a:gd name="connsiteY11" fmla="*/ 0 h 4275138"/>
              <a:gd name="connsiteX0" fmla="*/ 2521477 w 5042952"/>
              <a:gd name="connsiteY0" fmla="*/ 0 h 4275138"/>
              <a:gd name="connsiteX1" fmla="*/ 3963617 w 5042952"/>
              <a:gd name="connsiteY1" fmla="*/ 1430828 h 4275138"/>
              <a:gd name="connsiteX2" fmla="*/ 3208887 w 5042952"/>
              <a:gd name="connsiteY2" fmla="*/ 2688963 h 4275138"/>
              <a:gd name="connsiteX3" fmla="*/ 3184762 w 5042952"/>
              <a:gd name="connsiteY3" fmla="*/ 2700493 h 4275138"/>
              <a:gd name="connsiteX4" fmla="*/ 5042952 w 5042952"/>
              <a:gd name="connsiteY4" fmla="*/ 2700493 h 4275138"/>
              <a:gd name="connsiteX5" fmla="*/ 5042952 w 5042952"/>
              <a:gd name="connsiteY5" fmla="*/ 4275138 h 4275138"/>
              <a:gd name="connsiteX6" fmla="*/ 0 w 5042952"/>
              <a:gd name="connsiteY6" fmla="*/ 4275138 h 4275138"/>
              <a:gd name="connsiteX7" fmla="*/ 681037 w 5042952"/>
              <a:gd name="connsiteY7" fmla="*/ 3200556 h 4275138"/>
              <a:gd name="connsiteX8" fmla="*/ 1858192 w 5042952"/>
              <a:gd name="connsiteY8" fmla="*/ 2700493 h 4275138"/>
              <a:gd name="connsiteX9" fmla="*/ 1834068 w 5042952"/>
              <a:gd name="connsiteY9" fmla="*/ 2688963 h 4275138"/>
              <a:gd name="connsiteX10" fmla="*/ 1079337 w 5042952"/>
              <a:gd name="connsiteY10" fmla="*/ 1430828 h 4275138"/>
              <a:gd name="connsiteX11" fmla="*/ 2521477 w 5042952"/>
              <a:gd name="connsiteY11" fmla="*/ 0 h 4275138"/>
              <a:gd name="connsiteX0" fmla="*/ 2521477 w 5042952"/>
              <a:gd name="connsiteY0" fmla="*/ 0 h 4275138"/>
              <a:gd name="connsiteX1" fmla="*/ 3963617 w 5042952"/>
              <a:gd name="connsiteY1" fmla="*/ 1430828 h 4275138"/>
              <a:gd name="connsiteX2" fmla="*/ 3208887 w 5042952"/>
              <a:gd name="connsiteY2" fmla="*/ 2688963 h 4275138"/>
              <a:gd name="connsiteX3" fmla="*/ 3184762 w 5042952"/>
              <a:gd name="connsiteY3" fmla="*/ 2700493 h 4275138"/>
              <a:gd name="connsiteX4" fmla="*/ 4423827 w 5042952"/>
              <a:gd name="connsiteY4" fmla="*/ 3243418 h 4275138"/>
              <a:gd name="connsiteX5" fmla="*/ 5042952 w 5042952"/>
              <a:gd name="connsiteY5" fmla="*/ 4275138 h 4275138"/>
              <a:gd name="connsiteX6" fmla="*/ 0 w 5042952"/>
              <a:gd name="connsiteY6" fmla="*/ 4275138 h 4275138"/>
              <a:gd name="connsiteX7" fmla="*/ 681037 w 5042952"/>
              <a:gd name="connsiteY7" fmla="*/ 3200556 h 4275138"/>
              <a:gd name="connsiteX8" fmla="*/ 1858192 w 5042952"/>
              <a:gd name="connsiteY8" fmla="*/ 2700493 h 4275138"/>
              <a:gd name="connsiteX9" fmla="*/ 1834068 w 5042952"/>
              <a:gd name="connsiteY9" fmla="*/ 2688963 h 4275138"/>
              <a:gd name="connsiteX10" fmla="*/ 1079337 w 5042952"/>
              <a:gd name="connsiteY10" fmla="*/ 1430828 h 4275138"/>
              <a:gd name="connsiteX11" fmla="*/ 2521477 w 5042952"/>
              <a:gd name="connsiteY11" fmla="*/ 0 h 4275138"/>
              <a:gd name="connsiteX0" fmla="*/ 2521477 w 5300820"/>
              <a:gd name="connsiteY0" fmla="*/ 0 h 4275138"/>
              <a:gd name="connsiteX1" fmla="*/ 3963617 w 5300820"/>
              <a:gd name="connsiteY1" fmla="*/ 1430828 h 4275138"/>
              <a:gd name="connsiteX2" fmla="*/ 3208887 w 5300820"/>
              <a:gd name="connsiteY2" fmla="*/ 2688963 h 4275138"/>
              <a:gd name="connsiteX3" fmla="*/ 3184762 w 5300820"/>
              <a:gd name="connsiteY3" fmla="*/ 2700493 h 4275138"/>
              <a:gd name="connsiteX4" fmla="*/ 4423827 w 5300820"/>
              <a:gd name="connsiteY4" fmla="*/ 3243418 h 4275138"/>
              <a:gd name="connsiteX5" fmla="*/ 5042952 w 5300820"/>
              <a:gd name="connsiteY5" fmla="*/ 4275138 h 4275138"/>
              <a:gd name="connsiteX6" fmla="*/ 0 w 5300820"/>
              <a:gd name="connsiteY6" fmla="*/ 4275138 h 4275138"/>
              <a:gd name="connsiteX7" fmla="*/ 681037 w 5300820"/>
              <a:gd name="connsiteY7" fmla="*/ 3200556 h 4275138"/>
              <a:gd name="connsiteX8" fmla="*/ 1858192 w 5300820"/>
              <a:gd name="connsiteY8" fmla="*/ 2700493 h 4275138"/>
              <a:gd name="connsiteX9" fmla="*/ 1834068 w 5300820"/>
              <a:gd name="connsiteY9" fmla="*/ 2688963 h 4275138"/>
              <a:gd name="connsiteX10" fmla="*/ 1079337 w 5300820"/>
              <a:gd name="connsiteY10" fmla="*/ 1430828 h 4275138"/>
              <a:gd name="connsiteX11" fmla="*/ 2521477 w 5300820"/>
              <a:gd name="connsiteY11" fmla="*/ 0 h 4275138"/>
              <a:gd name="connsiteX0" fmla="*/ 2521477 w 5336811"/>
              <a:gd name="connsiteY0" fmla="*/ 0 h 4275138"/>
              <a:gd name="connsiteX1" fmla="*/ 3963617 w 5336811"/>
              <a:gd name="connsiteY1" fmla="*/ 1430828 h 4275138"/>
              <a:gd name="connsiteX2" fmla="*/ 3208887 w 5336811"/>
              <a:gd name="connsiteY2" fmla="*/ 2688963 h 4275138"/>
              <a:gd name="connsiteX3" fmla="*/ 3184762 w 5336811"/>
              <a:gd name="connsiteY3" fmla="*/ 2700493 h 4275138"/>
              <a:gd name="connsiteX4" fmla="*/ 4423827 w 5336811"/>
              <a:gd name="connsiteY4" fmla="*/ 3243418 h 4275138"/>
              <a:gd name="connsiteX5" fmla="*/ 5042952 w 5336811"/>
              <a:gd name="connsiteY5" fmla="*/ 4275138 h 4275138"/>
              <a:gd name="connsiteX6" fmla="*/ 0 w 5336811"/>
              <a:gd name="connsiteY6" fmla="*/ 4275138 h 4275138"/>
              <a:gd name="connsiteX7" fmla="*/ 681037 w 5336811"/>
              <a:gd name="connsiteY7" fmla="*/ 3200556 h 4275138"/>
              <a:gd name="connsiteX8" fmla="*/ 1858192 w 5336811"/>
              <a:gd name="connsiteY8" fmla="*/ 2700493 h 4275138"/>
              <a:gd name="connsiteX9" fmla="*/ 1834068 w 5336811"/>
              <a:gd name="connsiteY9" fmla="*/ 2688963 h 4275138"/>
              <a:gd name="connsiteX10" fmla="*/ 1079337 w 5336811"/>
              <a:gd name="connsiteY10" fmla="*/ 1430828 h 4275138"/>
              <a:gd name="connsiteX11" fmla="*/ 2521477 w 5336811"/>
              <a:gd name="connsiteY11" fmla="*/ 0 h 4275138"/>
              <a:gd name="connsiteX0" fmla="*/ 2521477 w 5042952"/>
              <a:gd name="connsiteY0" fmla="*/ 0 h 4275138"/>
              <a:gd name="connsiteX1" fmla="*/ 3963617 w 5042952"/>
              <a:gd name="connsiteY1" fmla="*/ 1430828 h 4275138"/>
              <a:gd name="connsiteX2" fmla="*/ 3208887 w 5042952"/>
              <a:gd name="connsiteY2" fmla="*/ 2688963 h 4275138"/>
              <a:gd name="connsiteX3" fmla="*/ 3184762 w 5042952"/>
              <a:gd name="connsiteY3" fmla="*/ 2700493 h 4275138"/>
              <a:gd name="connsiteX4" fmla="*/ 4423827 w 5042952"/>
              <a:gd name="connsiteY4" fmla="*/ 3243418 h 4275138"/>
              <a:gd name="connsiteX5" fmla="*/ 5042952 w 5042952"/>
              <a:gd name="connsiteY5" fmla="*/ 4275138 h 4275138"/>
              <a:gd name="connsiteX6" fmla="*/ 0 w 5042952"/>
              <a:gd name="connsiteY6" fmla="*/ 4275138 h 4275138"/>
              <a:gd name="connsiteX7" fmla="*/ 681037 w 5042952"/>
              <a:gd name="connsiteY7" fmla="*/ 3200556 h 4275138"/>
              <a:gd name="connsiteX8" fmla="*/ 1858192 w 5042952"/>
              <a:gd name="connsiteY8" fmla="*/ 2700493 h 4275138"/>
              <a:gd name="connsiteX9" fmla="*/ 1834068 w 5042952"/>
              <a:gd name="connsiteY9" fmla="*/ 2688963 h 4275138"/>
              <a:gd name="connsiteX10" fmla="*/ 1079337 w 5042952"/>
              <a:gd name="connsiteY10" fmla="*/ 1430828 h 4275138"/>
              <a:gd name="connsiteX11" fmla="*/ 2521477 w 5042952"/>
              <a:gd name="connsiteY11" fmla="*/ 0 h 4275138"/>
              <a:gd name="connsiteX0" fmla="*/ 2521477 w 5042952"/>
              <a:gd name="connsiteY0" fmla="*/ 0 h 4275138"/>
              <a:gd name="connsiteX1" fmla="*/ 3963617 w 5042952"/>
              <a:gd name="connsiteY1" fmla="*/ 1430828 h 4275138"/>
              <a:gd name="connsiteX2" fmla="*/ 3208887 w 5042952"/>
              <a:gd name="connsiteY2" fmla="*/ 2688963 h 4275138"/>
              <a:gd name="connsiteX3" fmla="*/ 3184762 w 5042952"/>
              <a:gd name="connsiteY3" fmla="*/ 2700493 h 4275138"/>
              <a:gd name="connsiteX4" fmla="*/ 4423827 w 5042952"/>
              <a:gd name="connsiteY4" fmla="*/ 3243418 h 4275138"/>
              <a:gd name="connsiteX5" fmla="*/ 5042952 w 5042952"/>
              <a:gd name="connsiteY5" fmla="*/ 4275138 h 4275138"/>
              <a:gd name="connsiteX6" fmla="*/ 0 w 5042952"/>
              <a:gd name="connsiteY6" fmla="*/ 4275138 h 4275138"/>
              <a:gd name="connsiteX7" fmla="*/ 681037 w 5042952"/>
              <a:gd name="connsiteY7" fmla="*/ 3200556 h 4275138"/>
              <a:gd name="connsiteX8" fmla="*/ 1858192 w 5042952"/>
              <a:gd name="connsiteY8" fmla="*/ 2700493 h 4275138"/>
              <a:gd name="connsiteX9" fmla="*/ 1834068 w 5042952"/>
              <a:gd name="connsiteY9" fmla="*/ 2688963 h 4275138"/>
              <a:gd name="connsiteX10" fmla="*/ 1079337 w 5042952"/>
              <a:gd name="connsiteY10" fmla="*/ 1430828 h 4275138"/>
              <a:gd name="connsiteX11" fmla="*/ 2521477 w 5042952"/>
              <a:gd name="connsiteY11" fmla="*/ 0 h 4275138"/>
              <a:gd name="connsiteX0" fmla="*/ 2521477 w 5042952"/>
              <a:gd name="connsiteY0" fmla="*/ 0 h 4275138"/>
              <a:gd name="connsiteX1" fmla="*/ 3963617 w 5042952"/>
              <a:gd name="connsiteY1" fmla="*/ 1430828 h 4275138"/>
              <a:gd name="connsiteX2" fmla="*/ 3208887 w 5042952"/>
              <a:gd name="connsiteY2" fmla="*/ 2688963 h 4275138"/>
              <a:gd name="connsiteX3" fmla="*/ 3184762 w 5042952"/>
              <a:gd name="connsiteY3" fmla="*/ 2700493 h 4275138"/>
              <a:gd name="connsiteX4" fmla="*/ 4423827 w 5042952"/>
              <a:gd name="connsiteY4" fmla="*/ 3243418 h 4275138"/>
              <a:gd name="connsiteX5" fmla="*/ 5042952 w 5042952"/>
              <a:gd name="connsiteY5" fmla="*/ 4275138 h 4275138"/>
              <a:gd name="connsiteX6" fmla="*/ 0 w 5042952"/>
              <a:gd name="connsiteY6" fmla="*/ 4275138 h 4275138"/>
              <a:gd name="connsiteX7" fmla="*/ 681037 w 5042952"/>
              <a:gd name="connsiteY7" fmla="*/ 3200556 h 4275138"/>
              <a:gd name="connsiteX8" fmla="*/ 1858192 w 5042952"/>
              <a:gd name="connsiteY8" fmla="*/ 2700493 h 4275138"/>
              <a:gd name="connsiteX9" fmla="*/ 1834068 w 5042952"/>
              <a:gd name="connsiteY9" fmla="*/ 2688963 h 4275138"/>
              <a:gd name="connsiteX10" fmla="*/ 1079337 w 5042952"/>
              <a:gd name="connsiteY10" fmla="*/ 1430828 h 4275138"/>
              <a:gd name="connsiteX11" fmla="*/ 2521477 w 5042952"/>
              <a:gd name="connsiteY11" fmla="*/ 0 h 4275138"/>
              <a:gd name="connsiteX0" fmla="*/ 2777401 w 5298876"/>
              <a:gd name="connsiteY0" fmla="*/ 0 h 4275138"/>
              <a:gd name="connsiteX1" fmla="*/ 4219541 w 5298876"/>
              <a:gd name="connsiteY1" fmla="*/ 1430828 h 4275138"/>
              <a:gd name="connsiteX2" fmla="*/ 3464811 w 5298876"/>
              <a:gd name="connsiteY2" fmla="*/ 2688963 h 4275138"/>
              <a:gd name="connsiteX3" fmla="*/ 3440686 w 5298876"/>
              <a:gd name="connsiteY3" fmla="*/ 2700493 h 4275138"/>
              <a:gd name="connsiteX4" fmla="*/ 4679751 w 5298876"/>
              <a:gd name="connsiteY4" fmla="*/ 3243418 h 4275138"/>
              <a:gd name="connsiteX5" fmla="*/ 5298876 w 5298876"/>
              <a:gd name="connsiteY5" fmla="*/ 4275138 h 4275138"/>
              <a:gd name="connsiteX6" fmla="*/ 255924 w 5298876"/>
              <a:gd name="connsiteY6" fmla="*/ 4275138 h 4275138"/>
              <a:gd name="connsiteX7" fmla="*/ 936961 w 5298876"/>
              <a:gd name="connsiteY7" fmla="*/ 3200556 h 4275138"/>
              <a:gd name="connsiteX8" fmla="*/ 2114116 w 5298876"/>
              <a:gd name="connsiteY8" fmla="*/ 2700493 h 4275138"/>
              <a:gd name="connsiteX9" fmla="*/ 2089992 w 5298876"/>
              <a:gd name="connsiteY9" fmla="*/ 2688963 h 4275138"/>
              <a:gd name="connsiteX10" fmla="*/ 1335261 w 5298876"/>
              <a:gd name="connsiteY10" fmla="*/ 1430828 h 4275138"/>
              <a:gd name="connsiteX11" fmla="*/ 2777401 w 5298876"/>
              <a:gd name="connsiteY11" fmla="*/ 0 h 4275138"/>
              <a:gd name="connsiteX0" fmla="*/ 2521477 w 5042952"/>
              <a:gd name="connsiteY0" fmla="*/ 0 h 4275138"/>
              <a:gd name="connsiteX1" fmla="*/ 3963617 w 5042952"/>
              <a:gd name="connsiteY1" fmla="*/ 1430828 h 4275138"/>
              <a:gd name="connsiteX2" fmla="*/ 3208887 w 5042952"/>
              <a:gd name="connsiteY2" fmla="*/ 2688963 h 4275138"/>
              <a:gd name="connsiteX3" fmla="*/ 3184762 w 5042952"/>
              <a:gd name="connsiteY3" fmla="*/ 2700493 h 4275138"/>
              <a:gd name="connsiteX4" fmla="*/ 4423827 w 5042952"/>
              <a:gd name="connsiteY4" fmla="*/ 3243418 h 4275138"/>
              <a:gd name="connsiteX5" fmla="*/ 5042952 w 5042952"/>
              <a:gd name="connsiteY5" fmla="*/ 4275138 h 4275138"/>
              <a:gd name="connsiteX6" fmla="*/ 0 w 5042952"/>
              <a:gd name="connsiteY6" fmla="*/ 4275138 h 4275138"/>
              <a:gd name="connsiteX7" fmla="*/ 681037 w 5042952"/>
              <a:gd name="connsiteY7" fmla="*/ 3200556 h 4275138"/>
              <a:gd name="connsiteX8" fmla="*/ 1858192 w 5042952"/>
              <a:gd name="connsiteY8" fmla="*/ 2700493 h 4275138"/>
              <a:gd name="connsiteX9" fmla="*/ 1834068 w 5042952"/>
              <a:gd name="connsiteY9" fmla="*/ 2688963 h 4275138"/>
              <a:gd name="connsiteX10" fmla="*/ 1079337 w 5042952"/>
              <a:gd name="connsiteY10" fmla="*/ 1430828 h 4275138"/>
              <a:gd name="connsiteX11" fmla="*/ 2521477 w 5042952"/>
              <a:gd name="connsiteY11" fmla="*/ 0 h 427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42952" h="4275138">
                <a:moveTo>
                  <a:pt x="2521477" y="0"/>
                </a:moveTo>
                <a:cubicBezTo>
                  <a:pt x="3317949" y="0"/>
                  <a:pt x="3963617" y="640604"/>
                  <a:pt x="3963617" y="1430828"/>
                </a:cubicBezTo>
                <a:cubicBezTo>
                  <a:pt x="3963617" y="1974107"/>
                  <a:pt x="3658438" y="2446667"/>
                  <a:pt x="3208887" y="2688963"/>
                </a:cubicBezTo>
                <a:lnTo>
                  <a:pt x="3184762" y="2700493"/>
                </a:lnTo>
                <a:cubicBezTo>
                  <a:pt x="3553940" y="2740515"/>
                  <a:pt x="4133179" y="3014314"/>
                  <a:pt x="4423827" y="3243418"/>
                </a:cubicBezTo>
                <a:cubicBezTo>
                  <a:pt x="4714475" y="3472522"/>
                  <a:pt x="4961106" y="3812673"/>
                  <a:pt x="5042952" y="4275138"/>
                </a:cubicBezTo>
                <a:lnTo>
                  <a:pt x="0" y="4275138"/>
                </a:lnTo>
                <a:cubicBezTo>
                  <a:pt x="44539" y="3872204"/>
                  <a:pt x="285478" y="3495830"/>
                  <a:pt x="681037" y="3200556"/>
                </a:cubicBezTo>
                <a:cubicBezTo>
                  <a:pt x="1076596" y="2905282"/>
                  <a:pt x="1538833" y="2771930"/>
                  <a:pt x="1858192" y="2700493"/>
                </a:cubicBezTo>
                <a:lnTo>
                  <a:pt x="1834068" y="2688963"/>
                </a:lnTo>
                <a:cubicBezTo>
                  <a:pt x="1384516" y="2446667"/>
                  <a:pt x="1079337" y="1974107"/>
                  <a:pt x="1079337" y="1430828"/>
                </a:cubicBezTo>
                <a:cubicBezTo>
                  <a:pt x="1079337" y="640604"/>
                  <a:pt x="1725005" y="0"/>
                  <a:pt x="2521477" y="0"/>
                </a:cubicBezTo>
                <a:close/>
              </a:path>
            </a:pathLst>
          </a:custGeom>
          <a:ln>
            <a:noFill/>
          </a:ln>
        </p:spPr>
        <p:txBody>
          <a:bodyPr wrap="square" anchor="ctr">
            <a:noAutofit/>
          </a:bodyPr>
          <a:lstStyle>
            <a:lvl1pPr algn="ctr">
              <a:defRPr b="0"/>
            </a:lvl1pPr>
          </a:lstStyle>
          <a:p>
            <a:r>
              <a:rPr lang="en-GB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64278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823A01-DC79-4F99-9CED-D949F11BA65D}"/>
              </a:ext>
            </a:extLst>
          </p:cNvPr>
          <p:cNvSpPr/>
          <p:nvPr userDrawn="1"/>
        </p:nvSpPr>
        <p:spPr>
          <a:xfrm>
            <a:off x="4880344" y="0"/>
            <a:ext cx="4263656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1493" y="1923072"/>
            <a:ext cx="3983000" cy="26971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2395DC-7BA8-4EF8-B92E-4B8E6A69BF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493" y="428704"/>
            <a:ext cx="3983000" cy="13065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</a:t>
            </a:r>
            <a:br>
              <a:rPr lang="en-GB"/>
            </a:br>
            <a:r>
              <a:rPr lang="en-GB"/>
              <a:t>title style</a:t>
            </a:r>
            <a:endParaRPr lang="en-AU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F7EBE2F5-FAB0-4769-882E-7851CF8C1FA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906040" y="1383750"/>
            <a:ext cx="2212267" cy="2376000"/>
          </a:xfrm>
          <a:custGeom>
            <a:avLst/>
            <a:gdLst>
              <a:gd name="connsiteX0" fmla="*/ 0 w 3857106"/>
              <a:gd name="connsiteY0" fmla="*/ 0 h 4140200"/>
              <a:gd name="connsiteX1" fmla="*/ 3857106 w 3857106"/>
              <a:gd name="connsiteY1" fmla="*/ 0 h 4140200"/>
              <a:gd name="connsiteX2" fmla="*/ 3857106 w 3857106"/>
              <a:gd name="connsiteY2" fmla="*/ 4140200 h 4140200"/>
              <a:gd name="connsiteX3" fmla="*/ 0 w 3857106"/>
              <a:gd name="connsiteY3" fmla="*/ 4140200 h 4140200"/>
              <a:gd name="connsiteX4" fmla="*/ 0 w 3857106"/>
              <a:gd name="connsiteY4" fmla="*/ 0 h 4140200"/>
              <a:gd name="connsiteX0" fmla="*/ 0 w 3857106"/>
              <a:gd name="connsiteY0" fmla="*/ 0 h 4140200"/>
              <a:gd name="connsiteX1" fmla="*/ 3857106 w 3857106"/>
              <a:gd name="connsiteY1" fmla="*/ 0 h 4140200"/>
              <a:gd name="connsiteX2" fmla="*/ 3857106 w 3857106"/>
              <a:gd name="connsiteY2" fmla="*/ 4140200 h 4140200"/>
              <a:gd name="connsiteX3" fmla="*/ 648393 w 3857106"/>
              <a:gd name="connsiteY3" fmla="*/ 4135524 h 4140200"/>
              <a:gd name="connsiteX4" fmla="*/ 0 w 3857106"/>
              <a:gd name="connsiteY4" fmla="*/ 4140200 h 4140200"/>
              <a:gd name="connsiteX5" fmla="*/ 0 w 3857106"/>
              <a:gd name="connsiteY5" fmla="*/ 0 h 4140200"/>
              <a:gd name="connsiteX0" fmla="*/ 0 w 3857106"/>
              <a:gd name="connsiteY0" fmla="*/ 0 h 4140200"/>
              <a:gd name="connsiteX1" fmla="*/ 3857106 w 3857106"/>
              <a:gd name="connsiteY1" fmla="*/ 0 h 4140200"/>
              <a:gd name="connsiteX2" fmla="*/ 3857106 w 3857106"/>
              <a:gd name="connsiteY2" fmla="*/ 4140200 h 4140200"/>
              <a:gd name="connsiteX3" fmla="*/ 648393 w 3857106"/>
              <a:gd name="connsiteY3" fmla="*/ 4135524 h 4140200"/>
              <a:gd name="connsiteX4" fmla="*/ 0 w 3857106"/>
              <a:gd name="connsiteY4" fmla="*/ 0 h 4140200"/>
              <a:gd name="connsiteX0" fmla="*/ 0 w 3857106"/>
              <a:gd name="connsiteY0" fmla="*/ 0 h 4140200"/>
              <a:gd name="connsiteX1" fmla="*/ 3857106 w 3857106"/>
              <a:gd name="connsiteY1" fmla="*/ 0 h 4140200"/>
              <a:gd name="connsiteX2" fmla="*/ 3857106 w 3857106"/>
              <a:gd name="connsiteY2" fmla="*/ 4140200 h 4140200"/>
              <a:gd name="connsiteX3" fmla="*/ 3290253 w 3857106"/>
              <a:gd name="connsiteY3" fmla="*/ 4138941 h 4140200"/>
              <a:gd name="connsiteX4" fmla="*/ 648393 w 3857106"/>
              <a:gd name="connsiteY4" fmla="*/ 4135524 h 4140200"/>
              <a:gd name="connsiteX5" fmla="*/ 0 w 3857106"/>
              <a:gd name="connsiteY5" fmla="*/ 0 h 4140200"/>
              <a:gd name="connsiteX0" fmla="*/ 0 w 3857106"/>
              <a:gd name="connsiteY0" fmla="*/ 0 h 4138941"/>
              <a:gd name="connsiteX1" fmla="*/ 3857106 w 3857106"/>
              <a:gd name="connsiteY1" fmla="*/ 0 h 4138941"/>
              <a:gd name="connsiteX2" fmla="*/ 3290253 w 3857106"/>
              <a:gd name="connsiteY2" fmla="*/ 4138941 h 4138941"/>
              <a:gd name="connsiteX3" fmla="*/ 648393 w 3857106"/>
              <a:gd name="connsiteY3" fmla="*/ 4135524 h 4138941"/>
              <a:gd name="connsiteX4" fmla="*/ 0 w 3857106"/>
              <a:gd name="connsiteY4" fmla="*/ 0 h 413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7106" h="4138941">
                <a:moveTo>
                  <a:pt x="0" y="0"/>
                </a:moveTo>
                <a:lnTo>
                  <a:pt x="3857106" y="0"/>
                </a:lnTo>
                <a:lnTo>
                  <a:pt x="3290253" y="4138941"/>
                </a:lnTo>
                <a:lnTo>
                  <a:pt x="648393" y="413552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 anchor="ctr"/>
          <a:lstStyle>
            <a:lvl1pPr algn="ctr">
              <a:defRPr b="0"/>
            </a:lvl1pPr>
          </a:lstStyle>
          <a:p>
            <a:r>
              <a:rPr lang="en-GB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49718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823A01-DC79-4F99-9CED-D949F11BA65D}"/>
              </a:ext>
            </a:extLst>
          </p:cNvPr>
          <p:cNvSpPr/>
          <p:nvPr userDrawn="1"/>
        </p:nvSpPr>
        <p:spPr>
          <a:xfrm>
            <a:off x="4880344" y="0"/>
            <a:ext cx="4263656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1493" y="1923072"/>
            <a:ext cx="3983000" cy="26971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2395DC-7BA8-4EF8-B92E-4B8E6A69BF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493" y="428704"/>
            <a:ext cx="3983000" cy="13065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</a:t>
            </a:r>
            <a:br>
              <a:rPr lang="en-GB"/>
            </a:br>
            <a:r>
              <a:rPr lang="en-GB"/>
              <a:t>title style</a:t>
            </a:r>
            <a:endParaRPr lang="en-AU"/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DA043983-47DF-4C8F-B8C5-B314F19C1E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7687" y="1063636"/>
            <a:ext cx="1828972" cy="3016229"/>
          </a:xfrm>
          <a:custGeom>
            <a:avLst/>
            <a:gdLst>
              <a:gd name="connsiteX0" fmla="*/ 1596118 w 3192236"/>
              <a:gd name="connsiteY0" fmla="*/ 0 h 4805042"/>
              <a:gd name="connsiteX1" fmla="*/ 3192236 w 3192236"/>
              <a:gd name="connsiteY1" fmla="*/ 2042419 h 4805042"/>
              <a:gd name="connsiteX2" fmla="*/ 1917792 w 3192236"/>
              <a:gd name="connsiteY2" fmla="*/ 4043344 h 4805042"/>
              <a:gd name="connsiteX3" fmla="*/ 1787693 w 3192236"/>
              <a:gd name="connsiteY3" fmla="*/ 4068751 h 4805042"/>
              <a:gd name="connsiteX4" fmla="*/ 1787693 w 3192236"/>
              <a:gd name="connsiteY4" fmla="*/ 4805042 h 4805042"/>
              <a:gd name="connsiteX5" fmla="*/ 1404340 w 3192236"/>
              <a:gd name="connsiteY5" fmla="*/ 4805042 h 4805042"/>
              <a:gd name="connsiteX6" fmla="*/ 1404340 w 3192236"/>
              <a:gd name="connsiteY6" fmla="*/ 4068711 h 4805042"/>
              <a:gd name="connsiteX7" fmla="*/ 1274445 w 3192236"/>
              <a:gd name="connsiteY7" fmla="*/ 4043344 h 4805042"/>
              <a:gd name="connsiteX8" fmla="*/ 0 w 3192236"/>
              <a:gd name="connsiteY8" fmla="*/ 2042419 h 4805042"/>
              <a:gd name="connsiteX9" fmla="*/ 1596118 w 3192236"/>
              <a:gd name="connsiteY9" fmla="*/ 0 h 4805042"/>
              <a:gd name="connsiteX0" fmla="*/ 1596118 w 3192236"/>
              <a:gd name="connsiteY0" fmla="*/ 0 h 4805042"/>
              <a:gd name="connsiteX1" fmla="*/ 3192236 w 3192236"/>
              <a:gd name="connsiteY1" fmla="*/ 2042419 h 4805042"/>
              <a:gd name="connsiteX2" fmla="*/ 1917792 w 3192236"/>
              <a:gd name="connsiteY2" fmla="*/ 4043344 h 4805042"/>
              <a:gd name="connsiteX3" fmla="*/ 1787693 w 3192236"/>
              <a:gd name="connsiteY3" fmla="*/ 4068751 h 4805042"/>
              <a:gd name="connsiteX4" fmla="*/ 1787693 w 3192236"/>
              <a:gd name="connsiteY4" fmla="*/ 4805042 h 4805042"/>
              <a:gd name="connsiteX5" fmla="*/ 1404340 w 3192236"/>
              <a:gd name="connsiteY5" fmla="*/ 4805042 h 4805042"/>
              <a:gd name="connsiteX6" fmla="*/ 1404340 w 3192236"/>
              <a:gd name="connsiteY6" fmla="*/ 4068711 h 4805042"/>
              <a:gd name="connsiteX7" fmla="*/ 1274445 w 3192236"/>
              <a:gd name="connsiteY7" fmla="*/ 4043344 h 4805042"/>
              <a:gd name="connsiteX8" fmla="*/ 0 w 3192236"/>
              <a:gd name="connsiteY8" fmla="*/ 2042419 h 4805042"/>
              <a:gd name="connsiteX9" fmla="*/ 1596118 w 3192236"/>
              <a:gd name="connsiteY9" fmla="*/ 0 h 4805042"/>
              <a:gd name="connsiteX0" fmla="*/ 1596118 w 3192236"/>
              <a:gd name="connsiteY0" fmla="*/ 0 h 4805042"/>
              <a:gd name="connsiteX1" fmla="*/ 3192236 w 3192236"/>
              <a:gd name="connsiteY1" fmla="*/ 2042419 h 4805042"/>
              <a:gd name="connsiteX2" fmla="*/ 1917792 w 3192236"/>
              <a:gd name="connsiteY2" fmla="*/ 4043344 h 4805042"/>
              <a:gd name="connsiteX3" fmla="*/ 1787693 w 3192236"/>
              <a:gd name="connsiteY3" fmla="*/ 4068751 h 4805042"/>
              <a:gd name="connsiteX4" fmla="*/ 1787693 w 3192236"/>
              <a:gd name="connsiteY4" fmla="*/ 4805042 h 4805042"/>
              <a:gd name="connsiteX5" fmla="*/ 1404340 w 3192236"/>
              <a:gd name="connsiteY5" fmla="*/ 4805042 h 4805042"/>
              <a:gd name="connsiteX6" fmla="*/ 1404340 w 3192236"/>
              <a:gd name="connsiteY6" fmla="*/ 4068711 h 4805042"/>
              <a:gd name="connsiteX7" fmla="*/ 1274445 w 3192236"/>
              <a:gd name="connsiteY7" fmla="*/ 4043344 h 4805042"/>
              <a:gd name="connsiteX8" fmla="*/ 0 w 3192236"/>
              <a:gd name="connsiteY8" fmla="*/ 2042419 h 4805042"/>
              <a:gd name="connsiteX9" fmla="*/ 1596118 w 3192236"/>
              <a:gd name="connsiteY9" fmla="*/ 0 h 4805042"/>
              <a:gd name="connsiteX0" fmla="*/ 1596118 w 3192236"/>
              <a:gd name="connsiteY0" fmla="*/ 0 h 4805042"/>
              <a:gd name="connsiteX1" fmla="*/ 3192236 w 3192236"/>
              <a:gd name="connsiteY1" fmla="*/ 2042419 h 4805042"/>
              <a:gd name="connsiteX2" fmla="*/ 1917792 w 3192236"/>
              <a:gd name="connsiteY2" fmla="*/ 4043344 h 4805042"/>
              <a:gd name="connsiteX3" fmla="*/ 1787693 w 3192236"/>
              <a:gd name="connsiteY3" fmla="*/ 4068751 h 4805042"/>
              <a:gd name="connsiteX4" fmla="*/ 1787693 w 3192236"/>
              <a:gd name="connsiteY4" fmla="*/ 4805042 h 4805042"/>
              <a:gd name="connsiteX5" fmla="*/ 1404340 w 3192236"/>
              <a:gd name="connsiteY5" fmla="*/ 4805042 h 4805042"/>
              <a:gd name="connsiteX6" fmla="*/ 1404340 w 3192236"/>
              <a:gd name="connsiteY6" fmla="*/ 4068711 h 4805042"/>
              <a:gd name="connsiteX7" fmla="*/ 1274445 w 3192236"/>
              <a:gd name="connsiteY7" fmla="*/ 4043344 h 4805042"/>
              <a:gd name="connsiteX8" fmla="*/ 0 w 3192236"/>
              <a:gd name="connsiteY8" fmla="*/ 2042419 h 4805042"/>
              <a:gd name="connsiteX9" fmla="*/ 1596118 w 3192236"/>
              <a:gd name="connsiteY9" fmla="*/ 0 h 4805042"/>
              <a:gd name="connsiteX0" fmla="*/ 1464261 w 3060379"/>
              <a:gd name="connsiteY0" fmla="*/ 3318 h 4808360"/>
              <a:gd name="connsiteX1" fmla="*/ 3060379 w 3060379"/>
              <a:gd name="connsiteY1" fmla="*/ 2045737 h 4808360"/>
              <a:gd name="connsiteX2" fmla="*/ 1785935 w 3060379"/>
              <a:gd name="connsiteY2" fmla="*/ 4046662 h 4808360"/>
              <a:gd name="connsiteX3" fmla="*/ 1655836 w 3060379"/>
              <a:gd name="connsiteY3" fmla="*/ 4072069 h 4808360"/>
              <a:gd name="connsiteX4" fmla="*/ 1655836 w 3060379"/>
              <a:gd name="connsiteY4" fmla="*/ 4808360 h 4808360"/>
              <a:gd name="connsiteX5" fmla="*/ 1272483 w 3060379"/>
              <a:gd name="connsiteY5" fmla="*/ 4808360 h 4808360"/>
              <a:gd name="connsiteX6" fmla="*/ 1272483 w 3060379"/>
              <a:gd name="connsiteY6" fmla="*/ 4072029 h 4808360"/>
              <a:gd name="connsiteX7" fmla="*/ 1142588 w 3060379"/>
              <a:gd name="connsiteY7" fmla="*/ 4046662 h 4808360"/>
              <a:gd name="connsiteX8" fmla="*/ 0 w 3060379"/>
              <a:gd name="connsiteY8" fmla="*/ 2452774 h 4808360"/>
              <a:gd name="connsiteX9" fmla="*/ 1464261 w 3060379"/>
              <a:gd name="connsiteY9" fmla="*/ 3318 h 4808360"/>
              <a:gd name="connsiteX0" fmla="*/ 1464261 w 3060379"/>
              <a:gd name="connsiteY0" fmla="*/ 3318 h 4808360"/>
              <a:gd name="connsiteX1" fmla="*/ 3060379 w 3060379"/>
              <a:gd name="connsiteY1" fmla="*/ 2045737 h 4808360"/>
              <a:gd name="connsiteX2" fmla="*/ 1785935 w 3060379"/>
              <a:gd name="connsiteY2" fmla="*/ 4046662 h 4808360"/>
              <a:gd name="connsiteX3" fmla="*/ 1655836 w 3060379"/>
              <a:gd name="connsiteY3" fmla="*/ 4072069 h 4808360"/>
              <a:gd name="connsiteX4" fmla="*/ 1655836 w 3060379"/>
              <a:gd name="connsiteY4" fmla="*/ 4808360 h 4808360"/>
              <a:gd name="connsiteX5" fmla="*/ 1272483 w 3060379"/>
              <a:gd name="connsiteY5" fmla="*/ 4808360 h 4808360"/>
              <a:gd name="connsiteX6" fmla="*/ 1272483 w 3060379"/>
              <a:gd name="connsiteY6" fmla="*/ 4072029 h 4808360"/>
              <a:gd name="connsiteX7" fmla="*/ 1142588 w 3060379"/>
              <a:gd name="connsiteY7" fmla="*/ 4046662 h 4808360"/>
              <a:gd name="connsiteX8" fmla="*/ 0 w 3060379"/>
              <a:gd name="connsiteY8" fmla="*/ 2452774 h 4808360"/>
              <a:gd name="connsiteX9" fmla="*/ 1464261 w 3060379"/>
              <a:gd name="connsiteY9" fmla="*/ 3318 h 4808360"/>
              <a:gd name="connsiteX0" fmla="*/ 1458528 w 3054646"/>
              <a:gd name="connsiteY0" fmla="*/ 3145 h 4808187"/>
              <a:gd name="connsiteX1" fmla="*/ 3054646 w 3054646"/>
              <a:gd name="connsiteY1" fmla="*/ 2045564 h 4808187"/>
              <a:gd name="connsiteX2" fmla="*/ 1780202 w 3054646"/>
              <a:gd name="connsiteY2" fmla="*/ 4046489 h 4808187"/>
              <a:gd name="connsiteX3" fmla="*/ 1650103 w 3054646"/>
              <a:gd name="connsiteY3" fmla="*/ 4071896 h 4808187"/>
              <a:gd name="connsiteX4" fmla="*/ 1650103 w 3054646"/>
              <a:gd name="connsiteY4" fmla="*/ 4808187 h 4808187"/>
              <a:gd name="connsiteX5" fmla="*/ 1266750 w 3054646"/>
              <a:gd name="connsiteY5" fmla="*/ 4808187 h 4808187"/>
              <a:gd name="connsiteX6" fmla="*/ 1266750 w 3054646"/>
              <a:gd name="connsiteY6" fmla="*/ 4071856 h 4808187"/>
              <a:gd name="connsiteX7" fmla="*/ 1136855 w 3054646"/>
              <a:gd name="connsiteY7" fmla="*/ 4046489 h 4808187"/>
              <a:gd name="connsiteX8" fmla="*/ 0 w 3054646"/>
              <a:gd name="connsiteY8" fmla="*/ 2441135 h 4808187"/>
              <a:gd name="connsiteX9" fmla="*/ 1458528 w 3054646"/>
              <a:gd name="connsiteY9" fmla="*/ 3145 h 4808187"/>
              <a:gd name="connsiteX0" fmla="*/ 1461394 w 3057512"/>
              <a:gd name="connsiteY0" fmla="*/ 3274 h 4808316"/>
              <a:gd name="connsiteX1" fmla="*/ 3057512 w 3057512"/>
              <a:gd name="connsiteY1" fmla="*/ 2045693 h 4808316"/>
              <a:gd name="connsiteX2" fmla="*/ 1783068 w 3057512"/>
              <a:gd name="connsiteY2" fmla="*/ 4046618 h 4808316"/>
              <a:gd name="connsiteX3" fmla="*/ 1652969 w 3057512"/>
              <a:gd name="connsiteY3" fmla="*/ 4072025 h 4808316"/>
              <a:gd name="connsiteX4" fmla="*/ 1652969 w 3057512"/>
              <a:gd name="connsiteY4" fmla="*/ 4808316 h 4808316"/>
              <a:gd name="connsiteX5" fmla="*/ 1269616 w 3057512"/>
              <a:gd name="connsiteY5" fmla="*/ 4808316 h 4808316"/>
              <a:gd name="connsiteX6" fmla="*/ 1269616 w 3057512"/>
              <a:gd name="connsiteY6" fmla="*/ 4071985 h 4808316"/>
              <a:gd name="connsiteX7" fmla="*/ 1139721 w 3057512"/>
              <a:gd name="connsiteY7" fmla="*/ 4046618 h 4808316"/>
              <a:gd name="connsiteX8" fmla="*/ 0 w 3057512"/>
              <a:gd name="connsiteY8" fmla="*/ 2449863 h 4808316"/>
              <a:gd name="connsiteX9" fmla="*/ 1461394 w 3057512"/>
              <a:gd name="connsiteY9" fmla="*/ 3274 h 4808316"/>
              <a:gd name="connsiteX0" fmla="*/ 1461394 w 3057512"/>
              <a:gd name="connsiteY0" fmla="*/ 3274 h 4808316"/>
              <a:gd name="connsiteX1" fmla="*/ 3057512 w 3057512"/>
              <a:gd name="connsiteY1" fmla="*/ 2045693 h 4808316"/>
              <a:gd name="connsiteX2" fmla="*/ 1783068 w 3057512"/>
              <a:gd name="connsiteY2" fmla="*/ 4046618 h 4808316"/>
              <a:gd name="connsiteX3" fmla="*/ 1652969 w 3057512"/>
              <a:gd name="connsiteY3" fmla="*/ 4072025 h 4808316"/>
              <a:gd name="connsiteX4" fmla="*/ 1652969 w 3057512"/>
              <a:gd name="connsiteY4" fmla="*/ 4808316 h 4808316"/>
              <a:gd name="connsiteX5" fmla="*/ 1269616 w 3057512"/>
              <a:gd name="connsiteY5" fmla="*/ 4808316 h 4808316"/>
              <a:gd name="connsiteX6" fmla="*/ 1269616 w 3057512"/>
              <a:gd name="connsiteY6" fmla="*/ 4071985 h 4808316"/>
              <a:gd name="connsiteX7" fmla="*/ 1139721 w 3057512"/>
              <a:gd name="connsiteY7" fmla="*/ 4046618 h 4808316"/>
              <a:gd name="connsiteX8" fmla="*/ 0 w 3057512"/>
              <a:gd name="connsiteY8" fmla="*/ 2449863 h 4808316"/>
              <a:gd name="connsiteX9" fmla="*/ 1461394 w 3057512"/>
              <a:gd name="connsiteY9" fmla="*/ 3274 h 4808316"/>
              <a:gd name="connsiteX0" fmla="*/ 1461394 w 3057512"/>
              <a:gd name="connsiteY0" fmla="*/ 3274 h 4808316"/>
              <a:gd name="connsiteX1" fmla="*/ 3057512 w 3057512"/>
              <a:gd name="connsiteY1" fmla="*/ 2045693 h 4808316"/>
              <a:gd name="connsiteX2" fmla="*/ 1783068 w 3057512"/>
              <a:gd name="connsiteY2" fmla="*/ 4046618 h 4808316"/>
              <a:gd name="connsiteX3" fmla="*/ 1652969 w 3057512"/>
              <a:gd name="connsiteY3" fmla="*/ 4072025 h 4808316"/>
              <a:gd name="connsiteX4" fmla="*/ 1652969 w 3057512"/>
              <a:gd name="connsiteY4" fmla="*/ 4808316 h 4808316"/>
              <a:gd name="connsiteX5" fmla="*/ 1269616 w 3057512"/>
              <a:gd name="connsiteY5" fmla="*/ 4808316 h 4808316"/>
              <a:gd name="connsiteX6" fmla="*/ 1269616 w 3057512"/>
              <a:gd name="connsiteY6" fmla="*/ 4071985 h 4808316"/>
              <a:gd name="connsiteX7" fmla="*/ 1139721 w 3057512"/>
              <a:gd name="connsiteY7" fmla="*/ 4046618 h 4808316"/>
              <a:gd name="connsiteX8" fmla="*/ 0 w 3057512"/>
              <a:gd name="connsiteY8" fmla="*/ 2449863 h 4808316"/>
              <a:gd name="connsiteX9" fmla="*/ 1461394 w 3057512"/>
              <a:gd name="connsiteY9" fmla="*/ 3274 h 4808316"/>
              <a:gd name="connsiteX0" fmla="*/ 1461394 w 3057512"/>
              <a:gd name="connsiteY0" fmla="*/ 3274 h 4808316"/>
              <a:gd name="connsiteX1" fmla="*/ 3057512 w 3057512"/>
              <a:gd name="connsiteY1" fmla="*/ 2045693 h 4808316"/>
              <a:gd name="connsiteX2" fmla="*/ 1783068 w 3057512"/>
              <a:gd name="connsiteY2" fmla="*/ 4046618 h 4808316"/>
              <a:gd name="connsiteX3" fmla="*/ 1652969 w 3057512"/>
              <a:gd name="connsiteY3" fmla="*/ 4072025 h 4808316"/>
              <a:gd name="connsiteX4" fmla="*/ 1652969 w 3057512"/>
              <a:gd name="connsiteY4" fmla="*/ 4808316 h 4808316"/>
              <a:gd name="connsiteX5" fmla="*/ 1269616 w 3057512"/>
              <a:gd name="connsiteY5" fmla="*/ 4808316 h 4808316"/>
              <a:gd name="connsiteX6" fmla="*/ 1269616 w 3057512"/>
              <a:gd name="connsiteY6" fmla="*/ 4071985 h 4808316"/>
              <a:gd name="connsiteX7" fmla="*/ 1139721 w 3057512"/>
              <a:gd name="connsiteY7" fmla="*/ 4046618 h 4808316"/>
              <a:gd name="connsiteX8" fmla="*/ 0 w 3057512"/>
              <a:gd name="connsiteY8" fmla="*/ 2449863 h 4808316"/>
              <a:gd name="connsiteX9" fmla="*/ 1461394 w 3057512"/>
              <a:gd name="connsiteY9" fmla="*/ 3274 h 4808316"/>
              <a:gd name="connsiteX0" fmla="*/ 1461394 w 3057512"/>
              <a:gd name="connsiteY0" fmla="*/ 3274 h 4808316"/>
              <a:gd name="connsiteX1" fmla="*/ 3057512 w 3057512"/>
              <a:gd name="connsiteY1" fmla="*/ 2045693 h 4808316"/>
              <a:gd name="connsiteX2" fmla="*/ 1783068 w 3057512"/>
              <a:gd name="connsiteY2" fmla="*/ 4046618 h 4808316"/>
              <a:gd name="connsiteX3" fmla="*/ 1652969 w 3057512"/>
              <a:gd name="connsiteY3" fmla="*/ 4072025 h 4808316"/>
              <a:gd name="connsiteX4" fmla="*/ 1652969 w 3057512"/>
              <a:gd name="connsiteY4" fmla="*/ 4808316 h 4808316"/>
              <a:gd name="connsiteX5" fmla="*/ 1269616 w 3057512"/>
              <a:gd name="connsiteY5" fmla="*/ 4808316 h 4808316"/>
              <a:gd name="connsiteX6" fmla="*/ 1269616 w 3057512"/>
              <a:gd name="connsiteY6" fmla="*/ 4071985 h 4808316"/>
              <a:gd name="connsiteX7" fmla="*/ 1139721 w 3057512"/>
              <a:gd name="connsiteY7" fmla="*/ 4046618 h 4808316"/>
              <a:gd name="connsiteX8" fmla="*/ 0 w 3057512"/>
              <a:gd name="connsiteY8" fmla="*/ 2449863 h 4808316"/>
              <a:gd name="connsiteX9" fmla="*/ 1461394 w 3057512"/>
              <a:gd name="connsiteY9" fmla="*/ 3274 h 4808316"/>
              <a:gd name="connsiteX0" fmla="*/ 1461394 w 3057512"/>
              <a:gd name="connsiteY0" fmla="*/ 3274 h 4808316"/>
              <a:gd name="connsiteX1" fmla="*/ 3057512 w 3057512"/>
              <a:gd name="connsiteY1" fmla="*/ 2045693 h 4808316"/>
              <a:gd name="connsiteX2" fmla="*/ 1783068 w 3057512"/>
              <a:gd name="connsiteY2" fmla="*/ 4046618 h 4808316"/>
              <a:gd name="connsiteX3" fmla="*/ 1652969 w 3057512"/>
              <a:gd name="connsiteY3" fmla="*/ 4072025 h 4808316"/>
              <a:gd name="connsiteX4" fmla="*/ 1652969 w 3057512"/>
              <a:gd name="connsiteY4" fmla="*/ 4808316 h 4808316"/>
              <a:gd name="connsiteX5" fmla="*/ 1269616 w 3057512"/>
              <a:gd name="connsiteY5" fmla="*/ 4808316 h 4808316"/>
              <a:gd name="connsiteX6" fmla="*/ 1269616 w 3057512"/>
              <a:gd name="connsiteY6" fmla="*/ 4071985 h 4808316"/>
              <a:gd name="connsiteX7" fmla="*/ 1139721 w 3057512"/>
              <a:gd name="connsiteY7" fmla="*/ 4046618 h 4808316"/>
              <a:gd name="connsiteX8" fmla="*/ 0 w 3057512"/>
              <a:gd name="connsiteY8" fmla="*/ 2449863 h 4808316"/>
              <a:gd name="connsiteX9" fmla="*/ 1461394 w 3057512"/>
              <a:gd name="connsiteY9" fmla="*/ 3274 h 4808316"/>
              <a:gd name="connsiteX0" fmla="*/ 1461394 w 3057512"/>
              <a:gd name="connsiteY0" fmla="*/ 3274 h 4808316"/>
              <a:gd name="connsiteX1" fmla="*/ 3057512 w 3057512"/>
              <a:gd name="connsiteY1" fmla="*/ 2045693 h 4808316"/>
              <a:gd name="connsiteX2" fmla="*/ 1783068 w 3057512"/>
              <a:gd name="connsiteY2" fmla="*/ 4046618 h 4808316"/>
              <a:gd name="connsiteX3" fmla="*/ 1652969 w 3057512"/>
              <a:gd name="connsiteY3" fmla="*/ 4072025 h 4808316"/>
              <a:gd name="connsiteX4" fmla="*/ 1652969 w 3057512"/>
              <a:gd name="connsiteY4" fmla="*/ 4808316 h 4808316"/>
              <a:gd name="connsiteX5" fmla="*/ 1269616 w 3057512"/>
              <a:gd name="connsiteY5" fmla="*/ 4808316 h 4808316"/>
              <a:gd name="connsiteX6" fmla="*/ 1269616 w 3057512"/>
              <a:gd name="connsiteY6" fmla="*/ 4071985 h 4808316"/>
              <a:gd name="connsiteX7" fmla="*/ 1139721 w 3057512"/>
              <a:gd name="connsiteY7" fmla="*/ 4046618 h 4808316"/>
              <a:gd name="connsiteX8" fmla="*/ 0 w 3057512"/>
              <a:gd name="connsiteY8" fmla="*/ 2449863 h 4808316"/>
              <a:gd name="connsiteX9" fmla="*/ 1461394 w 3057512"/>
              <a:gd name="connsiteY9" fmla="*/ 3274 h 4808316"/>
              <a:gd name="connsiteX0" fmla="*/ 1461394 w 2914363"/>
              <a:gd name="connsiteY0" fmla="*/ 53 h 4805095"/>
              <a:gd name="connsiteX1" fmla="*/ 2914363 w 2914363"/>
              <a:gd name="connsiteY1" fmla="*/ 2390119 h 4805095"/>
              <a:gd name="connsiteX2" fmla="*/ 1783068 w 2914363"/>
              <a:gd name="connsiteY2" fmla="*/ 4043397 h 4805095"/>
              <a:gd name="connsiteX3" fmla="*/ 1652969 w 2914363"/>
              <a:gd name="connsiteY3" fmla="*/ 4068804 h 4805095"/>
              <a:gd name="connsiteX4" fmla="*/ 1652969 w 2914363"/>
              <a:gd name="connsiteY4" fmla="*/ 4805095 h 4805095"/>
              <a:gd name="connsiteX5" fmla="*/ 1269616 w 2914363"/>
              <a:gd name="connsiteY5" fmla="*/ 4805095 h 4805095"/>
              <a:gd name="connsiteX6" fmla="*/ 1269616 w 2914363"/>
              <a:gd name="connsiteY6" fmla="*/ 4068764 h 4805095"/>
              <a:gd name="connsiteX7" fmla="*/ 1139721 w 2914363"/>
              <a:gd name="connsiteY7" fmla="*/ 4043397 h 4805095"/>
              <a:gd name="connsiteX8" fmla="*/ 0 w 2914363"/>
              <a:gd name="connsiteY8" fmla="*/ 2446642 h 4805095"/>
              <a:gd name="connsiteX9" fmla="*/ 1461394 w 2914363"/>
              <a:gd name="connsiteY9" fmla="*/ 53 h 4805095"/>
              <a:gd name="connsiteX0" fmla="*/ 1461394 w 2914363"/>
              <a:gd name="connsiteY0" fmla="*/ 53 h 4805095"/>
              <a:gd name="connsiteX1" fmla="*/ 2914363 w 2914363"/>
              <a:gd name="connsiteY1" fmla="*/ 2390119 h 4805095"/>
              <a:gd name="connsiteX2" fmla="*/ 1783068 w 2914363"/>
              <a:gd name="connsiteY2" fmla="*/ 4043397 h 4805095"/>
              <a:gd name="connsiteX3" fmla="*/ 1652969 w 2914363"/>
              <a:gd name="connsiteY3" fmla="*/ 4068804 h 4805095"/>
              <a:gd name="connsiteX4" fmla="*/ 1652969 w 2914363"/>
              <a:gd name="connsiteY4" fmla="*/ 4805095 h 4805095"/>
              <a:gd name="connsiteX5" fmla="*/ 1269616 w 2914363"/>
              <a:gd name="connsiteY5" fmla="*/ 4805095 h 4805095"/>
              <a:gd name="connsiteX6" fmla="*/ 1269616 w 2914363"/>
              <a:gd name="connsiteY6" fmla="*/ 4068764 h 4805095"/>
              <a:gd name="connsiteX7" fmla="*/ 1139721 w 2914363"/>
              <a:gd name="connsiteY7" fmla="*/ 4043397 h 4805095"/>
              <a:gd name="connsiteX8" fmla="*/ 0 w 2914363"/>
              <a:gd name="connsiteY8" fmla="*/ 2446642 h 4805095"/>
              <a:gd name="connsiteX9" fmla="*/ 1461394 w 2914363"/>
              <a:gd name="connsiteY9" fmla="*/ 53 h 4805095"/>
              <a:gd name="connsiteX0" fmla="*/ 1461394 w 2914363"/>
              <a:gd name="connsiteY0" fmla="*/ 53 h 4805095"/>
              <a:gd name="connsiteX1" fmla="*/ 2914363 w 2914363"/>
              <a:gd name="connsiteY1" fmla="*/ 2390119 h 4805095"/>
              <a:gd name="connsiteX2" fmla="*/ 1783068 w 2914363"/>
              <a:gd name="connsiteY2" fmla="*/ 4043397 h 4805095"/>
              <a:gd name="connsiteX3" fmla="*/ 1652969 w 2914363"/>
              <a:gd name="connsiteY3" fmla="*/ 4068804 h 4805095"/>
              <a:gd name="connsiteX4" fmla="*/ 1652969 w 2914363"/>
              <a:gd name="connsiteY4" fmla="*/ 4805095 h 4805095"/>
              <a:gd name="connsiteX5" fmla="*/ 1269616 w 2914363"/>
              <a:gd name="connsiteY5" fmla="*/ 4805095 h 4805095"/>
              <a:gd name="connsiteX6" fmla="*/ 1269616 w 2914363"/>
              <a:gd name="connsiteY6" fmla="*/ 4068764 h 4805095"/>
              <a:gd name="connsiteX7" fmla="*/ 1139721 w 2914363"/>
              <a:gd name="connsiteY7" fmla="*/ 4043397 h 4805095"/>
              <a:gd name="connsiteX8" fmla="*/ 0 w 2914363"/>
              <a:gd name="connsiteY8" fmla="*/ 2446642 h 4805095"/>
              <a:gd name="connsiteX9" fmla="*/ 1461394 w 2914363"/>
              <a:gd name="connsiteY9" fmla="*/ 53 h 4805095"/>
              <a:gd name="connsiteX0" fmla="*/ 1461394 w 2914363"/>
              <a:gd name="connsiteY0" fmla="*/ 53 h 4805095"/>
              <a:gd name="connsiteX1" fmla="*/ 2914363 w 2914363"/>
              <a:gd name="connsiteY1" fmla="*/ 2390119 h 4805095"/>
              <a:gd name="connsiteX2" fmla="*/ 1783068 w 2914363"/>
              <a:gd name="connsiteY2" fmla="*/ 4043397 h 4805095"/>
              <a:gd name="connsiteX3" fmla="*/ 1652969 w 2914363"/>
              <a:gd name="connsiteY3" fmla="*/ 4068804 h 4805095"/>
              <a:gd name="connsiteX4" fmla="*/ 1652969 w 2914363"/>
              <a:gd name="connsiteY4" fmla="*/ 4805095 h 4805095"/>
              <a:gd name="connsiteX5" fmla="*/ 1269616 w 2914363"/>
              <a:gd name="connsiteY5" fmla="*/ 4805095 h 4805095"/>
              <a:gd name="connsiteX6" fmla="*/ 1269616 w 2914363"/>
              <a:gd name="connsiteY6" fmla="*/ 4068764 h 4805095"/>
              <a:gd name="connsiteX7" fmla="*/ 1139721 w 2914363"/>
              <a:gd name="connsiteY7" fmla="*/ 4043397 h 4805095"/>
              <a:gd name="connsiteX8" fmla="*/ 0 w 2914363"/>
              <a:gd name="connsiteY8" fmla="*/ 2446642 h 4805095"/>
              <a:gd name="connsiteX9" fmla="*/ 1461394 w 2914363"/>
              <a:gd name="connsiteY9" fmla="*/ 53 h 4805095"/>
              <a:gd name="connsiteX0" fmla="*/ 1461394 w 2914363"/>
              <a:gd name="connsiteY0" fmla="*/ 0 h 4805042"/>
              <a:gd name="connsiteX1" fmla="*/ 2914363 w 2914363"/>
              <a:gd name="connsiteY1" fmla="*/ 2390066 h 4805042"/>
              <a:gd name="connsiteX2" fmla="*/ 1783068 w 2914363"/>
              <a:gd name="connsiteY2" fmla="*/ 4043344 h 4805042"/>
              <a:gd name="connsiteX3" fmla="*/ 1652969 w 2914363"/>
              <a:gd name="connsiteY3" fmla="*/ 4068751 h 4805042"/>
              <a:gd name="connsiteX4" fmla="*/ 1652969 w 2914363"/>
              <a:gd name="connsiteY4" fmla="*/ 4805042 h 4805042"/>
              <a:gd name="connsiteX5" fmla="*/ 1269616 w 2914363"/>
              <a:gd name="connsiteY5" fmla="*/ 4805042 h 4805042"/>
              <a:gd name="connsiteX6" fmla="*/ 1269616 w 2914363"/>
              <a:gd name="connsiteY6" fmla="*/ 4068711 h 4805042"/>
              <a:gd name="connsiteX7" fmla="*/ 1139721 w 2914363"/>
              <a:gd name="connsiteY7" fmla="*/ 4043344 h 4805042"/>
              <a:gd name="connsiteX8" fmla="*/ 0 w 2914363"/>
              <a:gd name="connsiteY8" fmla="*/ 2446589 h 4805042"/>
              <a:gd name="connsiteX9" fmla="*/ 1461394 w 2914363"/>
              <a:gd name="connsiteY9" fmla="*/ 0 h 4805042"/>
              <a:gd name="connsiteX0" fmla="*/ 1461394 w 2914363"/>
              <a:gd name="connsiteY0" fmla="*/ 0 h 4805042"/>
              <a:gd name="connsiteX1" fmla="*/ 2914363 w 2914363"/>
              <a:gd name="connsiteY1" fmla="*/ 2390066 h 4805042"/>
              <a:gd name="connsiteX2" fmla="*/ 1783068 w 2914363"/>
              <a:gd name="connsiteY2" fmla="*/ 4043344 h 4805042"/>
              <a:gd name="connsiteX3" fmla="*/ 1652969 w 2914363"/>
              <a:gd name="connsiteY3" fmla="*/ 4068751 h 4805042"/>
              <a:gd name="connsiteX4" fmla="*/ 1652969 w 2914363"/>
              <a:gd name="connsiteY4" fmla="*/ 4805042 h 4805042"/>
              <a:gd name="connsiteX5" fmla="*/ 1269616 w 2914363"/>
              <a:gd name="connsiteY5" fmla="*/ 4805042 h 4805042"/>
              <a:gd name="connsiteX6" fmla="*/ 1269616 w 2914363"/>
              <a:gd name="connsiteY6" fmla="*/ 4068711 h 4805042"/>
              <a:gd name="connsiteX7" fmla="*/ 1139721 w 2914363"/>
              <a:gd name="connsiteY7" fmla="*/ 4043344 h 4805042"/>
              <a:gd name="connsiteX8" fmla="*/ 0 w 2914363"/>
              <a:gd name="connsiteY8" fmla="*/ 2446589 h 4805042"/>
              <a:gd name="connsiteX9" fmla="*/ 1461394 w 2914363"/>
              <a:gd name="connsiteY9" fmla="*/ 0 h 4805042"/>
              <a:gd name="connsiteX0" fmla="*/ 1461394 w 2914363"/>
              <a:gd name="connsiteY0" fmla="*/ 0 h 4805042"/>
              <a:gd name="connsiteX1" fmla="*/ 2914363 w 2914363"/>
              <a:gd name="connsiteY1" fmla="*/ 2390066 h 4805042"/>
              <a:gd name="connsiteX2" fmla="*/ 1783068 w 2914363"/>
              <a:gd name="connsiteY2" fmla="*/ 4043344 h 4805042"/>
              <a:gd name="connsiteX3" fmla="*/ 1652969 w 2914363"/>
              <a:gd name="connsiteY3" fmla="*/ 4068751 h 4805042"/>
              <a:gd name="connsiteX4" fmla="*/ 1652969 w 2914363"/>
              <a:gd name="connsiteY4" fmla="*/ 4805042 h 4805042"/>
              <a:gd name="connsiteX5" fmla="*/ 1269616 w 2914363"/>
              <a:gd name="connsiteY5" fmla="*/ 4805042 h 4805042"/>
              <a:gd name="connsiteX6" fmla="*/ 1269616 w 2914363"/>
              <a:gd name="connsiteY6" fmla="*/ 4068711 h 4805042"/>
              <a:gd name="connsiteX7" fmla="*/ 1139721 w 2914363"/>
              <a:gd name="connsiteY7" fmla="*/ 4043344 h 4805042"/>
              <a:gd name="connsiteX8" fmla="*/ 0 w 2914363"/>
              <a:gd name="connsiteY8" fmla="*/ 2446589 h 4805042"/>
              <a:gd name="connsiteX9" fmla="*/ 1461394 w 2914363"/>
              <a:gd name="connsiteY9" fmla="*/ 0 h 4805042"/>
              <a:gd name="connsiteX0" fmla="*/ 1461394 w 2927655"/>
              <a:gd name="connsiteY0" fmla="*/ 0 h 4805042"/>
              <a:gd name="connsiteX1" fmla="*/ 2914363 w 2927655"/>
              <a:gd name="connsiteY1" fmla="*/ 2390066 h 4805042"/>
              <a:gd name="connsiteX2" fmla="*/ 1783068 w 2927655"/>
              <a:gd name="connsiteY2" fmla="*/ 4043344 h 4805042"/>
              <a:gd name="connsiteX3" fmla="*/ 1652969 w 2927655"/>
              <a:gd name="connsiteY3" fmla="*/ 4068751 h 4805042"/>
              <a:gd name="connsiteX4" fmla="*/ 1652969 w 2927655"/>
              <a:gd name="connsiteY4" fmla="*/ 4805042 h 4805042"/>
              <a:gd name="connsiteX5" fmla="*/ 1269616 w 2927655"/>
              <a:gd name="connsiteY5" fmla="*/ 4805042 h 4805042"/>
              <a:gd name="connsiteX6" fmla="*/ 1269616 w 2927655"/>
              <a:gd name="connsiteY6" fmla="*/ 4068711 h 4805042"/>
              <a:gd name="connsiteX7" fmla="*/ 1139721 w 2927655"/>
              <a:gd name="connsiteY7" fmla="*/ 4043344 h 4805042"/>
              <a:gd name="connsiteX8" fmla="*/ 0 w 2927655"/>
              <a:gd name="connsiteY8" fmla="*/ 2446589 h 4805042"/>
              <a:gd name="connsiteX9" fmla="*/ 1461394 w 2927655"/>
              <a:gd name="connsiteY9" fmla="*/ 0 h 4805042"/>
              <a:gd name="connsiteX0" fmla="*/ 1461394 w 2923980"/>
              <a:gd name="connsiteY0" fmla="*/ 0 h 4805042"/>
              <a:gd name="connsiteX1" fmla="*/ 2914363 w 2923980"/>
              <a:gd name="connsiteY1" fmla="*/ 2390066 h 4805042"/>
              <a:gd name="connsiteX2" fmla="*/ 1783068 w 2923980"/>
              <a:gd name="connsiteY2" fmla="*/ 4043344 h 4805042"/>
              <a:gd name="connsiteX3" fmla="*/ 1652969 w 2923980"/>
              <a:gd name="connsiteY3" fmla="*/ 4068751 h 4805042"/>
              <a:gd name="connsiteX4" fmla="*/ 1652969 w 2923980"/>
              <a:gd name="connsiteY4" fmla="*/ 4805042 h 4805042"/>
              <a:gd name="connsiteX5" fmla="*/ 1269616 w 2923980"/>
              <a:gd name="connsiteY5" fmla="*/ 4805042 h 4805042"/>
              <a:gd name="connsiteX6" fmla="*/ 1269616 w 2923980"/>
              <a:gd name="connsiteY6" fmla="*/ 4068711 h 4805042"/>
              <a:gd name="connsiteX7" fmla="*/ 1139721 w 2923980"/>
              <a:gd name="connsiteY7" fmla="*/ 4043344 h 4805042"/>
              <a:gd name="connsiteX8" fmla="*/ 0 w 2923980"/>
              <a:gd name="connsiteY8" fmla="*/ 2446589 h 4805042"/>
              <a:gd name="connsiteX9" fmla="*/ 1461394 w 2923980"/>
              <a:gd name="connsiteY9" fmla="*/ 0 h 4805042"/>
              <a:gd name="connsiteX0" fmla="*/ 1461394 w 2927662"/>
              <a:gd name="connsiteY0" fmla="*/ 0 h 4805042"/>
              <a:gd name="connsiteX1" fmla="*/ 2914363 w 2927662"/>
              <a:gd name="connsiteY1" fmla="*/ 2390066 h 4805042"/>
              <a:gd name="connsiteX2" fmla="*/ 1783068 w 2927662"/>
              <a:gd name="connsiteY2" fmla="*/ 4043344 h 4805042"/>
              <a:gd name="connsiteX3" fmla="*/ 1652969 w 2927662"/>
              <a:gd name="connsiteY3" fmla="*/ 4068751 h 4805042"/>
              <a:gd name="connsiteX4" fmla="*/ 1652969 w 2927662"/>
              <a:gd name="connsiteY4" fmla="*/ 4805042 h 4805042"/>
              <a:gd name="connsiteX5" fmla="*/ 1269616 w 2927662"/>
              <a:gd name="connsiteY5" fmla="*/ 4805042 h 4805042"/>
              <a:gd name="connsiteX6" fmla="*/ 1269616 w 2927662"/>
              <a:gd name="connsiteY6" fmla="*/ 4068711 h 4805042"/>
              <a:gd name="connsiteX7" fmla="*/ 1139721 w 2927662"/>
              <a:gd name="connsiteY7" fmla="*/ 4043344 h 4805042"/>
              <a:gd name="connsiteX8" fmla="*/ 0 w 2927662"/>
              <a:gd name="connsiteY8" fmla="*/ 2446589 h 4805042"/>
              <a:gd name="connsiteX9" fmla="*/ 1461394 w 2927662"/>
              <a:gd name="connsiteY9" fmla="*/ 0 h 4805042"/>
              <a:gd name="connsiteX0" fmla="*/ 1461394 w 2927662"/>
              <a:gd name="connsiteY0" fmla="*/ 0 h 4805042"/>
              <a:gd name="connsiteX1" fmla="*/ 2914363 w 2927662"/>
              <a:gd name="connsiteY1" fmla="*/ 2390066 h 4805042"/>
              <a:gd name="connsiteX2" fmla="*/ 1783068 w 2927662"/>
              <a:gd name="connsiteY2" fmla="*/ 4043344 h 4805042"/>
              <a:gd name="connsiteX3" fmla="*/ 1652969 w 2927662"/>
              <a:gd name="connsiteY3" fmla="*/ 4068751 h 4805042"/>
              <a:gd name="connsiteX4" fmla="*/ 1652969 w 2927662"/>
              <a:gd name="connsiteY4" fmla="*/ 4805042 h 4805042"/>
              <a:gd name="connsiteX5" fmla="*/ 1269616 w 2927662"/>
              <a:gd name="connsiteY5" fmla="*/ 4805042 h 4805042"/>
              <a:gd name="connsiteX6" fmla="*/ 1269616 w 2927662"/>
              <a:gd name="connsiteY6" fmla="*/ 4068711 h 4805042"/>
              <a:gd name="connsiteX7" fmla="*/ 1139721 w 2927662"/>
              <a:gd name="connsiteY7" fmla="*/ 4043344 h 4805042"/>
              <a:gd name="connsiteX8" fmla="*/ 0 w 2927662"/>
              <a:gd name="connsiteY8" fmla="*/ 2446589 h 4805042"/>
              <a:gd name="connsiteX9" fmla="*/ 1461394 w 2927662"/>
              <a:gd name="connsiteY9" fmla="*/ 0 h 4805042"/>
              <a:gd name="connsiteX0" fmla="*/ 1461394 w 2927662"/>
              <a:gd name="connsiteY0" fmla="*/ 0 h 4805042"/>
              <a:gd name="connsiteX1" fmla="*/ 2914363 w 2927662"/>
              <a:gd name="connsiteY1" fmla="*/ 2390066 h 4805042"/>
              <a:gd name="connsiteX2" fmla="*/ 1783068 w 2927662"/>
              <a:gd name="connsiteY2" fmla="*/ 4043344 h 4805042"/>
              <a:gd name="connsiteX3" fmla="*/ 1652969 w 2927662"/>
              <a:gd name="connsiteY3" fmla="*/ 4068751 h 4805042"/>
              <a:gd name="connsiteX4" fmla="*/ 1652969 w 2927662"/>
              <a:gd name="connsiteY4" fmla="*/ 4805042 h 4805042"/>
              <a:gd name="connsiteX5" fmla="*/ 1269616 w 2927662"/>
              <a:gd name="connsiteY5" fmla="*/ 4805042 h 4805042"/>
              <a:gd name="connsiteX6" fmla="*/ 1269616 w 2927662"/>
              <a:gd name="connsiteY6" fmla="*/ 4068711 h 4805042"/>
              <a:gd name="connsiteX7" fmla="*/ 1139721 w 2927662"/>
              <a:gd name="connsiteY7" fmla="*/ 4043344 h 4805042"/>
              <a:gd name="connsiteX8" fmla="*/ 0 w 2927662"/>
              <a:gd name="connsiteY8" fmla="*/ 2446589 h 4805042"/>
              <a:gd name="connsiteX9" fmla="*/ 1461394 w 2927662"/>
              <a:gd name="connsiteY9" fmla="*/ 0 h 4805042"/>
              <a:gd name="connsiteX0" fmla="*/ 1461394 w 2914843"/>
              <a:gd name="connsiteY0" fmla="*/ 0 h 4805042"/>
              <a:gd name="connsiteX1" fmla="*/ 2914363 w 2914843"/>
              <a:gd name="connsiteY1" fmla="*/ 2390066 h 4805042"/>
              <a:gd name="connsiteX2" fmla="*/ 1783068 w 2914843"/>
              <a:gd name="connsiteY2" fmla="*/ 4043344 h 4805042"/>
              <a:gd name="connsiteX3" fmla="*/ 1652969 w 2914843"/>
              <a:gd name="connsiteY3" fmla="*/ 4068751 h 4805042"/>
              <a:gd name="connsiteX4" fmla="*/ 1652969 w 2914843"/>
              <a:gd name="connsiteY4" fmla="*/ 4805042 h 4805042"/>
              <a:gd name="connsiteX5" fmla="*/ 1269616 w 2914843"/>
              <a:gd name="connsiteY5" fmla="*/ 4805042 h 4805042"/>
              <a:gd name="connsiteX6" fmla="*/ 1269616 w 2914843"/>
              <a:gd name="connsiteY6" fmla="*/ 4068711 h 4805042"/>
              <a:gd name="connsiteX7" fmla="*/ 1139721 w 2914843"/>
              <a:gd name="connsiteY7" fmla="*/ 4043344 h 4805042"/>
              <a:gd name="connsiteX8" fmla="*/ 0 w 2914843"/>
              <a:gd name="connsiteY8" fmla="*/ 2446589 h 4805042"/>
              <a:gd name="connsiteX9" fmla="*/ 1461394 w 2914843"/>
              <a:gd name="connsiteY9" fmla="*/ 0 h 4805042"/>
              <a:gd name="connsiteX0" fmla="*/ 1461394 w 2914843"/>
              <a:gd name="connsiteY0" fmla="*/ 0 h 4805042"/>
              <a:gd name="connsiteX1" fmla="*/ 2914363 w 2914843"/>
              <a:gd name="connsiteY1" fmla="*/ 2390066 h 4805042"/>
              <a:gd name="connsiteX2" fmla="*/ 1783068 w 2914843"/>
              <a:gd name="connsiteY2" fmla="*/ 4043344 h 4805042"/>
              <a:gd name="connsiteX3" fmla="*/ 1652969 w 2914843"/>
              <a:gd name="connsiteY3" fmla="*/ 4068751 h 4805042"/>
              <a:gd name="connsiteX4" fmla="*/ 1652969 w 2914843"/>
              <a:gd name="connsiteY4" fmla="*/ 4805042 h 4805042"/>
              <a:gd name="connsiteX5" fmla="*/ 1269616 w 2914843"/>
              <a:gd name="connsiteY5" fmla="*/ 4805042 h 4805042"/>
              <a:gd name="connsiteX6" fmla="*/ 1269616 w 2914843"/>
              <a:gd name="connsiteY6" fmla="*/ 4068711 h 4805042"/>
              <a:gd name="connsiteX7" fmla="*/ 1139721 w 2914843"/>
              <a:gd name="connsiteY7" fmla="*/ 4043344 h 4805042"/>
              <a:gd name="connsiteX8" fmla="*/ 0 w 2914843"/>
              <a:gd name="connsiteY8" fmla="*/ 2446589 h 4805042"/>
              <a:gd name="connsiteX9" fmla="*/ 1461394 w 2914843"/>
              <a:gd name="connsiteY9" fmla="*/ 0 h 4805042"/>
              <a:gd name="connsiteX0" fmla="*/ 1461394 w 2916443"/>
              <a:gd name="connsiteY0" fmla="*/ 0 h 4805042"/>
              <a:gd name="connsiteX1" fmla="*/ 2914363 w 2916443"/>
              <a:gd name="connsiteY1" fmla="*/ 2390066 h 4805042"/>
              <a:gd name="connsiteX2" fmla="*/ 1783068 w 2916443"/>
              <a:gd name="connsiteY2" fmla="*/ 4043344 h 4805042"/>
              <a:gd name="connsiteX3" fmla="*/ 1652969 w 2916443"/>
              <a:gd name="connsiteY3" fmla="*/ 4068751 h 4805042"/>
              <a:gd name="connsiteX4" fmla="*/ 1652969 w 2916443"/>
              <a:gd name="connsiteY4" fmla="*/ 4805042 h 4805042"/>
              <a:gd name="connsiteX5" fmla="*/ 1269616 w 2916443"/>
              <a:gd name="connsiteY5" fmla="*/ 4805042 h 4805042"/>
              <a:gd name="connsiteX6" fmla="*/ 1269616 w 2916443"/>
              <a:gd name="connsiteY6" fmla="*/ 4068711 h 4805042"/>
              <a:gd name="connsiteX7" fmla="*/ 1139721 w 2916443"/>
              <a:gd name="connsiteY7" fmla="*/ 4043344 h 4805042"/>
              <a:gd name="connsiteX8" fmla="*/ 0 w 2916443"/>
              <a:gd name="connsiteY8" fmla="*/ 2446589 h 4805042"/>
              <a:gd name="connsiteX9" fmla="*/ 1461394 w 2916443"/>
              <a:gd name="connsiteY9" fmla="*/ 0 h 4805042"/>
              <a:gd name="connsiteX0" fmla="*/ 1461394 w 2914843"/>
              <a:gd name="connsiteY0" fmla="*/ 0 h 4805042"/>
              <a:gd name="connsiteX1" fmla="*/ 2914363 w 2914843"/>
              <a:gd name="connsiteY1" fmla="*/ 2390066 h 4805042"/>
              <a:gd name="connsiteX2" fmla="*/ 1783068 w 2914843"/>
              <a:gd name="connsiteY2" fmla="*/ 4043344 h 4805042"/>
              <a:gd name="connsiteX3" fmla="*/ 1652969 w 2914843"/>
              <a:gd name="connsiteY3" fmla="*/ 4068751 h 4805042"/>
              <a:gd name="connsiteX4" fmla="*/ 1652969 w 2914843"/>
              <a:gd name="connsiteY4" fmla="*/ 4805042 h 4805042"/>
              <a:gd name="connsiteX5" fmla="*/ 1269616 w 2914843"/>
              <a:gd name="connsiteY5" fmla="*/ 4805042 h 4805042"/>
              <a:gd name="connsiteX6" fmla="*/ 1269616 w 2914843"/>
              <a:gd name="connsiteY6" fmla="*/ 4068711 h 4805042"/>
              <a:gd name="connsiteX7" fmla="*/ 1139721 w 2914843"/>
              <a:gd name="connsiteY7" fmla="*/ 4043344 h 4805042"/>
              <a:gd name="connsiteX8" fmla="*/ 0 w 2914843"/>
              <a:gd name="connsiteY8" fmla="*/ 2446589 h 4805042"/>
              <a:gd name="connsiteX9" fmla="*/ 1461394 w 2914843"/>
              <a:gd name="connsiteY9" fmla="*/ 0 h 4805042"/>
              <a:gd name="connsiteX0" fmla="*/ 1461394 w 2914843"/>
              <a:gd name="connsiteY0" fmla="*/ 0 h 4805042"/>
              <a:gd name="connsiteX1" fmla="*/ 2914363 w 2914843"/>
              <a:gd name="connsiteY1" fmla="*/ 2390066 h 4805042"/>
              <a:gd name="connsiteX2" fmla="*/ 1783068 w 2914843"/>
              <a:gd name="connsiteY2" fmla="*/ 4043344 h 4805042"/>
              <a:gd name="connsiteX3" fmla="*/ 1652969 w 2914843"/>
              <a:gd name="connsiteY3" fmla="*/ 4068751 h 4805042"/>
              <a:gd name="connsiteX4" fmla="*/ 1652969 w 2914843"/>
              <a:gd name="connsiteY4" fmla="*/ 4805042 h 4805042"/>
              <a:gd name="connsiteX5" fmla="*/ 1269616 w 2914843"/>
              <a:gd name="connsiteY5" fmla="*/ 4805042 h 4805042"/>
              <a:gd name="connsiteX6" fmla="*/ 1269616 w 2914843"/>
              <a:gd name="connsiteY6" fmla="*/ 4068711 h 4805042"/>
              <a:gd name="connsiteX7" fmla="*/ 1139721 w 2914843"/>
              <a:gd name="connsiteY7" fmla="*/ 4043344 h 4805042"/>
              <a:gd name="connsiteX8" fmla="*/ 0 w 2914843"/>
              <a:gd name="connsiteY8" fmla="*/ 2446589 h 4805042"/>
              <a:gd name="connsiteX9" fmla="*/ 1461394 w 2914843"/>
              <a:gd name="connsiteY9" fmla="*/ 0 h 4805042"/>
              <a:gd name="connsiteX0" fmla="*/ 1461394 w 2914843"/>
              <a:gd name="connsiteY0" fmla="*/ 0 h 4805042"/>
              <a:gd name="connsiteX1" fmla="*/ 2914363 w 2914843"/>
              <a:gd name="connsiteY1" fmla="*/ 2390066 h 4805042"/>
              <a:gd name="connsiteX2" fmla="*/ 1783068 w 2914843"/>
              <a:gd name="connsiteY2" fmla="*/ 4043344 h 4805042"/>
              <a:gd name="connsiteX3" fmla="*/ 1652969 w 2914843"/>
              <a:gd name="connsiteY3" fmla="*/ 4068751 h 4805042"/>
              <a:gd name="connsiteX4" fmla="*/ 1652969 w 2914843"/>
              <a:gd name="connsiteY4" fmla="*/ 4805042 h 4805042"/>
              <a:gd name="connsiteX5" fmla="*/ 1269616 w 2914843"/>
              <a:gd name="connsiteY5" fmla="*/ 4805042 h 4805042"/>
              <a:gd name="connsiteX6" fmla="*/ 1269616 w 2914843"/>
              <a:gd name="connsiteY6" fmla="*/ 4068711 h 4805042"/>
              <a:gd name="connsiteX7" fmla="*/ 1139721 w 2914843"/>
              <a:gd name="connsiteY7" fmla="*/ 4043344 h 4805042"/>
              <a:gd name="connsiteX8" fmla="*/ 0 w 2914843"/>
              <a:gd name="connsiteY8" fmla="*/ 2446589 h 4805042"/>
              <a:gd name="connsiteX9" fmla="*/ 1461394 w 2914843"/>
              <a:gd name="connsiteY9" fmla="*/ 0 h 4805042"/>
              <a:gd name="connsiteX0" fmla="*/ 1461394 w 2914843"/>
              <a:gd name="connsiteY0" fmla="*/ 0 h 4805042"/>
              <a:gd name="connsiteX1" fmla="*/ 2914363 w 2914843"/>
              <a:gd name="connsiteY1" fmla="*/ 2390066 h 4805042"/>
              <a:gd name="connsiteX2" fmla="*/ 1783068 w 2914843"/>
              <a:gd name="connsiteY2" fmla="*/ 4043344 h 4805042"/>
              <a:gd name="connsiteX3" fmla="*/ 1652969 w 2914843"/>
              <a:gd name="connsiteY3" fmla="*/ 4068751 h 4805042"/>
              <a:gd name="connsiteX4" fmla="*/ 1652969 w 2914843"/>
              <a:gd name="connsiteY4" fmla="*/ 4805042 h 4805042"/>
              <a:gd name="connsiteX5" fmla="*/ 1269616 w 2914843"/>
              <a:gd name="connsiteY5" fmla="*/ 4805042 h 4805042"/>
              <a:gd name="connsiteX6" fmla="*/ 1269616 w 2914843"/>
              <a:gd name="connsiteY6" fmla="*/ 4068711 h 4805042"/>
              <a:gd name="connsiteX7" fmla="*/ 1139721 w 2914843"/>
              <a:gd name="connsiteY7" fmla="*/ 4043344 h 4805042"/>
              <a:gd name="connsiteX8" fmla="*/ 0 w 2914843"/>
              <a:gd name="connsiteY8" fmla="*/ 2446589 h 4805042"/>
              <a:gd name="connsiteX9" fmla="*/ 1461394 w 2914843"/>
              <a:gd name="connsiteY9" fmla="*/ 0 h 4805042"/>
              <a:gd name="connsiteX0" fmla="*/ 1461394 w 2914415"/>
              <a:gd name="connsiteY0" fmla="*/ 0 h 4805042"/>
              <a:gd name="connsiteX1" fmla="*/ 2914363 w 2914415"/>
              <a:gd name="connsiteY1" fmla="*/ 2390066 h 4805042"/>
              <a:gd name="connsiteX2" fmla="*/ 1783068 w 2914415"/>
              <a:gd name="connsiteY2" fmla="*/ 4043344 h 4805042"/>
              <a:gd name="connsiteX3" fmla="*/ 1652969 w 2914415"/>
              <a:gd name="connsiteY3" fmla="*/ 4068751 h 4805042"/>
              <a:gd name="connsiteX4" fmla="*/ 1652969 w 2914415"/>
              <a:gd name="connsiteY4" fmla="*/ 4805042 h 4805042"/>
              <a:gd name="connsiteX5" fmla="*/ 1269616 w 2914415"/>
              <a:gd name="connsiteY5" fmla="*/ 4805042 h 4805042"/>
              <a:gd name="connsiteX6" fmla="*/ 1269616 w 2914415"/>
              <a:gd name="connsiteY6" fmla="*/ 4068711 h 4805042"/>
              <a:gd name="connsiteX7" fmla="*/ 1139721 w 2914415"/>
              <a:gd name="connsiteY7" fmla="*/ 4043344 h 4805042"/>
              <a:gd name="connsiteX8" fmla="*/ 0 w 2914415"/>
              <a:gd name="connsiteY8" fmla="*/ 2446589 h 4805042"/>
              <a:gd name="connsiteX9" fmla="*/ 1461394 w 2914415"/>
              <a:gd name="connsiteY9" fmla="*/ 0 h 4805042"/>
              <a:gd name="connsiteX0" fmla="*/ 1461394 w 2914415"/>
              <a:gd name="connsiteY0" fmla="*/ 0 h 4805042"/>
              <a:gd name="connsiteX1" fmla="*/ 2914363 w 2914415"/>
              <a:gd name="connsiteY1" fmla="*/ 2390066 h 4805042"/>
              <a:gd name="connsiteX2" fmla="*/ 1783068 w 2914415"/>
              <a:gd name="connsiteY2" fmla="*/ 4043344 h 4805042"/>
              <a:gd name="connsiteX3" fmla="*/ 1652969 w 2914415"/>
              <a:gd name="connsiteY3" fmla="*/ 4068751 h 4805042"/>
              <a:gd name="connsiteX4" fmla="*/ 1652969 w 2914415"/>
              <a:gd name="connsiteY4" fmla="*/ 4805042 h 4805042"/>
              <a:gd name="connsiteX5" fmla="*/ 1269616 w 2914415"/>
              <a:gd name="connsiteY5" fmla="*/ 4805042 h 4805042"/>
              <a:gd name="connsiteX6" fmla="*/ 1269616 w 2914415"/>
              <a:gd name="connsiteY6" fmla="*/ 4068711 h 4805042"/>
              <a:gd name="connsiteX7" fmla="*/ 1139721 w 2914415"/>
              <a:gd name="connsiteY7" fmla="*/ 4043344 h 4805042"/>
              <a:gd name="connsiteX8" fmla="*/ 0 w 2914415"/>
              <a:gd name="connsiteY8" fmla="*/ 2446589 h 4805042"/>
              <a:gd name="connsiteX9" fmla="*/ 1461394 w 2914415"/>
              <a:gd name="connsiteY9" fmla="*/ 0 h 4805042"/>
              <a:gd name="connsiteX0" fmla="*/ 1453774 w 2906795"/>
              <a:gd name="connsiteY0" fmla="*/ 0 h 4805042"/>
              <a:gd name="connsiteX1" fmla="*/ 2906743 w 2906795"/>
              <a:gd name="connsiteY1" fmla="*/ 2390066 h 4805042"/>
              <a:gd name="connsiteX2" fmla="*/ 1775448 w 2906795"/>
              <a:gd name="connsiteY2" fmla="*/ 4043344 h 4805042"/>
              <a:gd name="connsiteX3" fmla="*/ 1645349 w 2906795"/>
              <a:gd name="connsiteY3" fmla="*/ 4068751 h 4805042"/>
              <a:gd name="connsiteX4" fmla="*/ 1645349 w 2906795"/>
              <a:gd name="connsiteY4" fmla="*/ 4805042 h 4805042"/>
              <a:gd name="connsiteX5" fmla="*/ 1261996 w 2906795"/>
              <a:gd name="connsiteY5" fmla="*/ 4805042 h 4805042"/>
              <a:gd name="connsiteX6" fmla="*/ 1261996 w 2906795"/>
              <a:gd name="connsiteY6" fmla="*/ 4068711 h 4805042"/>
              <a:gd name="connsiteX7" fmla="*/ 1132101 w 2906795"/>
              <a:gd name="connsiteY7" fmla="*/ 4043344 h 4805042"/>
              <a:gd name="connsiteX8" fmla="*/ 0 w 2906795"/>
              <a:gd name="connsiteY8" fmla="*/ 2446589 h 4805042"/>
              <a:gd name="connsiteX9" fmla="*/ 1453774 w 2906795"/>
              <a:gd name="connsiteY9" fmla="*/ 0 h 4805042"/>
              <a:gd name="connsiteX0" fmla="*/ 1453774 w 2906795"/>
              <a:gd name="connsiteY0" fmla="*/ 0 h 4805042"/>
              <a:gd name="connsiteX1" fmla="*/ 2906743 w 2906795"/>
              <a:gd name="connsiteY1" fmla="*/ 2390066 h 4805042"/>
              <a:gd name="connsiteX2" fmla="*/ 1775448 w 2906795"/>
              <a:gd name="connsiteY2" fmla="*/ 4043344 h 4805042"/>
              <a:gd name="connsiteX3" fmla="*/ 1645349 w 2906795"/>
              <a:gd name="connsiteY3" fmla="*/ 4068751 h 4805042"/>
              <a:gd name="connsiteX4" fmla="*/ 1645349 w 2906795"/>
              <a:gd name="connsiteY4" fmla="*/ 4805042 h 4805042"/>
              <a:gd name="connsiteX5" fmla="*/ 1261996 w 2906795"/>
              <a:gd name="connsiteY5" fmla="*/ 4805042 h 4805042"/>
              <a:gd name="connsiteX6" fmla="*/ 1261996 w 2906795"/>
              <a:gd name="connsiteY6" fmla="*/ 4078236 h 4805042"/>
              <a:gd name="connsiteX7" fmla="*/ 1132101 w 2906795"/>
              <a:gd name="connsiteY7" fmla="*/ 4043344 h 4805042"/>
              <a:gd name="connsiteX8" fmla="*/ 0 w 2906795"/>
              <a:gd name="connsiteY8" fmla="*/ 2446589 h 4805042"/>
              <a:gd name="connsiteX9" fmla="*/ 1453774 w 2906795"/>
              <a:gd name="connsiteY9" fmla="*/ 0 h 4805042"/>
              <a:gd name="connsiteX0" fmla="*/ 1453774 w 2906795"/>
              <a:gd name="connsiteY0" fmla="*/ 0 h 4805042"/>
              <a:gd name="connsiteX1" fmla="*/ 2906743 w 2906795"/>
              <a:gd name="connsiteY1" fmla="*/ 2390066 h 4805042"/>
              <a:gd name="connsiteX2" fmla="*/ 1775448 w 2906795"/>
              <a:gd name="connsiteY2" fmla="*/ 4043344 h 4805042"/>
              <a:gd name="connsiteX3" fmla="*/ 1645349 w 2906795"/>
              <a:gd name="connsiteY3" fmla="*/ 4068751 h 4805042"/>
              <a:gd name="connsiteX4" fmla="*/ 1645349 w 2906795"/>
              <a:gd name="connsiteY4" fmla="*/ 4805042 h 4805042"/>
              <a:gd name="connsiteX5" fmla="*/ 1261996 w 2906795"/>
              <a:gd name="connsiteY5" fmla="*/ 4805042 h 4805042"/>
              <a:gd name="connsiteX6" fmla="*/ 1261996 w 2906795"/>
              <a:gd name="connsiteY6" fmla="*/ 4078236 h 4805042"/>
              <a:gd name="connsiteX7" fmla="*/ 1132101 w 2906795"/>
              <a:gd name="connsiteY7" fmla="*/ 4047154 h 4805042"/>
              <a:gd name="connsiteX8" fmla="*/ 0 w 2906795"/>
              <a:gd name="connsiteY8" fmla="*/ 2446589 h 4805042"/>
              <a:gd name="connsiteX9" fmla="*/ 1453774 w 2906795"/>
              <a:gd name="connsiteY9" fmla="*/ 0 h 4805042"/>
              <a:gd name="connsiteX0" fmla="*/ 1453774 w 2906795"/>
              <a:gd name="connsiteY0" fmla="*/ 0 h 4805042"/>
              <a:gd name="connsiteX1" fmla="*/ 2906743 w 2906795"/>
              <a:gd name="connsiteY1" fmla="*/ 2390066 h 4805042"/>
              <a:gd name="connsiteX2" fmla="*/ 1775448 w 2906795"/>
              <a:gd name="connsiteY2" fmla="*/ 4043344 h 4805042"/>
              <a:gd name="connsiteX3" fmla="*/ 1645349 w 2906795"/>
              <a:gd name="connsiteY3" fmla="*/ 4068751 h 4805042"/>
              <a:gd name="connsiteX4" fmla="*/ 1645349 w 2906795"/>
              <a:gd name="connsiteY4" fmla="*/ 4805042 h 4805042"/>
              <a:gd name="connsiteX5" fmla="*/ 1261996 w 2906795"/>
              <a:gd name="connsiteY5" fmla="*/ 4805042 h 4805042"/>
              <a:gd name="connsiteX6" fmla="*/ 1261996 w 2906795"/>
              <a:gd name="connsiteY6" fmla="*/ 4078236 h 4805042"/>
              <a:gd name="connsiteX7" fmla="*/ 1132101 w 2906795"/>
              <a:gd name="connsiteY7" fmla="*/ 4062394 h 4805042"/>
              <a:gd name="connsiteX8" fmla="*/ 0 w 2906795"/>
              <a:gd name="connsiteY8" fmla="*/ 2446589 h 4805042"/>
              <a:gd name="connsiteX9" fmla="*/ 1453774 w 2906795"/>
              <a:gd name="connsiteY9" fmla="*/ 0 h 4805042"/>
              <a:gd name="connsiteX0" fmla="*/ 1453774 w 2906795"/>
              <a:gd name="connsiteY0" fmla="*/ 0 h 4805042"/>
              <a:gd name="connsiteX1" fmla="*/ 2906743 w 2906795"/>
              <a:gd name="connsiteY1" fmla="*/ 2390066 h 4805042"/>
              <a:gd name="connsiteX2" fmla="*/ 1775448 w 2906795"/>
              <a:gd name="connsiteY2" fmla="*/ 4043344 h 4805042"/>
              <a:gd name="connsiteX3" fmla="*/ 1645349 w 2906795"/>
              <a:gd name="connsiteY3" fmla="*/ 4068751 h 4805042"/>
              <a:gd name="connsiteX4" fmla="*/ 1645349 w 2906795"/>
              <a:gd name="connsiteY4" fmla="*/ 4805042 h 4805042"/>
              <a:gd name="connsiteX5" fmla="*/ 1261996 w 2906795"/>
              <a:gd name="connsiteY5" fmla="*/ 4805042 h 4805042"/>
              <a:gd name="connsiteX6" fmla="*/ 1261996 w 2906795"/>
              <a:gd name="connsiteY6" fmla="*/ 4078236 h 4805042"/>
              <a:gd name="connsiteX7" fmla="*/ 1132101 w 2906795"/>
              <a:gd name="connsiteY7" fmla="*/ 4050964 h 4805042"/>
              <a:gd name="connsiteX8" fmla="*/ 0 w 2906795"/>
              <a:gd name="connsiteY8" fmla="*/ 2446589 h 4805042"/>
              <a:gd name="connsiteX9" fmla="*/ 1453774 w 2906795"/>
              <a:gd name="connsiteY9" fmla="*/ 0 h 4805042"/>
              <a:gd name="connsiteX0" fmla="*/ 1453774 w 2906795"/>
              <a:gd name="connsiteY0" fmla="*/ 0 h 4805042"/>
              <a:gd name="connsiteX1" fmla="*/ 2906743 w 2906795"/>
              <a:gd name="connsiteY1" fmla="*/ 2390066 h 4805042"/>
              <a:gd name="connsiteX2" fmla="*/ 1775448 w 2906795"/>
              <a:gd name="connsiteY2" fmla="*/ 4043344 h 4805042"/>
              <a:gd name="connsiteX3" fmla="*/ 1645349 w 2906795"/>
              <a:gd name="connsiteY3" fmla="*/ 4068751 h 4805042"/>
              <a:gd name="connsiteX4" fmla="*/ 1645349 w 2906795"/>
              <a:gd name="connsiteY4" fmla="*/ 4805042 h 4805042"/>
              <a:gd name="connsiteX5" fmla="*/ 1261996 w 2906795"/>
              <a:gd name="connsiteY5" fmla="*/ 4805042 h 4805042"/>
              <a:gd name="connsiteX6" fmla="*/ 1261996 w 2906795"/>
              <a:gd name="connsiteY6" fmla="*/ 4078236 h 4805042"/>
              <a:gd name="connsiteX7" fmla="*/ 1132101 w 2906795"/>
              <a:gd name="connsiteY7" fmla="*/ 4050964 h 4805042"/>
              <a:gd name="connsiteX8" fmla="*/ 0 w 2906795"/>
              <a:gd name="connsiteY8" fmla="*/ 2446589 h 4805042"/>
              <a:gd name="connsiteX9" fmla="*/ 1453774 w 2906795"/>
              <a:gd name="connsiteY9" fmla="*/ 0 h 4805042"/>
              <a:gd name="connsiteX0" fmla="*/ 1453774 w 2906795"/>
              <a:gd name="connsiteY0" fmla="*/ 0 h 4805042"/>
              <a:gd name="connsiteX1" fmla="*/ 2906743 w 2906795"/>
              <a:gd name="connsiteY1" fmla="*/ 2390066 h 4805042"/>
              <a:gd name="connsiteX2" fmla="*/ 1775448 w 2906795"/>
              <a:gd name="connsiteY2" fmla="*/ 4043344 h 4805042"/>
              <a:gd name="connsiteX3" fmla="*/ 1645349 w 2906795"/>
              <a:gd name="connsiteY3" fmla="*/ 4068751 h 4805042"/>
              <a:gd name="connsiteX4" fmla="*/ 1645349 w 2906795"/>
              <a:gd name="connsiteY4" fmla="*/ 4805042 h 4805042"/>
              <a:gd name="connsiteX5" fmla="*/ 1261996 w 2906795"/>
              <a:gd name="connsiteY5" fmla="*/ 4805042 h 4805042"/>
              <a:gd name="connsiteX6" fmla="*/ 1261996 w 2906795"/>
              <a:gd name="connsiteY6" fmla="*/ 4078236 h 4805042"/>
              <a:gd name="connsiteX7" fmla="*/ 1132101 w 2906795"/>
              <a:gd name="connsiteY7" fmla="*/ 4050964 h 4805042"/>
              <a:gd name="connsiteX8" fmla="*/ 0 w 2906795"/>
              <a:gd name="connsiteY8" fmla="*/ 2446589 h 4805042"/>
              <a:gd name="connsiteX9" fmla="*/ 1453774 w 2906795"/>
              <a:gd name="connsiteY9" fmla="*/ 0 h 4805042"/>
              <a:gd name="connsiteX0" fmla="*/ 1453774 w 2906795"/>
              <a:gd name="connsiteY0" fmla="*/ 0 h 4805042"/>
              <a:gd name="connsiteX1" fmla="*/ 2906743 w 2906795"/>
              <a:gd name="connsiteY1" fmla="*/ 2390066 h 4805042"/>
              <a:gd name="connsiteX2" fmla="*/ 1775448 w 2906795"/>
              <a:gd name="connsiteY2" fmla="*/ 4043344 h 4805042"/>
              <a:gd name="connsiteX3" fmla="*/ 1645349 w 2906795"/>
              <a:gd name="connsiteY3" fmla="*/ 4068751 h 4805042"/>
              <a:gd name="connsiteX4" fmla="*/ 1645349 w 2906795"/>
              <a:gd name="connsiteY4" fmla="*/ 4805042 h 4805042"/>
              <a:gd name="connsiteX5" fmla="*/ 1261996 w 2906795"/>
              <a:gd name="connsiteY5" fmla="*/ 4805042 h 4805042"/>
              <a:gd name="connsiteX6" fmla="*/ 1261996 w 2906795"/>
              <a:gd name="connsiteY6" fmla="*/ 4078236 h 4805042"/>
              <a:gd name="connsiteX7" fmla="*/ 1132101 w 2906795"/>
              <a:gd name="connsiteY7" fmla="*/ 4050964 h 4805042"/>
              <a:gd name="connsiteX8" fmla="*/ 0 w 2906795"/>
              <a:gd name="connsiteY8" fmla="*/ 2446589 h 4805042"/>
              <a:gd name="connsiteX9" fmla="*/ 1453774 w 2906795"/>
              <a:gd name="connsiteY9" fmla="*/ 0 h 4805042"/>
              <a:gd name="connsiteX0" fmla="*/ 1453774 w 2906795"/>
              <a:gd name="connsiteY0" fmla="*/ 0 h 4805042"/>
              <a:gd name="connsiteX1" fmla="*/ 2906743 w 2906795"/>
              <a:gd name="connsiteY1" fmla="*/ 2390066 h 4805042"/>
              <a:gd name="connsiteX2" fmla="*/ 1775448 w 2906795"/>
              <a:gd name="connsiteY2" fmla="*/ 4043344 h 4805042"/>
              <a:gd name="connsiteX3" fmla="*/ 1645349 w 2906795"/>
              <a:gd name="connsiteY3" fmla="*/ 4078276 h 4805042"/>
              <a:gd name="connsiteX4" fmla="*/ 1645349 w 2906795"/>
              <a:gd name="connsiteY4" fmla="*/ 4805042 h 4805042"/>
              <a:gd name="connsiteX5" fmla="*/ 1261996 w 2906795"/>
              <a:gd name="connsiteY5" fmla="*/ 4805042 h 4805042"/>
              <a:gd name="connsiteX6" fmla="*/ 1261996 w 2906795"/>
              <a:gd name="connsiteY6" fmla="*/ 4078236 h 4805042"/>
              <a:gd name="connsiteX7" fmla="*/ 1132101 w 2906795"/>
              <a:gd name="connsiteY7" fmla="*/ 4050964 h 4805042"/>
              <a:gd name="connsiteX8" fmla="*/ 0 w 2906795"/>
              <a:gd name="connsiteY8" fmla="*/ 2446589 h 4805042"/>
              <a:gd name="connsiteX9" fmla="*/ 1453774 w 2906795"/>
              <a:gd name="connsiteY9" fmla="*/ 0 h 4805042"/>
              <a:gd name="connsiteX0" fmla="*/ 1453774 w 2906795"/>
              <a:gd name="connsiteY0" fmla="*/ 0 h 4805042"/>
              <a:gd name="connsiteX1" fmla="*/ 2906743 w 2906795"/>
              <a:gd name="connsiteY1" fmla="*/ 2390066 h 4805042"/>
              <a:gd name="connsiteX2" fmla="*/ 1775448 w 2906795"/>
              <a:gd name="connsiteY2" fmla="*/ 4050964 h 4805042"/>
              <a:gd name="connsiteX3" fmla="*/ 1645349 w 2906795"/>
              <a:gd name="connsiteY3" fmla="*/ 4078276 h 4805042"/>
              <a:gd name="connsiteX4" fmla="*/ 1645349 w 2906795"/>
              <a:gd name="connsiteY4" fmla="*/ 4805042 h 4805042"/>
              <a:gd name="connsiteX5" fmla="*/ 1261996 w 2906795"/>
              <a:gd name="connsiteY5" fmla="*/ 4805042 h 4805042"/>
              <a:gd name="connsiteX6" fmla="*/ 1261996 w 2906795"/>
              <a:gd name="connsiteY6" fmla="*/ 4078236 h 4805042"/>
              <a:gd name="connsiteX7" fmla="*/ 1132101 w 2906795"/>
              <a:gd name="connsiteY7" fmla="*/ 4050964 h 4805042"/>
              <a:gd name="connsiteX8" fmla="*/ 0 w 2906795"/>
              <a:gd name="connsiteY8" fmla="*/ 2446589 h 4805042"/>
              <a:gd name="connsiteX9" fmla="*/ 1453774 w 2906795"/>
              <a:gd name="connsiteY9" fmla="*/ 0 h 4805042"/>
              <a:gd name="connsiteX0" fmla="*/ 1453774 w 2906793"/>
              <a:gd name="connsiteY0" fmla="*/ 0 h 4805042"/>
              <a:gd name="connsiteX1" fmla="*/ 2906743 w 2906793"/>
              <a:gd name="connsiteY1" fmla="*/ 2390066 h 4805042"/>
              <a:gd name="connsiteX2" fmla="*/ 1775448 w 2906793"/>
              <a:gd name="connsiteY2" fmla="*/ 4050964 h 4805042"/>
              <a:gd name="connsiteX3" fmla="*/ 1645349 w 2906793"/>
              <a:gd name="connsiteY3" fmla="*/ 4078276 h 4805042"/>
              <a:gd name="connsiteX4" fmla="*/ 1645349 w 2906793"/>
              <a:gd name="connsiteY4" fmla="*/ 4805042 h 4805042"/>
              <a:gd name="connsiteX5" fmla="*/ 1261996 w 2906793"/>
              <a:gd name="connsiteY5" fmla="*/ 4805042 h 4805042"/>
              <a:gd name="connsiteX6" fmla="*/ 1261996 w 2906793"/>
              <a:gd name="connsiteY6" fmla="*/ 4078236 h 4805042"/>
              <a:gd name="connsiteX7" fmla="*/ 1132101 w 2906793"/>
              <a:gd name="connsiteY7" fmla="*/ 4050964 h 4805042"/>
              <a:gd name="connsiteX8" fmla="*/ 0 w 2906793"/>
              <a:gd name="connsiteY8" fmla="*/ 2446589 h 4805042"/>
              <a:gd name="connsiteX9" fmla="*/ 1453774 w 2906793"/>
              <a:gd name="connsiteY9" fmla="*/ 0 h 4805042"/>
              <a:gd name="connsiteX0" fmla="*/ 1453774 w 2906794"/>
              <a:gd name="connsiteY0" fmla="*/ 0 h 4805042"/>
              <a:gd name="connsiteX1" fmla="*/ 2906743 w 2906794"/>
              <a:gd name="connsiteY1" fmla="*/ 2390066 h 4805042"/>
              <a:gd name="connsiteX2" fmla="*/ 1775448 w 2906794"/>
              <a:gd name="connsiteY2" fmla="*/ 4050964 h 4805042"/>
              <a:gd name="connsiteX3" fmla="*/ 1645349 w 2906794"/>
              <a:gd name="connsiteY3" fmla="*/ 4078276 h 4805042"/>
              <a:gd name="connsiteX4" fmla="*/ 1645349 w 2906794"/>
              <a:gd name="connsiteY4" fmla="*/ 4805042 h 4805042"/>
              <a:gd name="connsiteX5" fmla="*/ 1261996 w 2906794"/>
              <a:gd name="connsiteY5" fmla="*/ 4805042 h 4805042"/>
              <a:gd name="connsiteX6" fmla="*/ 1261996 w 2906794"/>
              <a:gd name="connsiteY6" fmla="*/ 4078236 h 4805042"/>
              <a:gd name="connsiteX7" fmla="*/ 1132101 w 2906794"/>
              <a:gd name="connsiteY7" fmla="*/ 4050964 h 4805042"/>
              <a:gd name="connsiteX8" fmla="*/ 0 w 2906794"/>
              <a:gd name="connsiteY8" fmla="*/ 2446589 h 4805042"/>
              <a:gd name="connsiteX9" fmla="*/ 1453774 w 2906794"/>
              <a:gd name="connsiteY9" fmla="*/ 0 h 4805042"/>
              <a:gd name="connsiteX0" fmla="*/ 1453774 w 2906794"/>
              <a:gd name="connsiteY0" fmla="*/ 0 h 4805042"/>
              <a:gd name="connsiteX1" fmla="*/ 2906743 w 2906794"/>
              <a:gd name="connsiteY1" fmla="*/ 2390066 h 4805042"/>
              <a:gd name="connsiteX2" fmla="*/ 1775448 w 2906794"/>
              <a:gd name="connsiteY2" fmla="*/ 4050964 h 4805042"/>
              <a:gd name="connsiteX3" fmla="*/ 1645349 w 2906794"/>
              <a:gd name="connsiteY3" fmla="*/ 4078276 h 4805042"/>
              <a:gd name="connsiteX4" fmla="*/ 1645349 w 2906794"/>
              <a:gd name="connsiteY4" fmla="*/ 4805042 h 4805042"/>
              <a:gd name="connsiteX5" fmla="*/ 1261996 w 2906794"/>
              <a:gd name="connsiteY5" fmla="*/ 4805042 h 4805042"/>
              <a:gd name="connsiteX6" fmla="*/ 1261996 w 2906794"/>
              <a:gd name="connsiteY6" fmla="*/ 4078236 h 4805042"/>
              <a:gd name="connsiteX7" fmla="*/ 1132101 w 2906794"/>
              <a:gd name="connsiteY7" fmla="*/ 4050964 h 4805042"/>
              <a:gd name="connsiteX8" fmla="*/ 0 w 2906794"/>
              <a:gd name="connsiteY8" fmla="*/ 2446589 h 4805042"/>
              <a:gd name="connsiteX9" fmla="*/ 1453774 w 2906794"/>
              <a:gd name="connsiteY9" fmla="*/ 0 h 4805042"/>
              <a:gd name="connsiteX0" fmla="*/ 1453774 w 2906794"/>
              <a:gd name="connsiteY0" fmla="*/ 0 h 4805042"/>
              <a:gd name="connsiteX1" fmla="*/ 2906743 w 2906794"/>
              <a:gd name="connsiteY1" fmla="*/ 2390066 h 4805042"/>
              <a:gd name="connsiteX2" fmla="*/ 1775448 w 2906794"/>
              <a:gd name="connsiteY2" fmla="*/ 4050964 h 4805042"/>
              <a:gd name="connsiteX3" fmla="*/ 1645349 w 2906794"/>
              <a:gd name="connsiteY3" fmla="*/ 4078276 h 4805042"/>
              <a:gd name="connsiteX4" fmla="*/ 1645349 w 2906794"/>
              <a:gd name="connsiteY4" fmla="*/ 4805042 h 4805042"/>
              <a:gd name="connsiteX5" fmla="*/ 1261996 w 2906794"/>
              <a:gd name="connsiteY5" fmla="*/ 4805042 h 4805042"/>
              <a:gd name="connsiteX6" fmla="*/ 1261996 w 2906794"/>
              <a:gd name="connsiteY6" fmla="*/ 4078236 h 4805042"/>
              <a:gd name="connsiteX7" fmla="*/ 1132101 w 2906794"/>
              <a:gd name="connsiteY7" fmla="*/ 4050964 h 4805042"/>
              <a:gd name="connsiteX8" fmla="*/ 0 w 2906794"/>
              <a:gd name="connsiteY8" fmla="*/ 2446589 h 4805042"/>
              <a:gd name="connsiteX9" fmla="*/ 1453774 w 2906794"/>
              <a:gd name="connsiteY9" fmla="*/ 0 h 4805042"/>
              <a:gd name="connsiteX0" fmla="*/ 1453774 w 2906794"/>
              <a:gd name="connsiteY0" fmla="*/ 0 h 4805042"/>
              <a:gd name="connsiteX1" fmla="*/ 2906743 w 2906794"/>
              <a:gd name="connsiteY1" fmla="*/ 2390066 h 4805042"/>
              <a:gd name="connsiteX2" fmla="*/ 1775448 w 2906794"/>
              <a:gd name="connsiteY2" fmla="*/ 4050964 h 4805042"/>
              <a:gd name="connsiteX3" fmla="*/ 1645349 w 2906794"/>
              <a:gd name="connsiteY3" fmla="*/ 4078276 h 4805042"/>
              <a:gd name="connsiteX4" fmla="*/ 1645349 w 2906794"/>
              <a:gd name="connsiteY4" fmla="*/ 4805042 h 4805042"/>
              <a:gd name="connsiteX5" fmla="*/ 1261996 w 2906794"/>
              <a:gd name="connsiteY5" fmla="*/ 4805042 h 4805042"/>
              <a:gd name="connsiteX6" fmla="*/ 1261996 w 2906794"/>
              <a:gd name="connsiteY6" fmla="*/ 4078236 h 4805042"/>
              <a:gd name="connsiteX7" fmla="*/ 1132101 w 2906794"/>
              <a:gd name="connsiteY7" fmla="*/ 4050964 h 4805042"/>
              <a:gd name="connsiteX8" fmla="*/ 0 w 2906794"/>
              <a:gd name="connsiteY8" fmla="*/ 2446589 h 4805042"/>
              <a:gd name="connsiteX9" fmla="*/ 1453774 w 2906794"/>
              <a:gd name="connsiteY9" fmla="*/ 0 h 4805042"/>
              <a:gd name="connsiteX0" fmla="*/ 1514209 w 2967229"/>
              <a:gd name="connsiteY0" fmla="*/ 7645 h 4812687"/>
              <a:gd name="connsiteX1" fmla="*/ 2967178 w 2967229"/>
              <a:gd name="connsiteY1" fmla="*/ 2397711 h 4812687"/>
              <a:gd name="connsiteX2" fmla="*/ 1835883 w 2967229"/>
              <a:gd name="connsiteY2" fmla="*/ 4058609 h 4812687"/>
              <a:gd name="connsiteX3" fmla="*/ 1705784 w 2967229"/>
              <a:gd name="connsiteY3" fmla="*/ 4085921 h 4812687"/>
              <a:gd name="connsiteX4" fmla="*/ 1705784 w 2967229"/>
              <a:gd name="connsiteY4" fmla="*/ 4812687 h 4812687"/>
              <a:gd name="connsiteX5" fmla="*/ 1322431 w 2967229"/>
              <a:gd name="connsiteY5" fmla="*/ 4812687 h 4812687"/>
              <a:gd name="connsiteX6" fmla="*/ 1322431 w 2967229"/>
              <a:gd name="connsiteY6" fmla="*/ 4085881 h 4812687"/>
              <a:gd name="connsiteX7" fmla="*/ 1192536 w 2967229"/>
              <a:gd name="connsiteY7" fmla="*/ 4058609 h 4812687"/>
              <a:gd name="connsiteX8" fmla="*/ 60435 w 2967229"/>
              <a:gd name="connsiteY8" fmla="*/ 2454234 h 4812687"/>
              <a:gd name="connsiteX9" fmla="*/ 298275 w 2967229"/>
              <a:gd name="connsiteY9" fmla="*/ 1665766 h 4812687"/>
              <a:gd name="connsiteX10" fmla="*/ 1514209 w 2967229"/>
              <a:gd name="connsiteY10" fmla="*/ 7645 h 4812687"/>
              <a:gd name="connsiteX0" fmla="*/ 1514209 w 2967229"/>
              <a:gd name="connsiteY0" fmla="*/ 7645 h 4812687"/>
              <a:gd name="connsiteX1" fmla="*/ 2967178 w 2967229"/>
              <a:gd name="connsiteY1" fmla="*/ 2397711 h 4812687"/>
              <a:gd name="connsiteX2" fmla="*/ 1835883 w 2967229"/>
              <a:gd name="connsiteY2" fmla="*/ 4058609 h 4812687"/>
              <a:gd name="connsiteX3" fmla="*/ 1705784 w 2967229"/>
              <a:gd name="connsiteY3" fmla="*/ 4085921 h 4812687"/>
              <a:gd name="connsiteX4" fmla="*/ 1705784 w 2967229"/>
              <a:gd name="connsiteY4" fmla="*/ 4812687 h 4812687"/>
              <a:gd name="connsiteX5" fmla="*/ 1322431 w 2967229"/>
              <a:gd name="connsiteY5" fmla="*/ 4812687 h 4812687"/>
              <a:gd name="connsiteX6" fmla="*/ 1322431 w 2967229"/>
              <a:gd name="connsiteY6" fmla="*/ 4085881 h 4812687"/>
              <a:gd name="connsiteX7" fmla="*/ 1192536 w 2967229"/>
              <a:gd name="connsiteY7" fmla="*/ 4058609 h 4812687"/>
              <a:gd name="connsiteX8" fmla="*/ 60435 w 2967229"/>
              <a:gd name="connsiteY8" fmla="*/ 2454234 h 4812687"/>
              <a:gd name="connsiteX9" fmla="*/ 298275 w 2967229"/>
              <a:gd name="connsiteY9" fmla="*/ 1665766 h 4812687"/>
              <a:gd name="connsiteX10" fmla="*/ 1514209 w 2967229"/>
              <a:gd name="connsiteY10" fmla="*/ 7645 h 4812687"/>
              <a:gd name="connsiteX0" fmla="*/ 1495817 w 2948837"/>
              <a:gd name="connsiteY0" fmla="*/ 7645 h 4812687"/>
              <a:gd name="connsiteX1" fmla="*/ 2948786 w 2948837"/>
              <a:gd name="connsiteY1" fmla="*/ 2397711 h 4812687"/>
              <a:gd name="connsiteX2" fmla="*/ 1817491 w 2948837"/>
              <a:gd name="connsiteY2" fmla="*/ 4058609 h 4812687"/>
              <a:gd name="connsiteX3" fmla="*/ 1687392 w 2948837"/>
              <a:gd name="connsiteY3" fmla="*/ 4085921 h 4812687"/>
              <a:gd name="connsiteX4" fmla="*/ 1687392 w 2948837"/>
              <a:gd name="connsiteY4" fmla="*/ 4812687 h 4812687"/>
              <a:gd name="connsiteX5" fmla="*/ 1304039 w 2948837"/>
              <a:gd name="connsiteY5" fmla="*/ 4812687 h 4812687"/>
              <a:gd name="connsiteX6" fmla="*/ 1304039 w 2948837"/>
              <a:gd name="connsiteY6" fmla="*/ 4085881 h 4812687"/>
              <a:gd name="connsiteX7" fmla="*/ 1174144 w 2948837"/>
              <a:gd name="connsiteY7" fmla="*/ 4058609 h 4812687"/>
              <a:gd name="connsiteX8" fmla="*/ 42043 w 2948837"/>
              <a:gd name="connsiteY8" fmla="*/ 2454234 h 4812687"/>
              <a:gd name="connsiteX9" fmla="*/ 279883 w 2948837"/>
              <a:gd name="connsiteY9" fmla="*/ 1665766 h 4812687"/>
              <a:gd name="connsiteX10" fmla="*/ 1495817 w 2948837"/>
              <a:gd name="connsiteY10" fmla="*/ 7645 h 4812687"/>
              <a:gd name="connsiteX0" fmla="*/ 1453774 w 2906794"/>
              <a:gd name="connsiteY0" fmla="*/ 7645 h 4812687"/>
              <a:gd name="connsiteX1" fmla="*/ 2906743 w 2906794"/>
              <a:gd name="connsiteY1" fmla="*/ 2397711 h 4812687"/>
              <a:gd name="connsiteX2" fmla="*/ 1775448 w 2906794"/>
              <a:gd name="connsiteY2" fmla="*/ 4058609 h 4812687"/>
              <a:gd name="connsiteX3" fmla="*/ 1645349 w 2906794"/>
              <a:gd name="connsiteY3" fmla="*/ 4085921 h 4812687"/>
              <a:gd name="connsiteX4" fmla="*/ 1645349 w 2906794"/>
              <a:gd name="connsiteY4" fmla="*/ 4812687 h 4812687"/>
              <a:gd name="connsiteX5" fmla="*/ 1261996 w 2906794"/>
              <a:gd name="connsiteY5" fmla="*/ 4812687 h 4812687"/>
              <a:gd name="connsiteX6" fmla="*/ 1261996 w 2906794"/>
              <a:gd name="connsiteY6" fmla="*/ 4085881 h 4812687"/>
              <a:gd name="connsiteX7" fmla="*/ 1132101 w 2906794"/>
              <a:gd name="connsiteY7" fmla="*/ 4058609 h 4812687"/>
              <a:gd name="connsiteX8" fmla="*/ 0 w 2906794"/>
              <a:gd name="connsiteY8" fmla="*/ 2454234 h 4812687"/>
              <a:gd name="connsiteX9" fmla="*/ 237840 w 2906794"/>
              <a:gd name="connsiteY9" fmla="*/ 1665766 h 4812687"/>
              <a:gd name="connsiteX10" fmla="*/ 1453774 w 2906794"/>
              <a:gd name="connsiteY10" fmla="*/ 7645 h 4812687"/>
              <a:gd name="connsiteX0" fmla="*/ 1453774 w 2906794"/>
              <a:gd name="connsiteY0" fmla="*/ 0 h 4805042"/>
              <a:gd name="connsiteX1" fmla="*/ 2906743 w 2906794"/>
              <a:gd name="connsiteY1" fmla="*/ 2390066 h 4805042"/>
              <a:gd name="connsiteX2" fmla="*/ 1775448 w 2906794"/>
              <a:gd name="connsiteY2" fmla="*/ 4050964 h 4805042"/>
              <a:gd name="connsiteX3" fmla="*/ 1645349 w 2906794"/>
              <a:gd name="connsiteY3" fmla="*/ 4078276 h 4805042"/>
              <a:gd name="connsiteX4" fmla="*/ 1645349 w 2906794"/>
              <a:gd name="connsiteY4" fmla="*/ 4805042 h 4805042"/>
              <a:gd name="connsiteX5" fmla="*/ 1261996 w 2906794"/>
              <a:gd name="connsiteY5" fmla="*/ 4805042 h 4805042"/>
              <a:gd name="connsiteX6" fmla="*/ 1261996 w 2906794"/>
              <a:gd name="connsiteY6" fmla="*/ 4078236 h 4805042"/>
              <a:gd name="connsiteX7" fmla="*/ 1132101 w 2906794"/>
              <a:gd name="connsiteY7" fmla="*/ 4050964 h 4805042"/>
              <a:gd name="connsiteX8" fmla="*/ 0 w 2906794"/>
              <a:gd name="connsiteY8" fmla="*/ 2446589 h 4805042"/>
              <a:gd name="connsiteX9" fmla="*/ 237840 w 2906794"/>
              <a:gd name="connsiteY9" fmla="*/ 1658121 h 4805042"/>
              <a:gd name="connsiteX10" fmla="*/ 1453774 w 2906794"/>
              <a:gd name="connsiteY10" fmla="*/ 0 h 4805042"/>
              <a:gd name="connsiteX0" fmla="*/ 1459489 w 2906794"/>
              <a:gd name="connsiteY0" fmla="*/ 0 h 4803137"/>
              <a:gd name="connsiteX1" fmla="*/ 2906743 w 2906794"/>
              <a:gd name="connsiteY1" fmla="*/ 2388161 h 4803137"/>
              <a:gd name="connsiteX2" fmla="*/ 1775448 w 2906794"/>
              <a:gd name="connsiteY2" fmla="*/ 4049059 h 4803137"/>
              <a:gd name="connsiteX3" fmla="*/ 1645349 w 2906794"/>
              <a:gd name="connsiteY3" fmla="*/ 4076371 h 4803137"/>
              <a:gd name="connsiteX4" fmla="*/ 1645349 w 2906794"/>
              <a:gd name="connsiteY4" fmla="*/ 4803137 h 4803137"/>
              <a:gd name="connsiteX5" fmla="*/ 1261996 w 2906794"/>
              <a:gd name="connsiteY5" fmla="*/ 4803137 h 4803137"/>
              <a:gd name="connsiteX6" fmla="*/ 1261996 w 2906794"/>
              <a:gd name="connsiteY6" fmla="*/ 4076331 h 4803137"/>
              <a:gd name="connsiteX7" fmla="*/ 1132101 w 2906794"/>
              <a:gd name="connsiteY7" fmla="*/ 4049059 h 4803137"/>
              <a:gd name="connsiteX8" fmla="*/ 0 w 2906794"/>
              <a:gd name="connsiteY8" fmla="*/ 2444684 h 4803137"/>
              <a:gd name="connsiteX9" fmla="*/ 237840 w 2906794"/>
              <a:gd name="connsiteY9" fmla="*/ 1656216 h 4803137"/>
              <a:gd name="connsiteX10" fmla="*/ 1459489 w 2906794"/>
              <a:gd name="connsiteY10" fmla="*/ 0 h 4803137"/>
              <a:gd name="connsiteX0" fmla="*/ 1459489 w 2906794"/>
              <a:gd name="connsiteY0" fmla="*/ 0 h 4803137"/>
              <a:gd name="connsiteX1" fmla="*/ 2906743 w 2906794"/>
              <a:gd name="connsiteY1" fmla="*/ 2388161 h 4803137"/>
              <a:gd name="connsiteX2" fmla="*/ 1775448 w 2906794"/>
              <a:gd name="connsiteY2" fmla="*/ 4049059 h 4803137"/>
              <a:gd name="connsiteX3" fmla="*/ 1645349 w 2906794"/>
              <a:gd name="connsiteY3" fmla="*/ 4076371 h 4803137"/>
              <a:gd name="connsiteX4" fmla="*/ 1645349 w 2906794"/>
              <a:gd name="connsiteY4" fmla="*/ 4803137 h 4803137"/>
              <a:gd name="connsiteX5" fmla="*/ 1261996 w 2906794"/>
              <a:gd name="connsiteY5" fmla="*/ 4803137 h 4803137"/>
              <a:gd name="connsiteX6" fmla="*/ 1261996 w 2906794"/>
              <a:gd name="connsiteY6" fmla="*/ 4076331 h 4803137"/>
              <a:gd name="connsiteX7" fmla="*/ 1132101 w 2906794"/>
              <a:gd name="connsiteY7" fmla="*/ 4049059 h 4803137"/>
              <a:gd name="connsiteX8" fmla="*/ 0 w 2906794"/>
              <a:gd name="connsiteY8" fmla="*/ 2444684 h 4803137"/>
              <a:gd name="connsiteX9" fmla="*/ 237840 w 2906794"/>
              <a:gd name="connsiteY9" fmla="*/ 1656216 h 4803137"/>
              <a:gd name="connsiteX10" fmla="*/ 1459489 w 2906794"/>
              <a:gd name="connsiteY10" fmla="*/ 0 h 4803137"/>
              <a:gd name="connsiteX0" fmla="*/ 1459489 w 2906794"/>
              <a:gd name="connsiteY0" fmla="*/ 0 h 4803137"/>
              <a:gd name="connsiteX1" fmla="*/ 2906743 w 2906794"/>
              <a:gd name="connsiteY1" fmla="*/ 2388161 h 4803137"/>
              <a:gd name="connsiteX2" fmla="*/ 1775448 w 2906794"/>
              <a:gd name="connsiteY2" fmla="*/ 4049059 h 4803137"/>
              <a:gd name="connsiteX3" fmla="*/ 1645349 w 2906794"/>
              <a:gd name="connsiteY3" fmla="*/ 4076371 h 4803137"/>
              <a:gd name="connsiteX4" fmla="*/ 1645349 w 2906794"/>
              <a:gd name="connsiteY4" fmla="*/ 4803137 h 4803137"/>
              <a:gd name="connsiteX5" fmla="*/ 1261996 w 2906794"/>
              <a:gd name="connsiteY5" fmla="*/ 4803137 h 4803137"/>
              <a:gd name="connsiteX6" fmla="*/ 1261996 w 2906794"/>
              <a:gd name="connsiteY6" fmla="*/ 4076331 h 4803137"/>
              <a:gd name="connsiteX7" fmla="*/ 1132101 w 2906794"/>
              <a:gd name="connsiteY7" fmla="*/ 4049059 h 4803137"/>
              <a:gd name="connsiteX8" fmla="*/ 0 w 2906794"/>
              <a:gd name="connsiteY8" fmla="*/ 2444684 h 4803137"/>
              <a:gd name="connsiteX9" fmla="*/ 239745 w 2906794"/>
              <a:gd name="connsiteY9" fmla="*/ 1656216 h 4803137"/>
              <a:gd name="connsiteX10" fmla="*/ 1459489 w 2906794"/>
              <a:gd name="connsiteY10" fmla="*/ 0 h 4803137"/>
              <a:gd name="connsiteX0" fmla="*/ 1459489 w 2906794"/>
              <a:gd name="connsiteY0" fmla="*/ 0 h 4803137"/>
              <a:gd name="connsiteX1" fmla="*/ 2906743 w 2906794"/>
              <a:gd name="connsiteY1" fmla="*/ 2388161 h 4803137"/>
              <a:gd name="connsiteX2" fmla="*/ 1775448 w 2906794"/>
              <a:gd name="connsiteY2" fmla="*/ 4049059 h 4803137"/>
              <a:gd name="connsiteX3" fmla="*/ 1645349 w 2906794"/>
              <a:gd name="connsiteY3" fmla="*/ 4076371 h 4803137"/>
              <a:gd name="connsiteX4" fmla="*/ 1645349 w 2906794"/>
              <a:gd name="connsiteY4" fmla="*/ 4803137 h 4803137"/>
              <a:gd name="connsiteX5" fmla="*/ 1261996 w 2906794"/>
              <a:gd name="connsiteY5" fmla="*/ 4803137 h 4803137"/>
              <a:gd name="connsiteX6" fmla="*/ 1261996 w 2906794"/>
              <a:gd name="connsiteY6" fmla="*/ 4076331 h 4803137"/>
              <a:gd name="connsiteX7" fmla="*/ 1132101 w 2906794"/>
              <a:gd name="connsiteY7" fmla="*/ 4049059 h 4803137"/>
              <a:gd name="connsiteX8" fmla="*/ 0 w 2906794"/>
              <a:gd name="connsiteY8" fmla="*/ 2444684 h 4803137"/>
              <a:gd name="connsiteX9" fmla="*/ 239745 w 2906794"/>
              <a:gd name="connsiteY9" fmla="*/ 1656216 h 4803137"/>
              <a:gd name="connsiteX10" fmla="*/ 1459489 w 2906794"/>
              <a:gd name="connsiteY10" fmla="*/ 0 h 4803137"/>
              <a:gd name="connsiteX0" fmla="*/ 1459489 w 2906797"/>
              <a:gd name="connsiteY0" fmla="*/ 0 h 4803137"/>
              <a:gd name="connsiteX1" fmla="*/ 2906743 w 2906797"/>
              <a:gd name="connsiteY1" fmla="*/ 2388161 h 4803137"/>
              <a:gd name="connsiteX2" fmla="*/ 1775448 w 2906797"/>
              <a:gd name="connsiteY2" fmla="*/ 4049059 h 4803137"/>
              <a:gd name="connsiteX3" fmla="*/ 1645349 w 2906797"/>
              <a:gd name="connsiteY3" fmla="*/ 4076371 h 4803137"/>
              <a:gd name="connsiteX4" fmla="*/ 1645349 w 2906797"/>
              <a:gd name="connsiteY4" fmla="*/ 4803137 h 4803137"/>
              <a:gd name="connsiteX5" fmla="*/ 1261996 w 2906797"/>
              <a:gd name="connsiteY5" fmla="*/ 4803137 h 4803137"/>
              <a:gd name="connsiteX6" fmla="*/ 1261996 w 2906797"/>
              <a:gd name="connsiteY6" fmla="*/ 4076331 h 4803137"/>
              <a:gd name="connsiteX7" fmla="*/ 1132101 w 2906797"/>
              <a:gd name="connsiteY7" fmla="*/ 4049059 h 4803137"/>
              <a:gd name="connsiteX8" fmla="*/ 0 w 2906797"/>
              <a:gd name="connsiteY8" fmla="*/ 2444684 h 4803137"/>
              <a:gd name="connsiteX9" fmla="*/ 239745 w 2906797"/>
              <a:gd name="connsiteY9" fmla="*/ 1656216 h 4803137"/>
              <a:gd name="connsiteX10" fmla="*/ 1459489 w 2906797"/>
              <a:gd name="connsiteY10" fmla="*/ 0 h 4803137"/>
              <a:gd name="connsiteX0" fmla="*/ 1459489 w 2910607"/>
              <a:gd name="connsiteY0" fmla="*/ 0 h 4803137"/>
              <a:gd name="connsiteX1" fmla="*/ 2910553 w 2910607"/>
              <a:gd name="connsiteY1" fmla="*/ 2388161 h 4803137"/>
              <a:gd name="connsiteX2" fmla="*/ 1775448 w 2910607"/>
              <a:gd name="connsiteY2" fmla="*/ 4049059 h 4803137"/>
              <a:gd name="connsiteX3" fmla="*/ 1645349 w 2910607"/>
              <a:gd name="connsiteY3" fmla="*/ 4076371 h 4803137"/>
              <a:gd name="connsiteX4" fmla="*/ 1645349 w 2910607"/>
              <a:gd name="connsiteY4" fmla="*/ 4803137 h 4803137"/>
              <a:gd name="connsiteX5" fmla="*/ 1261996 w 2910607"/>
              <a:gd name="connsiteY5" fmla="*/ 4803137 h 4803137"/>
              <a:gd name="connsiteX6" fmla="*/ 1261996 w 2910607"/>
              <a:gd name="connsiteY6" fmla="*/ 4076331 h 4803137"/>
              <a:gd name="connsiteX7" fmla="*/ 1132101 w 2910607"/>
              <a:gd name="connsiteY7" fmla="*/ 4049059 h 4803137"/>
              <a:gd name="connsiteX8" fmla="*/ 0 w 2910607"/>
              <a:gd name="connsiteY8" fmla="*/ 2444684 h 4803137"/>
              <a:gd name="connsiteX9" fmla="*/ 239745 w 2910607"/>
              <a:gd name="connsiteY9" fmla="*/ 1656216 h 4803137"/>
              <a:gd name="connsiteX10" fmla="*/ 1459489 w 2910607"/>
              <a:gd name="connsiteY10" fmla="*/ 0 h 4803137"/>
              <a:gd name="connsiteX0" fmla="*/ 1455679 w 2910607"/>
              <a:gd name="connsiteY0" fmla="*/ 0 h 4803137"/>
              <a:gd name="connsiteX1" fmla="*/ 2910553 w 2910607"/>
              <a:gd name="connsiteY1" fmla="*/ 2388161 h 4803137"/>
              <a:gd name="connsiteX2" fmla="*/ 1775448 w 2910607"/>
              <a:gd name="connsiteY2" fmla="*/ 4049059 h 4803137"/>
              <a:gd name="connsiteX3" fmla="*/ 1645349 w 2910607"/>
              <a:gd name="connsiteY3" fmla="*/ 4076371 h 4803137"/>
              <a:gd name="connsiteX4" fmla="*/ 1645349 w 2910607"/>
              <a:gd name="connsiteY4" fmla="*/ 4803137 h 4803137"/>
              <a:gd name="connsiteX5" fmla="*/ 1261996 w 2910607"/>
              <a:gd name="connsiteY5" fmla="*/ 4803137 h 4803137"/>
              <a:gd name="connsiteX6" fmla="*/ 1261996 w 2910607"/>
              <a:gd name="connsiteY6" fmla="*/ 4076331 h 4803137"/>
              <a:gd name="connsiteX7" fmla="*/ 1132101 w 2910607"/>
              <a:gd name="connsiteY7" fmla="*/ 4049059 h 4803137"/>
              <a:gd name="connsiteX8" fmla="*/ 0 w 2910607"/>
              <a:gd name="connsiteY8" fmla="*/ 2444684 h 4803137"/>
              <a:gd name="connsiteX9" fmla="*/ 239745 w 2910607"/>
              <a:gd name="connsiteY9" fmla="*/ 1656216 h 4803137"/>
              <a:gd name="connsiteX10" fmla="*/ 1455679 w 2910607"/>
              <a:gd name="connsiteY10" fmla="*/ 0 h 4803137"/>
              <a:gd name="connsiteX0" fmla="*/ 1455679 w 2975853"/>
              <a:gd name="connsiteY0" fmla="*/ 0 h 4803137"/>
              <a:gd name="connsiteX1" fmla="*/ 2689575 w 2975853"/>
              <a:gd name="connsiteY1" fmla="*/ 1700031 h 4803137"/>
              <a:gd name="connsiteX2" fmla="*/ 2910553 w 2975853"/>
              <a:gd name="connsiteY2" fmla="*/ 2388161 h 4803137"/>
              <a:gd name="connsiteX3" fmla="*/ 1775448 w 2975853"/>
              <a:gd name="connsiteY3" fmla="*/ 4049059 h 4803137"/>
              <a:gd name="connsiteX4" fmla="*/ 1645349 w 2975853"/>
              <a:gd name="connsiteY4" fmla="*/ 4076371 h 4803137"/>
              <a:gd name="connsiteX5" fmla="*/ 1645349 w 2975853"/>
              <a:gd name="connsiteY5" fmla="*/ 4803137 h 4803137"/>
              <a:gd name="connsiteX6" fmla="*/ 1261996 w 2975853"/>
              <a:gd name="connsiteY6" fmla="*/ 4803137 h 4803137"/>
              <a:gd name="connsiteX7" fmla="*/ 1261996 w 2975853"/>
              <a:gd name="connsiteY7" fmla="*/ 4076331 h 4803137"/>
              <a:gd name="connsiteX8" fmla="*/ 1132101 w 2975853"/>
              <a:gd name="connsiteY8" fmla="*/ 4049059 h 4803137"/>
              <a:gd name="connsiteX9" fmla="*/ 0 w 2975853"/>
              <a:gd name="connsiteY9" fmla="*/ 2444684 h 4803137"/>
              <a:gd name="connsiteX10" fmla="*/ 239745 w 2975853"/>
              <a:gd name="connsiteY10" fmla="*/ 1656216 h 4803137"/>
              <a:gd name="connsiteX11" fmla="*/ 1455679 w 2975853"/>
              <a:gd name="connsiteY11" fmla="*/ 0 h 4803137"/>
              <a:gd name="connsiteX0" fmla="*/ 1455679 w 2975853"/>
              <a:gd name="connsiteY0" fmla="*/ 0 h 4803137"/>
              <a:gd name="connsiteX1" fmla="*/ 2689575 w 2975853"/>
              <a:gd name="connsiteY1" fmla="*/ 1700031 h 4803137"/>
              <a:gd name="connsiteX2" fmla="*/ 2910553 w 2975853"/>
              <a:gd name="connsiteY2" fmla="*/ 2388161 h 4803137"/>
              <a:gd name="connsiteX3" fmla="*/ 1775448 w 2975853"/>
              <a:gd name="connsiteY3" fmla="*/ 4049059 h 4803137"/>
              <a:gd name="connsiteX4" fmla="*/ 1645349 w 2975853"/>
              <a:gd name="connsiteY4" fmla="*/ 4076371 h 4803137"/>
              <a:gd name="connsiteX5" fmla="*/ 1645349 w 2975853"/>
              <a:gd name="connsiteY5" fmla="*/ 4803137 h 4803137"/>
              <a:gd name="connsiteX6" fmla="*/ 1261996 w 2975853"/>
              <a:gd name="connsiteY6" fmla="*/ 4803137 h 4803137"/>
              <a:gd name="connsiteX7" fmla="*/ 1261996 w 2975853"/>
              <a:gd name="connsiteY7" fmla="*/ 4076331 h 4803137"/>
              <a:gd name="connsiteX8" fmla="*/ 1132101 w 2975853"/>
              <a:gd name="connsiteY8" fmla="*/ 4049059 h 4803137"/>
              <a:gd name="connsiteX9" fmla="*/ 0 w 2975853"/>
              <a:gd name="connsiteY9" fmla="*/ 2444684 h 4803137"/>
              <a:gd name="connsiteX10" fmla="*/ 239745 w 2975853"/>
              <a:gd name="connsiteY10" fmla="*/ 1656216 h 4803137"/>
              <a:gd name="connsiteX11" fmla="*/ 1455679 w 2975853"/>
              <a:gd name="connsiteY11" fmla="*/ 0 h 4803137"/>
              <a:gd name="connsiteX0" fmla="*/ 1455679 w 2952032"/>
              <a:gd name="connsiteY0" fmla="*/ 0 h 4803137"/>
              <a:gd name="connsiteX1" fmla="*/ 2689575 w 2952032"/>
              <a:gd name="connsiteY1" fmla="*/ 1700031 h 4803137"/>
              <a:gd name="connsiteX2" fmla="*/ 2910553 w 2952032"/>
              <a:gd name="connsiteY2" fmla="*/ 2388161 h 4803137"/>
              <a:gd name="connsiteX3" fmla="*/ 1775448 w 2952032"/>
              <a:gd name="connsiteY3" fmla="*/ 4049059 h 4803137"/>
              <a:gd name="connsiteX4" fmla="*/ 1645349 w 2952032"/>
              <a:gd name="connsiteY4" fmla="*/ 4076371 h 4803137"/>
              <a:gd name="connsiteX5" fmla="*/ 1645349 w 2952032"/>
              <a:gd name="connsiteY5" fmla="*/ 4803137 h 4803137"/>
              <a:gd name="connsiteX6" fmla="*/ 1261996 w 2952032"/>
              <a:gd name="connsiteY6" fmla="*/ 4803137 h 4803137"/>
              <a:gd name="connsiteX7" fmla="*/ 1261996 w 2952032"/>
              <a:gd name="connsiteY7" fmla="*/ 4076331 h 4803137"/>
              <a:gd name="connsiteX8" fmla="*/ 1132101 w 2952032"/>
              <a:gd name="connsiteY8" fmla="*/ 4049059 h 4803137"/>
              <a:gd name="connsiteX9" fmla="*/ 0 w 2952032"/>
              <a:gd name="connsiteY9" fmla="*/ 2444684 h 4803137"/>
              <a:gd name="connsiteX10" fmla="*/ 239745 w 2952032"/>
              <a:gd name="connsiteY10" fmla="*/ 1656216 h 4803137"/>
              <a:gd name="connsiteX11" fmla="*/ 1455679 w 2952032"/>
              <a:gd name="connsiteY11" fmla="*/ 0 h 4803137"/>
              <a:gd name="connsiteX0" fmla="*/ 1455679 w 2910607"/>
              <a:gd name="connsiteY0" fmla="*/ 0 h 4803137"/>
              <a:gd name="connsiteX1" fmla="*/ 2689575 w 2910607"/>
              <a:gd name="connsiteY1" fmla="*/ 1700031 h 4803137"/>
              <a:gd name="connsiteX2" fmla="*/ 2910553 w 2910607"/>
              <a:gd name="connsiteY2" fmla="*/ 2388161 h 4803137"/>
              <a:gd name="connsiteX3" fmla="*/ 1775448 w 2910607"/>
              <a:gd name="connsiteY3" fmla="*/ 4049059 h 4803137"/>
              <a:gd name="connsiteX4" fmla="*/ 1645349 w 2910607"/>
              <a:gd name="connsiteY4" fmla="*/ 4076371 h 4803137"/>
              <a:gd name="connsiteX5" fmla="*/ 1645349 w 2910607"/>
              <a:gd name="connsiteY5" fmla="*/ 4803137 h 4803137"/>
              <a:gd name="connsiteX6" fmla="*/ 1261996 w 2910607"/>
              <a:gd name="connsiteY6" fmla="*/ 4803137 h 4803137"/>
              <a:gd name="connsiteX7" fmla="*/ 1261996 w 2910607"/>
              <a:gd name="connsiteY7" fmla="*/ 4076331 h 4803137"/>
              <a:gd name="connsiteX8" fmla="*/ 1132101 w 2910607"/>
              <a:gd name="connsiteY8" fmla="*/ 4049059 h 4803137"/>
              <a:gd name="connsiteX9" fmla="*/ 0 w 2910607"/>
              <a:gd name="connsiteY9" fmla="*/ 2444684 h 4803137"/>
              <a:gd name="connsiteX10" fmla="*/ 239745 w 2910607"/>
              <a:gd name="connsiteY10" fmla="*/ 1656216 h 4803137"/>
              <a:gd name="connsiteX11" fmla="*/ 1455679 w 2910607"/>
              <a:gd name="connsiteY11" fmla="*/ 0 h 4803137"/>
              <a:gd name="connsiteX0" fmla="*/ 1455679 w 2910607"/>
              <a:gd name="connsiteY0" fmla="*/ 0 h 4803137"/>
              <a:gd name="connsiteX1" fmla="*/ 2689575 w 2910607"/>
              <a:gd name="connsiteY1" fmla="*/ 1700031 h 4803137"/>
              <a:gd name="connsiteX2" fmla="*/ 2910553 w 2910607"/>
              <a:gd name="connsiteY2" fmla="*/ 2388161 h 4803137"/>
              <a:gd name="connsiteX3" fmla="*/ 1775448 w 2910607"/>
              <a:gd name="connsiteY3" fmla="*/ 4049059 h 4803137"/>
              <a:gd name="connsiteX4" fmla="*/ 1645349 w 2910607"/>
              <a:gd name="connsiteY4" fmla="*/ 4076371 h 4803137"/>
              <a:gd name="connsiteX5" fmla="*/ 1645349 w 2910607"/>
              <a:gd name="connsiteY5" fmla="*/ 4803137 h 4803137"/>
              <a:gd name="connsiteX6" fmla="*/ 1261996 w 2910607"/>
              <a:gd name="connsiteY6" fmla="*/ 4803137 h 4803137"/>
              <a:gd name="connsiteX7" fmla="*/ 1261996 w 2910607"/>
              <a:gd name="connsiteY7" fmla="*/ 4076331 h 4803137"/>
              <a:gd name="connsiteX8" fmla="*/ 1132101 w 2910607"/>
              <a:gd name="connsiteY8" fmla="*/ 4049059 h 4803137"/>
              <a:gd name="connsiteX9" fmla="*/ 0 w 2910607"/>
              <a:gd name="connsiteY9" fmla="*/ 2444684 h 4803137"/>
              <a:gd name="connsiteX10" fmla="*/ 239745 w 2910607"/>
              <a:gd name="connsiteY10" fmla="*/ 1656216 h 4803137"/>
              <a:gd name="connsiteX11" fmla="*/ 1455679 w 2910607"/>
              <a:gd name="connsiteY11" fmla="*/ 0 h 4803137"/>
              <a:gd name="connsiteX0" fmla="*/ 1455679 w 2910607"/>
              <a:gd name="connsiteY0" fmla="*/ 0 h 4803137"/>
              <a:gd name="connsiteX1" fmla="*/ 2689575 w 2910607"/>
              <a:gd name="connsiteY1" fmla="*/ 1700031 h 4803137"/>
              <a:gd name="connsiteX2" fmla="*/ 2910553 w 2910607"/>
              <a:gd name="connsiteY2" fmla="*/ 2388161 h 4803137"/>
              <a:gd name="connsiteX3" fmla="*/ 1775448 w 2910607"/>
              <a:gd name="connsiteY3" fmla="*/ 4049059 h 4803137"/>
              <a:gd name="connsiteX4" fmla="*/ 1645349 w 2910607"/>
              <a:gd name="connsiteY4" fmla="*/ 4076371 h 4803137"/>
              <a:gd name="connsiteX5" fmla="*/ 1645349 w 2910607"/>
              <a:gd name="connsiteY5" fmla="*/ 4803137 h 4803137"/>
              <a:gd name="connsiteX6" fmla="*/ 1261996 w 2910607"/>
              <a:gd name="connsiteY6" fmla="*/ 4803137 h 4803137"/>
              <a:gd name="connsiteX7" fmla="*/ 1261996 w 2910607"/>
              <a:gd name="connsiteY7" fmla="*/ 4076331 h 4803137"/>
              <a:gd name="connsiteX8" fmla="*/ 1132101 w 2910607"/>
              <a:gd name="connsiteY8" fmla="*/ 4049059 h 4803137"/>
              <a:gd name="connsiteX9" fmla="*/ 0 w 2910607"/>
              <a:gd name="connsiteY9" fmla="*/ 2444684 h 4803137"/>
              <a:gd name="connsiteX10" fmla="*/ 239745 w 2910607"/>
              <a:gd name="connsiteY10" fmla="*/ 1656216 h 4803137"/>
              <a:gd name="connsiteX11" fmla="*/ 1455679 w 2910607"/>
              <a:gd name="connsiteY11" fmla="*/ 0 h 4803137"/>
              <a:gd name="connsiteX0" fmla="*/ 1455679 w 2910607"/>
              <a:gd name="connsiteY0" fmla="*/ 0 h 4803137"/>
              <a:gd name="connsiteX1" fmla="*/ 2689575 w 2910607"/>
              <a:gd name="connsiteY1" fmla="*/ 1700031 h 4803137"/>
              <a:gd name="connsiteX2" fmla="*/ 2910553 w 2910607"/>
              <a:gd name="connsiteY2" fmla="*/ 2388161 h 4803137"/>
              <a:gd name="connsiteX3" fmla="*/ 1775448 w 2910607"/>
              <a:gd name="connsiteY3" fmla="*/ 4049059 h 4803137"/>
              <a:gd name="connsiteX4" fmla="*/ 1645349 w 2910607"/>
              <a:gd name="connsiteY4" fmla="*/ 4076371 h 4803137"/>
              <a:gd name="connsiteX5" fmla="*/ 1645349 w 2910607"/>
              <a:gd name="connsiteY5" fmla="*/ 4803137 h 4803137"/>
              <a:gd name="connsiteX6" fmla="*/ 1261996 w 2910607"/>
              <a:gd name="connsiteY6" fmla="*/ 4803137 h 4803137"/>
              <a:gd name="connsiteX7" fmla="*/ 1261996 w 2910607"/>
              <a:gd name="connsiteY7" fmla="*/ 4076331 h 4803137"/>
              <a:gd name="connsiteX8" fmla="*/ 1132101 w 2910607"/>
              <a:gd name="connsiteY8" fmla="*/ 4049059 h 4803137"/>
              <a:gd name="connsiteX9" fmla="*/ 0 w 2910607"/>
              <a:gd name="connsiteY9" fmla="*/ 2444684 h 4803137"/>
              <a:gd name="connsiteX10" fmla="*/ 239745 w 2910607"/>
              <a:gd name="connsiteY10" fmla="*/ 1656216 h 4803137"/>
              <a:gd name="connsiteX11" fmla="*/ 1455679 w 2910607"/>
              <a:gd name="connsiteY11" fmla="*/ 0 h 4803137"/>
              <a:gd name="connsiteX0" fmla="*/ 1455679 w 2910607"/>
              <a:gd name="connsiteY0" fmla="*/ 0 h 4803137"/>
              <a:gd name="connsiteX1" fmla="*/ 2689575 w 2910607"/>
              <a:gd name="connsiteY1" fmla="*/ 1700031 h 4803137"/>
              <a:gd name="connsiteX2" fmla="*/ 2910553 w 2910607"/>
              <a:gd name="connsiteY2" fmla="*/ 2388161 h 4803137"/>
              <a:gd name="connsiteX3" fmla="*/ 1775448 w 2910607"/>
              <a:gd name="connsiteY3" fmla="*/ 4049059 h 4803137"/>
              <a:gd name="connsiteX4" fmla="*/ 1645349 w 2910607"/>
              <a:gd name="connsiteY4" fmla="*/ 4076371 h 4803137"/>
              <a:gd name="connsiteX5" fmla="*/ 1645349 w 2910607"/>
              <a:gd name="connsiteY5" fmla="*/ 4803137 h 4803137"/>
              <a:gd name="connsiteX6" fmla="*/ 1261996 w 2910607"/>
              <a:gd name="connsiteY6" fmla="*/ 4803137 h 4803137"/>
              <a:gd name="connsiteX7" fmla="*/ 1261996 w 2910607"/>
              <a:gd name="connsiteY7" fmla="*/ 4076331 h 4803137"/>
              <a:gd name="connsiteX8" fmla="*/ 1132101 w 2910607"/>
              <a:gd name="connsiteY8" fmla="*/ 4049059 h 4803137"/>
              <a:gd name="connsiteX9" fmla="*/ 0 w 2910607"/>
              <a:gd name="connsiteY9" fmla="*/ 2444684 h 4803137"/>
              <a:gd name="connsiteX10" fmla="*/ 243555 w 2910607"/>
              <a:gd name="connsiteY10" fmla="*/ 1656216 h 4803137"/>
              <a:gd name="connsiteX11" fmla="*/ 1455679 w 2910607"/>
              <a:gd name="connsiteY11" fmla="*/ 0 h 4803137"/>
              <a:gd name="connsiteX0" fmla="*/ 1455679 w 2906797"/>
              <a:gd name="connsiteY0" fmla="*/ 0 h 4803137"/>
              <a:gd name="connsiteX1" fmla="*/ 2689575 w 2906797"/>
              <a:gd name="connsiteY1" fmla="*/ 1700031 h 4803137"/>
              <a:gd name="connsiteX2" fmla="*/ 2906743 w 2906797"/>
              <a:gd name="connsiteY2" fmla="*/ 2391971 h 4803137"/>
              <a:gd name="connsiteX3" fmla="*/ 1775448 w 2906797"/>
              <a:gd name="connsiteY3" fmla="*/ 4049059 h 4803137"/>
              <a:gd name="connsiteX4" fmla="*/ 1645349 w 2906797"/>
              <a:gd name="connsiteY4" fmla="*/ 4076371 h 4803137"/>
              <a:gd name="connsiteX5" fmla="*/ 1645349 w 2906797"/>
              <a:gd name="connsiteY5" fmla="*/ 4803137 h 4803137"/>
              <a:gd name="connsiteX6" fmla="*/ 1261996 w 2906797"/>
              <a:gd name="connsiteY6" fmla="*/ 4803137 h 4803137"/>
              <a:gd name="connsiteX7" fmla="*/ 1261996 w 2906797"/>
              <a:gd name="connsiteY7" fmla="*/ 4076331 h 4803137"/>
              <a:gd name="connsiteX8" fmla="*/ 1132101 w 2906797"/>
              <a:gd name="connsiteY8" fmla="*/ 4049059 h 4803137"/>
              <a:gd name="connsiteX9" fmla="*/ 0 w 2906797"/>
              <a:gd name="connsiteY9" fmla="*/ 2444684 h 4803137"/>
              <a:gd name="connsiteX10" fmla="*/ 243555 w 2906797"/>
              <a:gd name="connsiteY10" fmla="*/ 1656216 h 4803137"/>
              <a:gd name="connsiteX11" fmla="*/ 1455679 w 2906797"/>
              <a:gd name="connsiteY11" fmla="*/ 0 h 4803137"/>
              <a:gd name="connsiteX0" fmla="*/ 1455679 w 2906797"/>
              <a:gd name="connsiteY0" fmla="*/ 0 h 4803137"/>
              <a:gd name="connsiteX1" fmla="*/ 2689575 w 2906797"/>
              <a:gd name="connsiteY1" fmla="*/ 1700031 h 4803137"/>
              <a:gd name="connsiteX2" fmla="*/ 2906743 w 2906797"/>
              <a:gd name="connsiteY2" fmla="*/ 2391971 h 4803137"/>
              <a:gd name="connsiteX3" fmla="*/ 1775448 w 2906797"/>
              <a:gd name="connsiteY3" fmla="*/ 4049059 h 4803137"/>
              <a:gd name="connsiteX4" fmla="*/ 1645349 w 2906797"/>
              <a:gd name="connsiteY4" fmla="*/ 4076371 h 4803137"/>
              <a:gd name="connsiteX5" fmla="*/ 1645349 w 2906797"/>
              <a:gd name="connsiteY5" fmla="*/ 4803137 h 4803137"/>
              <a:gd name="connsiteX6" fmla="*/ 1261996 w 2906797"/>
              <a:gd name="connsiteY6" fmla="*/ 4803137 h 4803137"/>
              <a:gd name="connsiteX7" fmla="*/ 1261996 w 2906797"/>
              <a:gd name="connsiteY7" fmla="*/ 4076331 h 4803137"/>
              <a:gd name="connsiteX8" fmla="*/ 1132101 w 2906797"/>
              <a:gd name="connsiteY8" fmla="*/ 4049059 h 4803137"/>
              <a:gd name="connsiteX9" fmla="*/ 0 w 2906797"/>
              <a:gd name="connsiteY9" fmla="*/ 2444684 h 4803137"/>
              <a:gd name="connsiteX10" fmla="*/ 243555 w 2906797"/>
              <a:gd name="connsiteY10" fmla="*/ 1656216 h 4803137"/>
              <a:gd name="connsiteX11" fmla="*/ 1455679 w 2906797"/>
              <a:gd name="connsiteY11" fmla="*/ 0 h 4803137"/>
              <a:gd name="connsiteX0" fmla="*/ 1455679 w 2906797"/>
              <a:gd name="connsiteY0" fmla="*/ 0 h 4803137"/>
              <a:gd name="connsiteX1" fmla="*/ 2689575 w 2906797"/>
              <a:gd name="connsiteY1" fmla="*/ 1700031 h 4803137"/>
              <a:gd name="connsiteX2" fmla="*/ 2906743 w 2906797"/>
              <a:gd name="connsiteY2" fmla="*/ 2391971 h 4803137"/>
              <a:gd name="connsiteX3" fmla="*/ 1775448 w 2906797"/>
              <a:gd name="connsiteY3" fmla="*/ 4049059 h 4803137"/>
              <a:gd name="connsiteX4" fmla="*/ 1645349 w 2906797"/>
              <a:gd name="connsiteY4" fmla="*/ 4076371 h 4803137"/>
              <a:gd name="connsiteX5" fmla="*/ 1645349 w 2906797"/>
              <a:gd name="connsiteY5" fmla="*/ 4803137 h 4803137"/>
              <a:gd name="connsiteX6" fmla="*/ 1261996 w 2906797"/>
              <a:gd name="connsiteY6" fmla="*/ 4803137 h 4803137"/>
              <a:gd name="connsiteX7" fmla="*/ 1261996 w 2906797"/>
              <a:gd name="connsiteY7" fmla="*/ 4076331 h 4803137"/>
              <a:gd name="connsiteX8" fmla="*/ 1132101 w 2906797"/>
              <a:gd name="connsiteY8" fmla="*/ 4049059 h 4803137"/>
              <a:gd name="connsiteX9" fmla="*/ 0 w 2906797"/>
              <a:gd name="connsiteY9" fmla="*/ 2444684 h 4803137"/>
              <a:gd name="connsiteX10" fmla="*/ 243555 w 2906797"/>
              <a:gd name="connsiteY10" fmla="*/ 1656216 h 4803137"/>
              <a:gd name="connsiteX11" fmla="*/ 1455679 w 2906797"/>
              <a:gd name="connsiteY11" fmla="*/ 0 h 4803137"/>
              <a:gd name="connsiteX0" fmla="*/ 1455679 w 2906797"/>
              <a:gd name="connsiteY0" fmla="*/ 0 h 4803137"/>
              <a:gd name="connsiteX1" fmla="*/ 2689575 w 2906797"/>
              <a:gd name="connsiteY1" fmla="*/ 1700031 h 4803137"/>
              <a:gd name="connsiteX2" fmla="*/ 2906743 w 2906797"/>
              <a:gd name="connsiteY2" fmla="*/ 2391971 h 4803137"/>
              <a:gd name="connsiteX3" fmla="*/ 1775448 w 2906797"/>
              <a:gd name="connsiteY3" fmla="*/ 4049059 h 4803137"/>
              <a:gd name="connsiteX4" fmla="*/ 1645349 w 2906797"/>
              <a:gd name="connsiteY4" fmla="*/ 4076371 h 4803137"/>
              <a:gd name="connsiteX5" fmla="*/ 1645349 w 2906797"/>
              <a:gd name="connsiteY5" fmla="*/ 4803137 h 4803137"/>
              <a:gd name="connsiteX6" fmla="*/ 1261996 w 2906797"/>
              <a:gd name="connsiteY6" fmla="*/ 4803137 h 4803137"/>
              <a:gd name="connsiteX7" fmla="*/ 1261996 w 2906797"/>
              <a:gd name="connsiteY7" fmla="*/ 4076331 h 4803137"/>
              <a:gd name="connsiteX8" fmla="*/ 1132101 w 2906797"/>
              <a:gd name="connsiteY8" fmla="*/ 4049059 h 4803137"/>
              <a:gd name="connsiteX9" fmla="*/ 0 w 2906797"/>
              <a:gd name="connsiteY9" fmla="*/ 2444684 h 4803137"/>
              <a:gd name="connsiteX10" fmla="*/ 243555 w 2906797"/>
              <a:gd name="connsiteY10" fmla="*/ 1656216 h 4803137"/>
              <a:gd name="connsiteX11" fmla="*/ 1455679 w 2906797"/>
              <a:gd name="connsiteY11" fmla="*/ 0 h 4803137"/>
              <a:gd name="connsiteX0" fmla="*/ 1455679 w 2906797"/>
              <a:gd name="connsiteY0" fmla="*/ 0 h 4803137"/>
              <a:gd name="connsiteX1" fmla="*/ 2689575 w 2906797"/>
              <a:gd name="connsiteY1" fmla="*/ 1700031 h 4803137"/>
              <a:gd name="connsiteX2" fmla="*/ 2906743 w 2906797"/>
              <a:gd name="connsiteY2" fmla="*/ 2391971 h 4803137"/>
              <a:gd name="connsiteX3" fmla="*/ 1775448 w 2906797"/>
              <a:gd name="connsiteY3" fmla="*/ 4049059 h 4803137"/>
              <a:gd name="connsiteX4" fmla="*/ 1645349 w 2906797"/>
              <a:gd name="connsiteY4" fmla="*/ 4076371 h 4803137"/>
              <a:gd name="connsiteX5" fmla="*/ 1645349 w 2906797"/>
              <a:gd name="connsiteY5" fmla="*/ 4803137 h 4803137"/>
              <a:gd name="connsiteX6" fmla="*/ 1261996 w 2906797"/>
              <a:gd name="connsiteY6" fmla="*/ 4803137 h 4803137"/>
              <a:gd name="connsiteX7" fmla="*/ 1261996 w 2906797"/>
              <a:gd name="connsiteY7" fmla="*/ 4076331 h 4803137"/>
              <a:gd name="connsiteX8" fmla="*/ 1132101 w 2906797"/>
              <a:gd name="connsiteY8" fmla="*/ 4049059 h 4803137"/>
              <a:gd name="connsiteX9" fmla="*/ 0 w 2906797"/>
              <a:gd name="connsiteY9" fmla="*/ 2444684 h 4803137"/>
              <a:gd name="connsiteX10" fmla="*/ 243555 w 2906797"/>
              <a:gd name="connsiteY10" fmla="*/ 1656216 h 4803137"/>
              <a:gd name="connsiteX11" fmla="*/ 1455679 w 2906797"/>
              <a:gd name="connsiteY11" fmla="*/ 0 h 4803137"/>
              <a:gd name="connsiteX0" fmla="*/ 1455679 w 2906797"/>
              <a:gd name="connsiteY0" fmla="*/ 0 h 4803137"/>
              <a:gd name="connsiteX1" fmla="*/ 2689575 w 2906797"/>
              <a:gd name="connsiteY1" fmla="*/ 1700031 h 4803137"/>
              <a:gd name="connsiteX2" fmla="*/ 2906743 w 2906797"/>
              <a:gd name="connsiteY2" fmla="*/ 2391971 h 4803137"/>
              <a:gd name="connsiteX3" fmla="*/ 1775448 w 2906797"/>
              <a:gd name="connsiteY3" fmla="*/ 4049059 h 4803137"/>
              <a:gd name="connsiteX4" fmla="*/ 1645349 w 2906797"/>
              <a:gd name="connsiteY4" fmla="*/ 4076371 h 4803137"/>
              <a:gd name="connsiteX5" fmla="*/ 1645349 w 2906797"/>
              <a:gd name="connsiteY5" fmla="*/ 4803137 h 4803137"/>
              <a:gd name="connsiteX6" fmla="*/ 1261996 w 2906797"/>
              <a:gd name="connsiteY6" fmla="*/ 4803137 h 4803137"/>
              <a:gd name="connsiteX7" fmla="*/ 1261996 w 2906797"/>
              <a:gd name="connsiteY7" fmla="*/ 4076331 h 4803137"/>
              <a:gd name="connsiteX8" fmla="*/ 1132101 w 2906797"/>
              <a:gd name="connsiteY8" fmla="*/ 4049059 h 4803137"/>
              <a:gd name="connsiteX9" fmla="*/ 0 w 2906797"/>
              <a:gd name="connsiteY9" fmla="*/ 2444684 h 4803137"/>
              <a:gd name="connsiteX10" fmla="*/ 243555 w 2906797"/>
              <a:gd name="connsiteY10" fmla="*/ 1656216 h 4803137"/>
              <a:gd name="connsiteX11" fmla="*/ 1455679 w 2906797"/>
              <a:gd name="connsiteY11" fmla="*/ 0 h 4803137"/>
              <a:gd name="connsiteX0" fmla="*/ 1455679 w 2912512"/>
              <a:gd name="connsiteY0" fmla="*/ 0 h 4803137"/>
              <a:gd name="connsiteX1" fmla="*/ 2689575 w 2912512"/>
              <a:gd name="connsiteY1" fmla="*/ 1700031 h 4803137"/>
              <a:gd name="connsiteX2" fmla="*/ 2912458 w 2912512"/>
              <a:gd name="connsiteY2" fmla="*/ 2391971 h 4803137"/>
              <a:gd name="connsiteX3" fmla="*/ 1775448 w 2912512"/>
              <a:gd name="connsiteY3" fmla="*/ 4049059 h 4803137"/>
              <a:gd name="connsiteX4" fmla="*/ 1645349 w 2912512"/>
              <a:gd name="connsiteY4" fmla="*/ 4076371 h 4803137"/>
              <a:gd name="connsiteX5" fmla="*/ 1645349 w 2912512"/>
              <a:gd name="connsiteY5" fmla="*/ 4803137 h 4803137"/>
              <a:gd name="connsiteX6" fmla="*/ 1261996 w 2912512"/>
              <a:gd name="connsiteY6" fmla="*/ 4803137 h 4803137"/>
              <a:gd name="connsiteX7" fmla="*/ 1261996 w 2912512"/>
              <a:gd name="connsiteY7" fmla="*/ 4076331 h 4803137"/>
              <a:gd name="connsiteX8" fmla="*/ 1132101 w 2912512"/>
              <a:gd name="connsiteY8" fmla="*/ 4049059 h 4803137"/>
              <a:gd name="connsiteX9" fmla="*/ 0 w 2912512"/>
              <a:gd name="connsiteY9" fmla="*/ 2444684 h 4803137"/>
              <a:gd name="connsiteX10" fmla="*/ 243555 w 2912512"/>
              <a:gd name="connsiteY10" fmla="*/ 1656216 h 4803137"/>
              <a:gd name="connsiteX11" fmla="*/ 1455679 w 2912512"/>
              <a:gd name="connsiteY11" fmla="*/ 0 h 4803137"/>
              <a:gd name="connsiteX0" fmla="*/ 1455679 w 2912512"/>
              <a:gd name="connsiteY0" fmla="*/ 0 h 4803137"/>
              <a:gd name="connsiteX1" fmla="*/ 2689575 w 2912512"/>
              <a:gd name="connsiteY1" fmla="*/ 1700031 h 4803137"/>
              <a:gd name="connsiteX2" fmla="*/ 2912458 w 2912512"/>
              <a:gd name="connsiteY2" fmla="*/ 2391971 h 4803137"/>
              <a:gd name="connsiteX3" fmla="*/ 1775448 w 2912512"/>
              <a:gd name="connsiteY3" fmla="*/ 4049059 h 4803137"/>
              <a:gd name="connsiteX4" fmla="*/ 1645349 w 2912512"/>
              <a:gd name="connsiteY4" fmla="*/ 4076371 h 4803137"/>
              <a:gd name="connsiteX5" fmla="*/ 1645349 w 2912512"/>
              <a:gd name="connsiteY5" fmla="*/ 4803137 h 4803137"/>
              <a:gd name="connsiteX6" fmla="*/ 1261996 w 2912512"/>
              <a:gd name="connsiteY6" fmla="*/ 4803137 h 4803137"/>
              <a:gd name="connsiteX7" fmla="*/ 1261996 w 2912512"/>
              <a:gd name="connsiteY7" fmla="*/ 4076331 h 4803137"/>
              <a:gd name="connsiteX8" fmla="*/ 1132101 w 2912512"/>
              <a:gd name="connsiteY8" fmla="*/ 4049059 h 4803137"/>
              <a:gd name="connsiteX9" fmla="*/ 0 w 2912512"/>
              <a:gd name="connsiteY9" fmla="*/ 2444684 h 4803137"/>
              <a:gd name="connsiteX10" fmla="*/ 243555 w 2912512"/>
              <a:gd name="connsiteY10" fmla="*/ 1656216 h 4803137"/>
              <a:gd name="connsiteX11" fmla="*/ 1455679 w 2912512"/>
              <a:gd name="connsiteY11" fmla="*/ 0 h 4803137"/>
              <a:gd name="connsiteX0" fmla="*/ 1455679 w 2912512"/>
              <a:gd name="connsiteY0" fmla="*/ 0 h 4803137"/>
              <a:gd name="connsiteX1" fmla="*/ 2689575 w 2912512"/>
              <a:gd name="connsiteY1" fmla="*/ 1700031 h 4803137"/>
              <a:gd name="connsiteX2" fmla="*/ 2912458 w 2912512"/>
              <a:gd name="connsiteY2" fmla="*/ 2391971 h 4803137"/>
              <a:gd name="connsiteX3" fmla="*/ 1775448 w 2912512"/>
              <a:gd name="connsiteY3" fmla="*/ 4049059 h 4803137"/>
              <a:gd name="connsiteX4" fmla="*/ 1645349 w 2912512"/>
              <a:gd name="connsiteY4" fmla="*/ 4076371 h 4803137"/>
              <a:gd name="connsiteX5" fmla="*/ 1645349 w 2912512"/>
              <a:gd name="connsiteY5" fmla="*/ 4803137 h 4803137"/>
              <a:gd name="connsiteX6" fmla="*/ 1261996 w 2912512"/>
              <a:gd name="connsiteY6" fmla="*/ 4803137 h 4803137"/>
              <a:gd name="connsiteX7" fmla="*/ 1261996 w 2912512"/>
              <a:gd name="connsiteY7" fmla="*/ 4076331 h 4803137"/>
              <a:gd name="connsiteX8" fmla="*/ 1132101 w 2912512"/>
              <a:gd name="connsiteY8" fmla="*/ 4049059 h 4803137"/>
              <a:gd name="connsiteX9" fmla="*/ 0 w 2912512"/>
              <a:gd name="connsiteY9" fmla="*/ 2444684 h 4803137"/>
              <a:gd name="connsiteX10" fmla="*/ 243555 w 2912512"/>
              <a:gd name="connsiteY10" fmla="*/ 1656216 h 4803137"/>
              <a:gd name="connsiteX11" fmla="*/ 1455679 w 2912512"/>
              <a:gd name="connsiteY11" fmla="*/ 0 h 480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12512" h="4803137">
                <a:moveTo>
                  <a:pt x="1455679" y="0"/>
                </a:moveTo>
                <a:cubicBezTo>
                  <a:pt x="1801119" y="374968"/>
                  <a:pt x="2378516" y="1073404"/>
                  <a:pt x="2689575" y="1700031"/>
                </a:cubicBezTo>
                <a:cubicBezTo>
                  <a:pt x="2772034" y="1871363"/>
                  <a:pt x="2860978" y="2059521"/>
                  <a:pt x="2912458" y="2391971"/>
                </a:cubicBezTo>
                <a:cubicBezTo>
                  <a:pt x="2919280" y="3382875"/>
                  <a:pt x="2283210" y="3935599"/>
                  <a:pt x="1775448" y="4049059"/>
                </a:cubicBezTo>
                <a:lnTo>
                  <a:pt x="1645349" y="4076371"/>
                </a:lnTo>
                <a:lnTo>
                  <a:pt x="1645349" y="4803137"/>
                </a:lnTo>
                <a:lnTo>
                  <a:pt x="1261996" y="4803137"/>
                </a:lnTo>
                <a:lnTo>
                  <a:pt x="1261996" y="4076331"/>
                </a:lnTo>
                <a:cubicBezTo>
                  <a:pt x="1197601" y="4066594"/>
                  <a:pt x="1207784" y="4068945"/>
                  <a:pt x="1132101" y="4049059"/>
                </a:cubicBezTo>
                <a:cubicBezTo>
                  <a:pt x="653232" y="3946581"/>
                  <a:pt x="14331" y="3417348"/>
                  <a:pt x="0" y="2444684"/>
                </a:cubicBezTo>
                <a:cubicBezTo>
                  <a:pt x="14787" y="2137317"/>
                  <a:pt x="144134" y="1883006"/>
                  <a:pt x="243555" y="1656216"/>
                </a:cubicBezTo>
                <a:cubicBezTo>
                  <a:pt x="482041" y="1183681"/>
                  <a:pt x="1066107" y="405694"/>
                  <a:pt x="1455679" y="0"/>
                </a:cubicBezTo>
                <a:close/>
              </a:path>
            </a:pathLst>
          </a:custGeom>
          <a:ln>
            <a:noFill/>
          </a:ln>
        </p:spPr>
        <p:txBody>
          <a:bodyPr wrap="square" anchor="ctr">
            <a:noAutofit/>
          </a:bodyPr>
          <a:lstStyle>
            <a:lvl1pPr algn="ctr">
              <a:defRPr b="0"/>
            </a:lvl1pPr>
          </a:lstStyle>
          <a:p>
            <a:r>
              <a:rPr lang="en-GB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21950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823A01-DC79-4F99-9CED-D949F11BA65D}"/>
              </a:ext>
            </a:extLst>
          </p:cNvPr>
          <p:cNvSpPr/>
          <p:nvPr userDrawn="1"/>
        </p:nvSpPr>
        <p:spPr>
          <a:xfrm>
            <a:off x="4880344" y="0"/>
            <a:ext cx="4263656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1493" y="1923072"/>
            <a:ext cx="3983000" cy="26971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2395DC-7BA8-4EF8-B92E-4B8E6A69BF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493" y="428704"/>
            <a:ext cx="3983000" cy="13065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</a:t>
            </a:r>
            <a:br>
              <a:rPr lang="en-GB"/>
            </a:br>
            <a:r>
              <a:rPr lang="en-GB"/>
              <a:t>title style</a:t>
            </a:r>
            <a:endParaRPr lang="en-AU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2FD2A5CE-2C96-4F75-A7FC-69DBD95932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8739" y="1270296"/>
            <a:ext cx="3306866" cy="2590811"/>
          </a:xfrm>
          <a:custGeom>
            <a:avLst/>
            <a:gdLst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291718 w 5866510"/>
              <a:gd name="connsiteY6" fmla="*/ 1797707 h 4575854"/>
              <a:gd name="connsiteX7" fmla="*/ 4291718 w 5866510"/>
              <a:gd name="connsiteY7" fmla="*/ 4575854 h 4575854"/>
              <a:gd name="connsiteX8" fmla="*/ 1565990 w 5866510"/>
              <a:gd name="connsiteY8" fmla="*/ 4575854 h 4575854"/>
              <a:gd name="connsiteX9" fmla="*/ 1565990 w 5866510"/>
              <a:gd name="connsiteY9" fmla="*/ 1797707 h 4575854"/>
              <a:gd name="connsiteX10" fmla="*/ 0 w 5866510"/>
              <a:gd name="connsiteY10" fmla="*/ 1797707 h 4575854"/>
              <a:gd name="connsiteX11" fmla="*/ 0 w 5866510"/>
              <a:gd name="connsiteY11" fmla="*/ 312396 h 4575854"/>
              <a:gd name="connsiteX12" fmla="*/ 1612583 w 5866510"/>
              <a:gd name="connsiteY12" fmla="*/ 312396 h 4575854"/>
              <a:gd name="connsiteX13" fmla="*/ 1612583 w 5866510"/>
              <a:gd name="connsiteY13" fmla="*/ 410622 h 4575854"/>
              <a:gd name="connsiteX14" fmla="*/ 1805652 w 5866510"/>
              <a:gd name="connsiteY14" fmla="*/ 273291 h 4575854"/>
              <a:gd name="connsiteX15" fmla="*/ 2929872 w 5866510"/>
              <a:gd name="connsiteY15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291718 w 5866510"/>
              <a:gd name="connsiteY6" fmla="*/ 1797707 h 4575854"/>
              <a:gd name="connsiteX7" fmla="*/ 4291718 w 5866510"/>
              <a:gd name="connsiteY7" fmla="*/ 4575854 h 4575854"/>
              <a:gd name="connsiteX8" fmla="*/ 1565990 w 5866510"/>
              <a:gd name="connsiteY8" fmla="*/ 4575854 h 4575854"/>
              <a:gd name="connsiteX9" fmla="*/ 1565990 w 5866510"/>
              <a:gd name="connsiteY9" fmla="*/ 1797707 h 4575854"/>
              <a:gd name="connsiteX10" fmla="*/ 1173698 w 5866510"/>
              <a:gd name="connsiteY10" fmla="*/ 1797750 h 4575854"/>
              <a:gd name="connsiteX11" fmla="*/ 0 w 5866510"/>
              <a:gd name="connsiteY11" fmla="*/ 1797707 h 4575854"/>
              <a:gd name="connsiteX12" fmla="*/ 0 w 5866510"/>
              <a:gd name="connsiteY12" fmla="*/ 312396 h 4575854"/>
              <a:gd name="connsiteX13" fmla="*/ 1612583 w 5866510"/>
              <a:gd name="connsiteY13" fmla="*/ 312396 h 4575854"/>
              <a:gd name="connsiteX14" fmla="*/ 1612583 w 5866510"/>
              <a:gd name="connsiteY14" fmla="*/ 410622 h 4575854"/>
              <a:gd name="connsiteX15" fmla="*/ 1805652 w 5866510"/>
              <a:gd name="connsiteY15" fmla="*/ 273291 h 4575854"/>
              <a:gd name="connsiteX16" fmla="*/ 2929872 w 5866510"/>
              <a:gd name="connsiteY16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291718 w 5866510"/>
              <a:gd name="connsiteY6" fmla="*/ 1797707 h 4575854"/>
              <a:gd name="connsiteX7" fmla="*/ 4291718 w 5866510"/>
              <a:gd name="connsiteY7" fmla="*/ 4575854 h 4575854"/>
              <a:gd name="connsiteX8" fmla="*/ 1565990 w 5866510"/>
              <a:gd name="connsiteY8" fmla="*/ 4575854 h 4575854"/>
              <a:gd name="connsiteX9" fmla="*/ 1565990 w 5866510"/>
              <a:gd name="connsiteY9" fmla="*/ 1681797 h 4575854"/>
              <a:gd name="connsiteX10" fmla="*/ 1173698 w 5866510"/>
              <a:gd name="connsiteY10" fmla="*/ 1797750 h 4575854"/>
              <a:gd name="connsiteX11" fmla="*/ 0 w 5866510"/>
              <a:gd name="connsiteY11" fmla="*/ 1797707 h 4575854"/>
              <a:gd name="connsiteX12" fmla="*/ 0 w 5866510"/>
              <a:gd name="connsiteY12" fmla="*/ 312396 h 4575854"/>
              <a:gd name="connsiteX13" fmla="*/ 1612583 w 5866510"/>
              <a:gd name="connsiteY13" fmla="*/ 312396 h 4575854"/>
              <a:gd name="connsiteX14" fmla="*/ 1612583 w 5866510"/>
              <a:gd name="connsiteY14" fmla="*/ 410622 h 4575854"/>
              <a:gd name="connsiteX15" fmla="*/ 1805652 w 5866510"/>
              <a:gd name="connsiteY15" fmla="*/ 273291 h 4575854"/>
              <a:gd name="connsiteX16" fmla="*/ 2929872 w 5866510"/>
              <a:gd name="connsiteY16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291718 w 5866510"/>
              <a:gd name="connsiteY6" fmla="*/ 1797707 h 4575854"/>
              <a:gd name="connsiteX7" fmla="*/ 4291718 w 5866510"/>
              <a:gd name="connsiteY7" fmla="*/ 4575854 h 4575854"/>
              <a:gd name="connsiteX8" fmla="*/ 1565990 w 5866510"/>
              <a:gd name="connsiteY8" fmla="*/ 4575854 h 4575854"/>
              <a:gd name="connsiteX9" fmla="*/ 1565990 w 5866510"/>
              <a:gd name="connsiteY9" fmla="*/ 1665699 h 4575854"/>
              <a:gd name="connsiteX10" fmla="*/ 1173698 w 5866510"/>
              <a:gd name="connsiteY10" fmla="*/ 1797750 h 4575854"/>
              <a:gd name="connsiteX11" fmla="*/ 0 w 5866510"/>
              <a:gd name="connsiteY11" fmla="*/ 1797707 h 4575854"/>
              <a:gd name="connsiteX12" fmla="*/ 0 w 5866510"/>
              <a:gd name="connsiteY12" fmla="*/ 312396 h 4575854"/>
              <a:gd name="connsiteX13" fmla="*/ 1612583 w 5866510"/>
              <a:gd name="connsiteY13" fmla="*/ 312396 h 4575854"/>
              <a:gd name="connsiteX14" fmla="*/ 1612583 w 5866510"/>
              <a:gd name="connsiteY14" fmla="*/ 410622 h 4575854"/>
              <a:gd name="connsiteX15" fmla="*/ 1805652 w 5866510"/>
              <a:gd name="connsiteY15" fmla="*/ 273291 h 4575854"/>
              <a:gd name="connsiteX16" fmla="*/ 2929872 w 5866510"/>
              <a:gd name="connsiteY16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291718 w 5866510"/>
              <a:gd name="connsiteY6" fmla="*/ 1797707 h 4575854"/>
              <a:gd name="connsiteX7" fmla="*/ 4291718 w 5866510"/>
              <a:gd name="connsiteY7" fmla="*/ 4575854 h 4575854"/>
              <a:gd name="connsiteX8" fmla="*/ 1565990 w 5866510"/>
              <a:gd name="connsiteY8" fmla="*/ 4575854 h 4575854"/>
              <a:gd name="connsiteX9" fmla="*/ 1565990 w 5866510"/>
              <a:gd name="connsiteY9" fmla="*/ 1659259 h 4575854"/>
              <a:gd name="connsiteX10" fmla="*/ 1173698 w 5866510"/>
              <a:gd name="connsiteY10" fmla="*/ 1797750 h 4575854"/>
              <a:gd name="connsiteX11" fmla="*/ 0 w 5866510"/>
              <a:gd name="connsiteY11" fmla="*/ 1797707 h 4575854"/>
              <a:gd name="connsiteX12" fmla="*/ 0 w 5866510"/>
              <a:gd name="connsiteY12" fmla="*/ 312396 h 4575854"/>
              <a:gd name="connsiteX13" fmla="*/ 1612583 w 5866510"/>
              <a:gd name="connsiteY13" fmla="*/ 312396 h 4575854"/>
              <a:gd name="connsiteX14" fmla="*/ 1612583 w 5866510"/>
              <a:gd name="connsiteY14" fmla="*/ 410622 h 4575854"/>
              <a:gd name="connsiteX15" fmla="*/ 1805652 w 5866510"/>
              <a:gd name="connsiteY15" fmla="*/ 273291 h 4575854"/>
              <a:gd name="connsiteX16" fmla="*/ 2929872 w 5866510"/>
              <a:gd name="connsiteY16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699289 w 5866510"/>
              <a:gd name="connsiteY6" fmla="*/ 1794531 h 4575854"/>
              <a:gd name="connsiteX7" fmla="*/ 4291718 w 5866510"/>
              <a:gd name="connsiteY7" fmla="*/ 1797707 h 4575854"/>
              <a:gd name="connsiteX8" fmla="*/ 4291718 w 5866510"/>
              <a:gd name="connsiteY8" fmla="*/ 4575854 h 4575854"/>
              <a:gd name="connsiteX9" fmla="*/ 1565990 w 5866510"/>
              <a:gd name="connsiteY9" fmla="*/ 4575854 h 4575854"/>
              <a:gd name="connsiteX10" fmla="*/ 1565990 w 5866510"/>
              <a:gd name="connsiteY10" fmla="*/ 1659259 h 4575854"/>
              <a:gd name="connsiteX11" fmla="*/ 1173698 w 5866510"/>
              <a:gd name="connsiteY11" fmla="*/ 1797750 h 4575854"/>
              <a:gd name="connsiteX12" fmla="*/ 0 w 5866510"/>
              <a:gd name="connsiteY12" fmla="*/ 1797707 h 4575854"/>
              <a:gd name="connsiteX13" fmla="*/ 0 w 5866510"/>
              <a:gd name="connsiteY13" fmla="*/ 312396 h 4575854"/>
              <a:gd name="connsiteX14" fmla="*/ 1612583 w 5866510"/>
              <a:gd name="connsiteY14" fmla="*/ 312396 h 4575854"/>
              <a:gd name="connsiteX15" fmla="*/ 1612583 w 5866510"/>
              <a:gd name="connsiteY15" fmla="*/ 410622 h 4575854"/>
              <a:gd name="connsiteX16" fmla="*/ 1805652 w 5866510"/>
              <a:gd name="connsiteY16" fmla="*/ 273291 h 4575854"/>
              <a:gd name="connsiteX17" fmla="*/ 2929872 w 5866510"/>
              <a:gd name="connsiteY17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699289 w 5866510"/>
              <a:gd name="connsiteY6" fmla="*/ 1794531 h 4575854"/>
              <a:gd name="connsiteX7" fmla="*/ 4288499 w 5866510"/>
              <a:gd name="connsiteY7" fmla="*/ 1665699 h 4575854"/>
              <a:gd name="connsiteX8" fmla="*/ 4291718 w 5866510"/>
              <a:gd name="connsiteY8" fmla="*/ 4575854 h 4575854"/>
              <a:gd name="connsiteX9" fmla="*/ 1565990 w 5866510"/>
              <a:gd name="connsiteY9" fmla="*/ 4575854 h 4575854"/>
              <a:gd name="connsiteX10" fmla="*/ 1565990 w 5866510"/>
              <a:gd name="connsiteY10" fmla="*/ 1659259 h 4575854"/>
              <a:gd name="connsiteX11" fmla="*/ 1173698 w 5866510"/>
              <a:gd name="connsiteY11" fmla="*/ 1797750 h 4575854"/>
              <a:gd name="connsiteX12" fmla="*/ 0 w 5866510"/>
              <a:gd name="connsiteY12" fmla="*/ 1797707 h 4575854"/>
              <a:gd name="connsiteX13" fmla="*/ 0 w 5866510"/>
              <a:gd name="connsiteY13" fmla="*/ 312396 h 4575854"/>
              <a:gd name="connsiteX14" fmla="*/ 1612583 w 5866510"/>
              <a:gd name="connsiteY14" fmla="*/ 312396 h 4575854"/>
              <a:gd name="connsiteX15" fmla="*/ 1612583 w 5866510"/>
              <a:gd name="connsiteY15" fmla="*/ 410622 h 4575854"/>
              <a:gd name="connsiteX16" fmla="*/ 1805652 w 5866510"/>
              <a:gd name="connsiteY16" fmla="*/ 273291 h 4575854"/>
              <a:gd name="connsiteX17" fmla="*/ 2929872 w 5866510"/>
              <a:gd name="connsiteY17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699289 w 5866510"/>
              <a:gd name="connsiteY6" fmla="*/ 1794531 h 4575854"/>
              <a:gd name="connsiteX7" fmla="*/ 4288499 w 5866510"/>
              <a:gd name="connsiteY7" fmla="*/ 1665699 h 4575854"/>
              <a:gd name="connsiteX8" fmla="*/ 4291718 w 5866510"/>
              <a:gd name="connsiteY8" fmla="*/ 4575854 h 4575854"/>
              <a:gd name="connsiteX9" fmla="*/ 3417946 w 5866510"/>
              <a:gd name="connsiteY9" fmla="*/ 4574296 h 4575854"/>
              <a:gd name="connsiteX10" fmla="*/ 1565990 w 5866510"/>
              <a:gd name="connsiteY10" fmla="*/ 4575854 h 4575854"/>
              <a:gd name="connsiteX11" fmla="*/ 1565990 w 5866510"/>
              <a:gd name="connsiteY11" fmla="*/ 1659259 h 4575854"/>
              <a:gd name="connsiteX12" fmla="*/ 1173698 w 5866510"/>
              <a:gd name="connsiteY12" fmla="*/ 1797750 h 4575854"/>
              <a:gd name="connsiteX13" fmla="*/ 0 w 5866510"/>
              <a:gd name="connsiteY13" fmla="*/ 1797707 h 4575854"/>
              <a:gd name="connsiteX14" fmla="*/ 0 w 5866510"/>
              <a:gd name="connsiteY14" fmla="*/ 312396 h 4575854"/>
              <a:gd name="connsiteX15" fmla="*/ 1612583 w 5866510"/>
              <a:gd name="connsiteY15" fmla="*/ 312396 h 4575854"/>
              <a:gd name="connsiteX16" fmla="*/ 1612583 w 5866510"/>
              <a:gd name="connsiteY16" fmla="*/ 410622 h 4575854"/>
              <a:gd name="connsiteX17" fmla="*/ 1805652 w 5866510"/>
              <a:gd name="connsiteY17" fmla="*/ 273291 h 4575854"/>
              <a:gd name="connsiteX18" fmla="*/ 2929872 w 5866510"/>
              <a:gd name="connsiteY18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699289 w 5866510"/>
              <a:gd name="connsiteY6" fmla="*/ 1794531 h 4575854"/>
              <a:gd name="connsiteX7" fmla="*/ 4288499 w 5866510"/>
              <a:gd name="connsiteY7" fmla="*/ 1665699 h 4575854"/>
              <a:gd name="connsiteX8" fmla="*/ 4291718 w 5866510"/>
              <a:gd name="connsiteY8" fmla="*/ 4575854 h 4575854"/>
              <a:gd name="connsiteX9" fmla="*/ 3417946 w 5866510"/>
              <a:gd name="connsiteY9" fmla="*/ 4574296 h 4575854"/>
              <a:gd name="connsiteX10" fmla="*/ 1565990 w 5866510"/>
              <a:gd name="connsiteY10" fmla="*/ 4575854 h 4575854"/>
              <a:gd name="connsiteX11" fmla="*/ 1565990 w 5866510"/>
              <a:gd name="connsiteY11" fmla="*/ 1659259 h 4575854"/>
              <a:gd name="connsiteX12" fmla="*/ 1173698 w 5866510"/>
              <a:gd name="connsiteY12" fmla="*/ 1797750 h 4575854"/>
              <a:gd name="connsiteX13" fmla="*/ 0 w 5866510"/>
              <a:gd name="connsiteY13" fmla="*/ 1797707 h 4575854"/>
              <a:gd name="connsiteX14" fmla="*/ 0 w 5866510"/>
              <a:gd name="connsiteY14" fmla="*/ 312396 h 4575854"/>
              <a:gd name="connsiteX15" fmla="*/ 1612583 w 5866510"/>
              <a:gd name="connsiteY15" fmla="*/ 312396 h 4575854"/>
              <a:gd name="connsiteX16" fmla="*/ 1612583 w 5866510"/>
              <a:gd name="connsiteY16" fmla="*/ 410622 h 4575854"/>
              <a:gd name="connsiteX17" fmla="*/ 1805652 w 5866510"/>
              <a:gd name="connsiteY17" fmla="*/ 273291 h 4575854"/>
              <a:gd name="connsiteX18" fmla="*/ 2929872 w 5866510"/>
              <a:gd name="connsiteY18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699289 w 5866510"/>
              <a:gd name="connsiteY6" fmla="*/ 1794531 h 4575854"/>
              <a:gd name="connsiteX7" fmla="*/ 4288499 w 5866510"/>
              <a:gd name="connsiteY7" fmla="*/ 1665699 h 4575854"/>
              <a:gd name="connsiteX8" fmla="*/ 4291718 w 5866510"/>
              <a:gd name="connsiteY8" fmla="*/ 4575854 h 4575854"/>
              <a:gd name="connsiteX9" fmla="*/ 3417946 w 5866510"/>
              <a:gd name="connsiteY9" fmla="*/ 4574296 h 4575854"/>
              <a:gd name="connsiteX10" fmla="*/ 2926147 w 5866510"/>
              <a:gd name="connsiteY10" fmla="*/ 4571825 h 4575854"/>
              <a:gd name="connsiteX11" fmla="*/ 1565990 w 5866510"/>
              <a:gd name="connsiteY11" fmla="*/ 4575854 h 4575854"/>
              <a:gd name="connsiteX12" fmla="*/ 1565990 w 5866510"/>
              <a:gd name="connsiteY12" fmla="*/ 1659259 h 4575854"/>
              <a:gd name="connsiteX13" fmla="*/ 1173698 w 5866510"/>
              <a:gd name="connsiteY13" fmla="*/ 1797750 h 4575854"/>
              <a:gd name="connsiteX14" fmla="*/ 0 w 5866510"/>
              <a:gd name="connsiteY14" fmla="*/ 1797707 h 4575854"/>
              <a:gd name="connsiteX15" fmla="*/ 0 w 5866510"/>
              <a:gd name="connsiteY15" fmla="*/ 312396 h 4575854"/>
              <a:gd name="connsiteX16" fmla="*/ 1612583 w 5866510"/>
              <a:gd name="connsiteY16" fmla="*/ 312396 h 4575854"/>
              <a:gd name="connsiteX17" fmla="*/ 1612583 w 5866510"/>
              <a:gd name="connsiteY17" fmla="*/ 410622 h 4575854"/>
              <a:gd name="connsiteX18" fmla="*/ 1805652 w 5866510"/>
              <a:gd name="connsiteY18" fmla="*/ 273291 h 4575854"/>
              <a:gd name="connsiteX19" fmla="*/ 2929872 w 5866510"/>
              <a:gd name="connsiteY19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699289 w 5866510"/>
              <a:gd name="connsiteY6" fmla="*/ 1794531 h 4575854"/>
              <a:gd name="connsiteX7" fmla="*/ 4288499 w 5866510"/>
              <a:gd name="connsiteY7" fmla="*/ 1665699 h 4575854"/>
              <a:gd name="connsiteX8" fmla="*/ 4287861 w 5866510"/>
              <a:gd name="connsiteY8" fmla="*/ 3595641 h 4575854"/>
              <a:gd name="connsiteX9" fmla="*/ 4291718 w 5866510"/>
              <a:gd name="connsiteY9" fmla="*/ 4575854 h 4575854"/>
              <a:gd name="connsiteX10" fmla="*/ 3417946 w 5866510"/>
              <a:gd name="connsiteY10" fmla="*/ 4574296 h 4575854"/>
              <a:gd name="connsiteX11" fmla="*/ 2926147 w 5866510"/>
              <a:gd name="connsiteY11" fmla="*/ 4571825 h 4575854"/>
              <a:gd name="connsiteX12" fmla="*/ 1565990 w 5866510"/>
              <a:gd name="connsiteY12" fmla="*/ 4575854 h 4575854"/>
              <a:gd name="connsiteX13" fmla="*/ 1565990 w 5866510"/>
              <a:gd name="connsiteY13" fmla="*/ 1659259 h 4575854"/>
              <a:gd name="connsiteX14" fmla="*/ 1173698 w 5866510"/>
              <a:gd name="connsiteY14" fmla="*/ 1797750 h 4575854"/>
              <a:gd name="connsiteX15" fmla="*/ 0 w 5866510"/>
              <a:gd name="connsiteY15" fmla="*/ 1797707 h 4575854"/>
              <a:gd name="connsiteX16" fmla="*/ 0 w 5866510"/>
              <a:gd name="connsiteY16" fmla="*/ 312396 h 4575854"/>
              <a:gd name="connsiteX17" fmla="*/ 1612583 w 5866510"/>
              <a:gd name="connsiteY17" fmla="*/ 312396 h 4575854"/>
              <a:gd name="connsiteX18" fmla="*/ 1612583 w 5866510"/>
              <a:gd name="connsiteY18" fmla="*/ 410622 h 4575854"/>
              <a:gd name="connsiteX19" fmla="*/ 1805652 w 5866510"/>
              <a:gd name="connsiteY19" fmla="*/ 273291 h 4575854"/>
              <a:gd name="connsiteX20" fmla="*/ 2929872 w 5866510"/>
              <a:gd name="connsiteY20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699289 w 5866510"/>
              <a:gd name="connsiteY6" fmla="*/ 1794531 h 4575854"/>
              <a:gd name="connsiteX7" fmla="*/ 4288499 w 5866510"/>
              <a:gd name="connsiteY7" fmla="*/ 1665699 h 4575854"/>
              <a:gd name="connsiteX8" fmla="*/ 4287861 w 5866510"/>
              <a:gd name="connsiteY8" fmla="*/ 3595641 h 4575854"/>
              <a:gd name="connsiteX9" fmla="*/ 4291718 w 5866510"/>
              <a:gd name="connsiteY9" fmla="*/ 4575854 h 4575854"/>
              <a:gd name="connsiteX10" fmla="*/ 3417946 w 5866510"/>
              <a:gd name="connsiteY10" fmla="*/ 4482856 h 4575854"/>
              <a:gd name="connsiteX11" fmla="*/ 2926147 w 5866510"/>
              <a:gd name="connsiteY11" fmla="*/ 4571825 h 4575854"/>
              <a:gd name="connsiteX12" fmla="*/ 1565990 w 5866510"/>
              <a:gd name="connsiteY12" fmla="*/ 4575854 h 4575854"/>
              <a:gd name="connsiteX13" fmla="*/ 1565990 w 5866510"/>
              <a:gd name="connsiteY13" fmla="*/ 1659259 h 4575854"/>
              <a:gd name="connsiteX14" fmla="*/ 1173698 w 5866510"/>
              <a:gd name="connsiteY14" fmla="*/ 1797750 h 4575854"/>
              <a:gd name="connsiteX15" fmla="*/ 0 w 5866510"/>
              <a:gd name="connsiteY15" fmla="*/ 1797707 h 4575854"/>
              <a:gd name="connsiteX16" fmla="*/ 0 w 5866510"/>
              <a:gd name="connsiteY16" fmla="*/ 312396 h 4575854"/>
              <a:gd name="connsiteX17" fmla="*/ 1612583 w 5866510"/>
              <a:gd name="connsiteY17" fmla="*/ 312396 h 4575854"/>
              <a:gd name="connsiteX18" fmla="*/ 1612583 w 5866510"/>
              <a:gd name="connsiteY18" fmla="*/ 410622 h 4575854"/>
              <a:gd name="connsiteX19" fmla="*/ 1805652 w 5866510"/>
              <a:gd name="connsiteY19" fmla="*/ 273291 h 4575854"/>
              <a:gd name="connsiteX20" fmla="*/ 2929872 w 5866510"/>
              <a:gd name="connsiteY20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699289 w 5866510"/>
              <a:gd name="connsiteY6" fmla="*/ 1794531 h 4575854"/>
              <a:gd name="connsiteX7" fmla="*/ 4288499 w 5866510"/>
              <a:gd name="connsiteY7" fmla="*/ 1665699 h 4575854"/>
              <a:gd name="connsiteX8" fmla="*/ 3847960 w 5866510"/>
              <a:gd name="connsiteY8" fmla="*/ 3617884 h 4575854"/>
              <a:gd name="connsiteX9" fmla="*/ 4291718 w 5866510"/>
              <a:gd name="connsiteY9" fmla="*/ 4575854 h 4575854"/>
              <a:gd name="connsiteX10" fmla="*/ 3417946 w 5866510"/>
              <a:gd name="connsiteY10" fmla="*/ 4482856 h 4575854"/>
              <a:gd name="connsiteX11" fmla="*/ 2926147 w 5866510"/>
              <a:gd name="connsiteY11" fmla="*/ 4571825 h 4575854"/>
              <a:gd name="connsiteX12" fmla="*/ 1565990 w 5866510"/>
              <a:gd name="connsiteY12" fmla="*/ 4575854 h 4575854"/>
              <a:gd name="connsiteX13" fmla="*/ 1565990 w 5866510"/>
              <a:gd name="connsiteY13" fmla="*/ 1659259 h 4575854"/>
              <a:gd name="connsiteX14" fmla="*/ 1173698 w 5866510"/>
              <a:gd name="connsiteY14" fmla="*/ 1797750 h 4575854"/>
              <a:gd name="connsiteX15" fmla="*/ 0 w 5866510"/>
              <a:gd name="connsiteY15" fmla="*/ 1797707 h 4575854"/>
              <a:gd name="connsiteX16" fmla="*/ 0 w 5866510"/>
              <a:gd name="connsiteY16" fmla="*/ 312396 h 4575854"/>
              <a:gd name="connsiteX17" fmla="*/ 1612583 w 5866510"/>
              <a:gd name="connsiteY17" fmla="*/ 312396 h 4575854"/>
              <a:gd name="connsiteX18" fmla="*/ 1612583 w 5866510"/>
              <a:gd name="connsiteY18" fmla="*/ 410622 h 4575854"/>
              <a:gd name="connsiteX19" fmla="*/ 1805652 w 5866510"/>
              <a:gd name="connsiteY19" fmla="*/ 273291 h 4575854"/>
              <a:gd name="connsiteX20" fmla="*/ 2929872 w 5866510"/>
              <a:gd name="connsiteY20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699289 w 5866510"/>
              <a:gd name="connsiteY6" fmla="*/ 1794531 h 4575854"/>
              <a:gd name="connsiteX7" fmla="*/ 4288499 w 5866510"/>
              <a:gd name="connsiteY7" fmla="*/ 1665699 h 4575854"/>
              <a:gd name="connsiteX8" fmla="*/ 3847960 w 5866510"/>
              <a:gd name="connsiteY8" fmla="*/ 3617884 h 4575854"/>
              <a:gd name="connsiteX9" fmla="*/ 4291718 w 5866510"/>
              <a:gd name="connsiteY9" fmla="*/ 4575854 h 4575854"/>
              <a:gd name="connsiteX10" fmla="*/ 3417946 w 5866510"/>
              <a:gd name="connsiteY10" fmla="*/ 4482856 h 4575854"/>
              <a:gd name="connsiteX11" fmla="*/ 2926147 w 5866510"/>
              <a:gd name="connsiteY11" fmla="*/ 4571825 h 4575854"/>
              <a:gd name="connsiteX12" fmla="*/ 1565990 w 5866510"/>
              <a:gd name="connsiteY12" fmla="*/ 4575854 h 4575854"/>
              <a:gd name="connsiteX13" fmla="*/ 1565990 w 5866510"/>
              <a:gd name="connsiteY13" fmla="*/ 1659259 h 4575854"/>
              <a:gd name="connsiteX14" fmla="*/ 1173698 w 5866510"/>
              <a:gd name="connsiteY14" fmla="*/ 1797750 h 4575854"/>
              <a:gd name="connsiteX15" fmla="*/ 0 w 5866510"/>
              <a:gd name="connsiteY15" fmla="*/ 1797707 h 4575854"/>
              <a:gd name="connsiteX16" fmla="*/ 0 w 5866510"/>
              <a:gd name="connsiteY16" fmla="*/ 312396 h 4575854"/>
              <a:gd name="connsiteX17" fmla="*/ 1612583 w 5866510"/>
              <a:gd name="connsiteY17" fmla="*/ 312396 h 4575854"/>
              <a:gd name="connsiteX18" fmla="*/ 1612583 w 5866510"/>
              <a:gd name="connsiteY18" fmla="*/ 410622 h 4575854"/>
              <a:gd name="connsiteX19" fmla="*/ 1805652 w 5866510"/>
              <a:gd name="connsiteY19" fmla="*/ 273291 h 4575854"/>
              <a:gd name="connsiteX20" fmla="*/ 2929872 w 5866510"/>
              <a:gd name="connsiteY20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699289 w 5866510"/>
              <a:gd name="connsiteY6" fmla="*/ 1794531 h 4575854"/>
              <a:gd name="connsiteX7" fmla="*/ 4288499 w 5866510"/>
              <a:gd name="connsiteY7" fmla="*/ 1665699 h 4575854"/>
              <a:gd name="connsiteX8" fmla="*/ 3847960 w 5866510"/>
              <a:gd name="connsiteY8" fmla="*/ 3617884 h 4575854"/>
              <a:gd name="connsiteX9" fmla="*/ 3846875 w 5866510"/>
              <a:gd name="connsiteY9" fmla="*/ 4316363 h 4575854"/>
              <a:gd name="connsiteX10" fmla="*/ 3417946 w 5866510"/>
              <a:gd name="connsiteY10" fmla="*/ 4482856 h 4575854"/>
              <a:gd name="connsiteX11" fmla="*/ 2926147 w 5866510"/>
              <a:gd name="connsiteY11" fmla="*/ 4571825 h 4575854"/>
              <a:gd name="connsiteX12" fmla="*/ 1565990 w 5866510"/>
              <a:gd name="connsiteY12" fmla="*/ 4575854 h 4575854"/>
              <a:gd name="connsiteX13" fmla="*/ 1565990 w 5866510"/>
              <a:gd name="connsiteY13" fmla="*/ 1659259 h 4575854"/>
              <a:gd name="connsiteX14" fmla="*/ 1173698 w 5866510"/>
              <a:gd name="connsiteY14" fmla="*/ 1797750 h 4575854"/>
              <a:gd name="connsiteX15" fmla="*/ 0 w 5866510"/>
              <a:gd name="connsiteY15" fmla="*/ 1797707 h 4575854"/>
              <a:gd name="connsiteX16" fmla="*/ 0 w 5866510"/>
              <a:gd name="connsiteY16" fmla="*/ 312396 h 4575854"/>
              <a:gd name="connsiteX17" fmla="*/ 1612583 w 5866510"/>
              <a:gd name="connsiteY17" fmla="*/ 312396 h 4575854"/>
              <a:gd name="connsiteX18" fmla="*/ 1612583 w 5866510"/>
              <a:gd name="connsiteY18" fmla="*/ 410622 h 4575854"/>
              <a:gd name="connsiteX19" fmla="*/ 1805652 w 5866510"/>
              <a:gd name="connsiteY19" fmla="*/ 273291 h 4575854"/>
              <a:gd name="connsiteX20" fmla="*/ 2929872 w 5866510"/>
              <a:gd name="connsiteY20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699289 w 5866510"/>
              <a:gd name="connsiteY6" fmla="*/ 1794531 h 4575854"/>
              <a:gd name="connsiteX7" fmla="*/ 4288499 w 5866510"/>
              <a:gd name="connsiteY7" fmla="*/ 1665699 h 4575854"/>
              <a:gd name="connsiteX8" fmla="*/ 3847960 w 5866510"/>
              <a:gd name="connsiteY8" fmla="*/ 3617884 h 4575854"/>
              <a:gd name="connsiteX9" fmla="*/ 3846875 w 5866510"/>
              <a:gd name="connsiteY9" fmla="*/ 4316363 h 4575854"/>
              <a:gd name="connsiteX10" fmla="*/ 3417946 w 5866510"/>
              <a:gd name="connsiteY10" fmla="*/ 4519926 h 4575854"/>
              <a:gd name="connsiteX11" fmla="*/ 2926147 w 5866510"/>
              <a:gd name="connsiteY11" fmla="*/ 4571825 h 4575854"/>
              <a:gd name="connsiteX12" fmla="*/ 1565990 w 5866510"/>
              <a:gd name="connsiteY12" fmla="*/ 4575854 h 4575854"/>
              <a:gd name="connsiteX13" fmla="*/ 1565990 w 5866510"/>
              <a:gd name="connsiteY13" fmla="*/ 1659259 h 4575854"/>
              <a:gd name="connsiteX14" fmla="*/ 1173698 w 5866510"/>
              <a:gd name="connsiteY14" fmla="*/ 1797750 h 4575854"/>
              <a:gd name="connsiteX15" fmla="*/ 0 w 5866510"/>
              <a:gd name="connsiteY15" fmla="*/ 1797707 h 4575854"/>
              <a:gd name="connsiteX16" fmla="*/ 0 w 5866510"/>
              <a:gd name="connsiteY16" fmla="*/ 312396 h 4575854"/>
              <a:gd name="connsiteX17" fmla="*/ 1612583 w 5866510"/>
              <a:gd name="connsiteY17" fmla="*/ 312396 h 4575854"/>
              <a:gd name="connsiteX18" fmla="*/ 1612583 w 5866510"/>
              <a:gd name="connsiteY18" fmla="*/ 410622 h 4575854"/>
              <a:gd name="connsiteX19" fmla="*/ 1805652 w 5866510"/>
              <a:gd name="connsiteY19" fmla="*/ 273291 h 4575854"/>
              <a:gd name="connsiteX20" fmla="*/ 2929872 w 5866510"/>
              <a:gd name="connsiteY20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699289 w 5866510"/>
              <a:gd name="connsiteY6" fmla="*/ 1794531 h 4575854"/>
              <a:gd name="connsiteX7" fmla="*/ 4288499 w 5866510"/>
              <a:gd name="connsiteY7" fmla="*/ 1665699 h 4575854"/>
              <a:gd name="connsiteX8" fmla="*/ 3847960 w 5866510"/>
              <a:gd name="connsiteY8" fmla="*/ 3617884 h 4575854"/>
              <a:gd name="connsiteX9" fmla="*/ 3846875 w 5866510"/>
              <a:gd name="connsiteY9" fmla="*/ 4316363 h 4575854"/>
              <a:gd name="connsiteX10" fmla="*/ 3417946 w 5866510"/>
              <a:gd name="connsiteY10" fmla="*/ 4475442 h 4575854"/>
              <a:gd name="connsiteX11" fmla="*/ 2926147 w 5866510"/>
              <a:gd name="connsiteY11" fmla="*/ 4571825 h 4575854"/>
              <a:gd name="connsiteX12" fmla="*/ 1565990 w 5866510"/>
              <a:gd name="connsiteY12" fmla="*/ 4575854 h 4575854"/>
              <a:gd name="connsiteX13" fmla="*/ 1565990 w 5866510"/>
              <a:gd name="connsiteY13" fmla="*/ 1659259 h 4575854"/>
              <a:gd name="connsiteX14" fmla="*/ 1173698 w 5866510"/>
              <a:gd name="connsiteY14" fmla="*/ 1797750 h 4575854"/>
              <a:gd name="connsiteX15" fmla="*/ 0 w 5866510"/>
              <a:gd name="connsiteY15" fmla="*/ 1797707 h 4575854"/>
              <a:gd name="connsiteX16" fmla="*/ 0 w 5866510"/>
              <a:gd name="connsiteY16" fmla="*/ 312396 h 4575854"/>
              <a:gd name="connsiteX17" fmla="*/ 1612583 w 5866510"/>
              <a:gd name="connsiteY17" fmla="*/ 312396 h 4575854"/>
              <a:gd name="connsiteX18" fmla="*/ 1612583 w 5866510"/>
              <a:gd name="connsiteY18" fmla="*/ 410622 h 4575854"/>
              <a:gd name="connsiteX19" fmla="*/ 1805652 w 5866510"/>
              <a:gd name="connsiteY19" fmla="*/ 273291 h 4575854"/>
              <a:gd name="connsiteX20" fmla="*/ 2929872 w 5866510"/>
              <a:gd name="connsiteY20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699289 w 5866510"/>
              <a:gd name="connsiteY6" fmla="*/ 1794531 h 4575854"/>
              <a:gd name="connsiteX7" fmla="*/ 4288499 w 5866510"/>
              <a:gd name="connsiteY7" fmla="*/ 1665699 h 4575854"/>
              <a:gd name="connsiteX8" fmla="*/ 3847960 w 5866510"/>
              <a:gd name="connsiteY8" fmla="*/ 3617884 h 4575854"/>
              <a:gd name="connsiteX9" fmla="*/ 3846875 w 5866510"/>
              <a:gd name="connsiteY9" fmla="*/ 4316363 h 4575854"/>
              <a:gd name="connsiteX10" fmla="*/ 3417946 w 5866510"/>
              <a:gd name="connsiteY10" fmla="*/ 4475442 h 4575854"/>
              <a:gd name="connsiteX11" fmla="*/ 2926147 w 5866510"/>
              <a:gd name="connsiteY11" fmla="*/ 4571825 h 4575854"/>
              <a:gd name="connsiteX12" fmla="*/ 1565990 w 5866510"/>
              <a:gd name="connsiteY12" fmla="*/ 4575854 h 4575854"/>
              <a:gd name="connsiteX13" fmla="*/ 1565990 w 5866510"/>
              <a:gd name="connsiteY13" fmla="*/ 1659259 h 4575854"/>
              <a:gd name="connsiteX14" fmla="*/ 1173698 w 5866510"/>
              <a:gd name="connsiteY14" fmla="*/ 1797750 h 4575854"/>
              <a:gd name="connsiteX15" fmla="*/ 0 w 5866510"/>
              <a:gd name="connsiteY15" fmla="*/ 1797707 h 4575854"/>
              <a:gd name="connsiteX16" fmla="*/ 0 w 5866510"/>
              <a:gd name="connsiteY16" fmla="*/ 312396 h 4575854"/>
              <a:gd name="connsiteX17" fmla="*/ 1612583 w 5866510"/>
              <a:gd name="connsiteY17" fmla="*/ 312396 h 4575854"/>
              <a:gd name="connsiteX18" fmla="*/ 1612583 w 5866510"/>
              <a:gd name="connsiteY18" fmla="*/ 410622 h 4575854"/>
              <a:gd name="connsiteX19" fmla="*/ 1805652 w 5866510"/>
              <a:gd name="connsiteY19" fmla="*/ 273291 h 4575854"/>
              <a:gd name="connsiteX20" fmla="*/ 2929872 w 5866510"/>
              <a:gd name="connsiteY20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699289 w 5866510"/>
              <a:gd name="connsiteY6" fmla="*/ 1794531 h 4575854"/>
              <a:gd name="connsiteX7" fmla="*/ 4288499 w 5866510"/>
              <a:gd name="connsiteY7" fmla="*/ 1665699 h 4575854"/>
              <a:gd name="connsiteX8" fmla="*/ 3847960 w 5866510"/>
              <a:gd name="connsiteY8" fmla="*/ 3617884 h 4575854"/>
              <a:gd name="connsiteX9" fmla="*/ 3846875 w 5866510"/>
              <a:gd name="connsiteY9" fmla="*/ 4316363 h 4575854"/>
              <a:gd name="connsiteX10" fmla="*/ 3417946 w 5866510"/>
              <a:gd name="connsiteY10" fmla="*/ 4475442 h 4575854"/>
              <a:gd name="connsiteX11" fmla="*/ 2926147 w 5866510"/>
              <a:gd name="connsiteY11" fmla="*/ 4571825 h 4575854"/>
              <a:gd name="connsiteX12" fmla="*/ 1565990 w 5866510"/>
              <a:gd name="connsiteY12" fmla="*/ 4575854 h 4575854"/>
              <a:gd name="connsiteX13" fmla="*/ 1565990 w 5866510"/>
              <a:gd name="connsiteY13" fmla="*/ 1659259 h 4575854"/>
              <a:gd name="connsiteX14" fmla="*/ 1173698 w 5866510"/>
              <a:gd name="connsiteY14" fmla="*/ 1797750 h 4575854"/>
              <a:gd name="connsiteX15" fmla="*/ 0 w 5866510"/>
              <a:gd name="connsiteY15" fmla="*/ 1797707 h 4575854"/>
              <a:gd name="connsiteX16" fmla="*/ 0 w 5866510"/>
              <a:gd name="connsiteY16" fmla="*/ 312396 h 4575854"/>
              <a:gd name="connsiteX17" fmla="*/ 1612583 w 5866510"/>
              <a:gd name="connsiteY17" fmla="*/ 312396 h 4575854"/>
              <a:gd name="connsiteX18" fmla="*/ 1612583 w 5866510"/>
              <a:gd name="connsiteY18" fmla="*/ 410622 h 4575854"/>
              <a:gd name="connsiteX19" fmla="*/ 1805652 w 5866510"/>
              <a:gd name="connsiteY19" fmla="*/ 273291 h 4575854"/>
              <a:gd name="connsiteX20" fmla="*/ 2929872 w 5866510"/>
              <a:gd name="connsiteY20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699289 w 5866510"/>
              <a:gd name="connsiteY6" fmla="*/ 1794531 h 4575854"/>
              <a:gd name="connsiteX7" fmla="*/ 4288499 w 5866510"/>
              <a:gd name="connsiteY7" fmla="*/ 1665699 h 4575854"/>
              <a:gd name="connsiteX8" fmla="*/ 3847960 w 5866510"/>
              <a:gd name="connsiteY8" fmla="*/ 3617884 h 4575854"/>
              <a:gd name="connsiteX9" fmla="*/ 3846875 w 5866510"/>
              <a:gd name="connsiteY9" fmla="*/ 4316363 h 4575854"/>
              <a:gd name="connsiteX10" fmla="*/ 3417946 w 5866510"/>
              <a:gd name="connsiteY10" fmla="*/ 4475442 h 4575854"/>
              <a:gd name="connsiteX11" fmla="*/ 2926147 w 5866510"/>
              <a:gd name="connsiteY11" fmla="*/ 4571825 h 4575854"/>
              <a:gd name="connsiteX12" fmla="*/ 1565990 w 5866510"/>
              <a:gd name="connsiteY12" fmla="*/ 4575854 h 4575854"/>
              <a:gd name="connsiteX13" fmla="*/ 1565990 w 5866510"/>
              <a:gd name="connsiteY13" fmla="*/ 1659259 h 4575854"/>
              <a:gd name="connsiteX14" fmla="*/ 1173698 w 5866510"/>
              <a:gd name="connsiteY14" fmla="*/ 1797750 h 4575854"/>
              <a:gd name="connsiteX15" fmla="*/ 0 w 5866510"/>
              <a:gd name="connsiteY15" fmla="*/ 1797707 h 4575854"/>
              <a:gd name="connsiteX16" fmla="*/ 0 w 5866510"/>
              <a:gd name="connsiteY16" fmla="*/ 312396 h 4575854"/>
              <a:gd name="connsiteX17" fmla="*/ 1612583 w 5866510"/>
              <a:gd name="connsiteY17" fmla="*/ 312396 h 4575854"/>
              <a:gd name="connsiteX18" fmla="*/ 1612583 w 5866510"/>
              <a:gd name="connsiteY18" fmla="*/ 410622 h 4575854"/>
              <a:gd name="connsiteX19" fmla="*/ 1805652 w 5866510"/>
              <a:gd name="connsiteY19" fmla="*/ 273291 h 4575854"/>
              <a:gd name="connsiteX20" fmla="*/ 2929872 w 5866510"/>
              <a:gd name="connsiteY20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699289 w 5866510"/>
              <a:gd name="connsiteY6" fmla="*/ 1794531 h 4575854"/>
              <a:gd name="connsiteX7" fmla="*/ 4288499 w 5866510"/>
              <a:gd name="connsiteY7" fmla="*/ 1665699 h 4575854"/>
              <a:gd name="connsiteX8" fmla="*/ 3847960 w 5866510"/>
              <a:gd name="connsiteY8" fmla="*/ 3617884 h 4575854"/>
              <a:gd name="connsiteX9" fmla="*/ 3841088 w 5866510"/>
              <a:gd name="connsiteY9" fmla="*/ 4310576 h 4575854"/>
              <a:gd name="connsiteX10" fmla="*/ 3417946 w 5866510"/>
              <a:gd name="connsiteY10" fmla="*/ 4475442 h 4575854"/>
              <a:gd name="connsiteX11" fmla="*/ 2926147 w 5866510"/>
              <a:gd name="connsiteY11" fmla="*/ 4571825 h 4575854"/>
              <a:gd name="connsiteX12" fmla="*/ 1565990 w 5866510"/>
              <a:gd name="connsiteY12" fmla="*/ 4575854 h 4575854"/>
              <a:gd name="connsiteX13" fmla="*/ 1565990 w 5866510"/>
              <a:gd name="connsiteY13" fmla="*/ 1659259 h 4575854"/>
              <a:gd name="connsiteX14" fmla="*/ 1173698 w 5866510"/>
              <a:gd name="connsiteY14" fmla="*/ 1797750 h 4575854"/>
              <a:gd name="connsiteX15" fmla="*/ 0 w 5866510"/>
              <a:gd name="connsiteY15" fmla="*/ 1797707 h 4575854"/>
              <a:gd name="connsiteX16" fmla="*/ 0 w 5866510"/>
              <a:gd name="connsiteY16" fmla="*/ 312396 h 4575854"/>
              <a:gd name="connsiteX17" fmla="*/ 1612583 w 5866510"/>
              <a:gd name="connsiteY17" fmla="*/ 312396 h 4575854"/>
              <a:gd name="connsiteX18" fmla="*/ 1612583 w 5866510"/>
              <a:gd name="connsiteY18" fmla="*/ 410622 h 4575854"/>
              <a:gd name="connsiteX19" fmla="*/ 1805652 w 5866510"/>
              <a:gd name="connsiteY19" fmla="*/ 273291 h 4575854"/>
              <a:gd name="connsiteX20" fmla="*/ 2929872 w 5866510"/>
              <a:gd name="connsiteY20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699289 w 5866510"/>
              <a:gd name="connsiteY6" fmla="*/ 1794531 h 4575854"/>
              <a:gd name="connsiteX7" fmla="*/ 4288499 w 5866510"/>
              <a:gd name="connsiteY7" fmla="*/ 1665699 h 4575854"/>
              <a:gd name="connsiteX8" fmla="*/ 3847960 w 5866510"/>
              <a:gd name="connsiteY8" fmla="*/ 3617884 h 4575854"/>
              <a:gd name="connsiteX9" fmla="*/ 3841088 w 5866510"/>
              <a:gd name="connsiteY9" fmla="*/ 4310576 h 4575854"/>
              <a:gd name="connsiteX10" fmla="*/ 3417946 w 5866510"/>
              <a:gd name="connsiteY10" fmla="*/ 4475442 h 4575854"/>
              <a:gd name="connsiteX11" fmla="*/ 2926147 w 5866510"/>
              <a:gd name="connsiteY11" fmla="*/ 4571825 h 4575854"/>
              <a:gd name="connsiteX12" fmla="*/ 1565990 w 5866510"/>
              <a:gd name="connsiteY12" fmla="*/ 4575854 h 4575854"/>
              <a:gd name="connsiteX13" fmla="*/ 1565990 w 5866510"/>
              <a:gd name="connsiteY13" fmla="*/ 1659259 h 4575854"/>
              <a:gd name="connsiteX14" fmla="*/ 1173698 w 5866510"/>
              <a:gd name="connsiteY14" fmla="*/ 1797750 h 4575854"/>
              <a:gd name="connsiteX15" fmla="*/ 0 w 5866510"/>
              <a:gd name="connsiteY15" fmla="*/ 1797707 h 4575854"/>
              <a:gd name="connsiteX16" fmla="*/ 0 w 5866510"/>
              <a:gd name="connsiteY16" fmla="*/ 312396 h 4575854"/>
              <a:gd name="connsiteX17" fmla="*/ 1612583 w 5866510"/>
              <a:gd name="connsiteY17" fmla="*/ 312396 h 4575854"/>
              <a:gd name="connsiteX18" fmla="*/ 1612583 w 5866510"/>
              <a:gd name="connsiteY18" fmla="*/ 410622 h 4575854"/>
              <a:gd name="connsiteX19" fmla="*/ 1805652 w 5866510"/>
              <a:gd name="connsiteY19" fmla="*/ 273291 h 4575854"/>
              <a:gd name="connsiteX20" fmla="*/ 2929872 w 5866510"/>
              <a:gd name="connsiteY20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699289 w 5866510"/>
              <a:gd name="connsiteY6" fmla="*/ 1794531 h 4575854"/>
              <a:gd name="connsiteX7" fmla="*/ 4288499 w 5866510"/>
              <a:gd name="connsiteY7" fmla="*/ 1665699 h 4575854"/>
              <a:gd name="connsiteX8" fmla="*/ 3847960 w 5866510"/>
              <a:gd name="connsiteY8" fmla="*/ 3617884 h 4575854"/>
              <a:gd name="connsiteX9" fmla="*/ 3841088 w 5866510"/>
              <a:gd name="connsiteY9" fmla="*/ 4310576 h 4575854"/>
              <a:gd name="connsiteX10" fmla="*/ 3417946 w 5866510"/>
              <a:gd name="connsiteY10" fmla="*/ 4475442 h 4575854"/>
              <a:gd name="connsiteX11" fmla="*/ 2926147 w 5866510"/>
              <a:gd name="connsiteY11" fmla="*/ 4571825 h 4575854"/>
              <a:gd name="connsiteX12" fmla="*/ 1565990 w 5866510"/>
              <a:gd name="connsiteY12" fmla="*/ 4575854 h 4575854"/>
              <a:gd name="connsiteX13" fmla="*/ 1565990 w 5866510"/>
              <a:gd name="connsiteY13" fmla="*/ 1659259 h 4575854"/>
              <a:gd name="connsiteX14" fmla="*/ 1173698 w 5866510"/>
              <a:gd name="connsiteY14" fmla="*/ 1797750 h 4575854"/>
              <a:gd name="connsiteX15" fmla="*/ 0 w 5866510"/>
              <a:gd name="connsiteY15" fmla="*/ 1797707 h 4575854"/>
              <a:gd name="connsiteX16" fmla="*/ 0 w 5866510"/>
              <a:gd name="connsiteY16" fmla="*/ 312396 h 4575854"/>
              <a:gd name="connsiteX17" fmla="*/ 1612583 w 5866510"/>
              <a:gd name="connsiteY17" fmla="*/ 312396 h 4575854"/>
              <a:gd name="connsiteX18" fmla="*/ 1612583 w 5866510"/>
              <a:gd name="connsiteY18" fmla="*/ 410622 h 4575854"/>
              <a:gd name="connsiteX19" fmla="*/ 1805652 w 5866510"/>
              <a:gd name="connsiteY19" fmla="*/ 273291 h 4575854"/>
              <a:gd name="connsiteX20" fmla="*/ 2929872 w 5866510"/>
              <a:gd name="connsiteY20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699289 w 5866510"/>
              <a:gd name="connsiteY6" fmla="*/ 1794531 h 4575854"/>
              <a:gd name="connsiteX7" fmla="*/ 4288499 w 5866510"/>
              <a:gd name="connsiteY7" fmla="*/ 1665699 h 4575854"/>
              <a:gd name="connsiteX8" fmla="*/ 3847960 w 5866510"/>
              <a:gd name="connsiteY8" fmla="*/ 3617884 h 4575854"/>
              <a:gd name="connsiteX9" fmla="*/ 3841088 w 5866510"/>
              <a:gd name="connsiteY9" fmla="*/ 4310576 h 4575854"/>
              <a:gd name="connsiteX10" fmla="*/ 3417946 w 5866510"/>
              <a:gd name="connsiteY10" fmla="*/ 4475442 h 4575854"/>
              <a:gd name="connsiteX11" fmla="*/ 2926147 w 5866510"/>
              <a:gd name="connsiteY11" fmla="*/ 4571825 h 4575854"/>
              <a:gd name="connsiteX12" fmla="*/ 1565990 w 5866510"/>
              <a:gd name="connsiteY12" fmla="*/ 4575854 h 4575854"/>
              <a:gd name="connsiteX13" fmla="*/ 1565990 w 5866510"/>
              <a:gd name="connsiteY13" fmla="*/ 1659259 h 4575854"/>
              <a:gd name="connsiteX14" fmla="*/ 1173698 w 5866510"/>
              <a:gd name="connsiteY14" fmla="*/ 1797750 h 4575854"/>
              <a:gd name="connsiteX15" fmla="*/ 0 w 5866510"/>
              <a:gd name="connsiteY15" fmla="*/ 1797707 h 4575854"/>
              <a:gd name="connsiteX16" fmla="*/ 0 w 5866510"/>
              <a:gd name="connsiteY16" fmla="*/ 312396 h 4575854"/>
              <a:gd name="connsiteX17" fmla="*/ 1612583 w 5866510"/>
              <a:gd name="connsiteY17" fmla="*/ 312396 h 4575854"/>
              <a:gd name="connsiteX18" fmla="*/ 1612583 w 5866510"/>
              <a:gd name="connsiteY18" fmla="*/ 410622 h 4575854"/>
              <a:gd name="connsiteX19" fmla="*/ 1805652 w 5866510"/>
              <a:gd name="connsiteY19" fmla="*/ 273291 h 4575854"/>
              <a:gd name="connsiteX20" fmla="*/ 2929872 w 5866510"/>
              <a:gd name="connsiteY20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699289 w 5866510"/>
              <a:gd name="connsiteY6" fmla="*/ 1794531 h 4575854"/>
              <a:gd name="connsiteX7" fmla="*/ 4288499 w 5866510"/>
              <a:gd name="connsiteY7" fmla="*/ 1665699 h 4575854"/>
              <a:gd name="connsiteX8" fmla="*/ 3847960 w 5866510"/>
              <a:gd name="connsiteY8" fmla="*/ 3617884 h 4575854"/>
              <a:gd name="connsiteX9" fmla="*/ 3841088 w 5866510"/>
              <a:gd name="connsiteY9" fmla="*/ 4310576 h 4575854"/>
              <a:gd name="connsiteX10" fmla="*/ 3417946 w 5866510"/>
              <a:gd name="connsiteY10" fmla="*/ 4475442 h 4575854"/>
              <a:gd name="connsiteX11" fmla="*/ 2926147 w 5866510"/>
              <a:gd name="connsiteY11" fmla="*/ 4571825 h 4575854"/>
              <a:gd name="connsiteX12" fmla="*/ 1565990 w 5866510"/>
              <a:gd name="connsiteY12" fmla="*/ 4575854 h 4575854"/>
              <a:gd name="connsiteX13" fmla="*/ 1565990 w 5866510"/>
              <a:gd name="connsiteY13" fmla="*/ 1659259 h 4575854"/>
              <a:gd name="connsiteX14" fmla="*/ 1173698 w 5866510"/>
              <a:gd name="connsiteY14" fmla="*/ 1797750 h 4575854"/>
              <a:gd name="connsiteX15" fmla="*/ 0 w 5866510"/>
              <a:gd name="connsiteY15" fmla="*/ 1797707 h 4575854"/>
              <a:gd name="connsiteX16" fmla="*/ 0 w 5866510"/>
              <a:gd name="connsiteY16" fmla="*/ 312396 h 4575854"/>
              <a:gd name="connsiteX17" fmla="*/ 1612583 w 5866510"/>
              <a:gd name="connsiteY17" fmla="*/ 312396 h 4575854"/>
              <a:gd name="connsiteX18" fmla="*/ 1612583 w 5866510"/>
              <a:gd name="connsiteY18" fmla="*/ 410622 h 4575854"/>
              <a:gd name="connsiteX19" fmla="*/ 1805652 w 5866510"/>
              <a:gd name="connsiteY19" fmla="*/ 273291 h 4575854"/>
              <a:gd name="connsiteX20" fmla="*/ 2929872 w 5866510"/>
              <a:gd name="connsiteY20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699289 w 5866510"/>
              <a:gd name="connsiteY6" fmla="*/ 1794531 h 4575854"/>
              <a:gd name="connsiteX7" fmla="*/ 4288499 w 5866510"/>
              <a:gd name="connsiteY7" fmla="*/ 1665699 h 4575854"/>
              <a:gd name="connsiteX8" fmla="*/ 3847960 w 5866510"/>
              <a:gd name="connsiteY8" fmla="*/ 3617884 h 4575854"/>
              <a:gd name="connsiteX9" fmla="*/ 3841088 w 5866510"/>
              <a:gd name="connsiteY9" fmla="*/ 4310576 h 4575854"/>
              <a:gd name="connsiteX10" fmla="*/ 3417946 w 5866510"/>
              <a:gd name="connsiteY10" fmla="*/ 4475442 h 4575854"/>
              <a:gd name="connsiteX11" fmla="*/ 2926147 w 5866510"/>
              <a:gd name="connsiteY11" fmla="*/ 4571825 h 4575854"/>
              <a:gd name="connsiteX12" fmla="*/ 1565990 w 5866510"/>
              <a:gd name="connsiteY12" fmla="*/ 4575854 h 4575854"/>
              <a:gd name="connsiteX13" fmla="*/ 1565990 w 5866510"/>
              <a:gd name="connsiteY13" fmla="*/ 1659259 h 4575854"/>
              <a:gd name="connsiteX14" fmla="*/ 1173698 w 5866510"/>
              <a:gd name="connsiteY14" fmla="*/ 1797750 h 4575854"/>
              <a:gd name="connsiteX15" fmla="*/ 0 w 5866510"/>
              <a:gd name="connsiteY15" fmla="*/ 1797707 h 4575854"/>
              <a:gd name="connsiteX16" fmla="*/ 0 w 5866510"/>
              <a:gd name="connsiteY16" fmla="*/ 312396 h 4575854"/>
              <a:gd name="connsiteX17" fmla="*/ 1612583 w 5866510"/>
              <a:gd name="connsiteY17" fmla="*/ 312396 h 4575854"/>
              <a:gd name="connsiteX18" fmla="*/ 1612583 w 5866510"/>
              <a:gd name="connsiteY18" fmla="*/ 410622 h 4575854"/>
              <a:gd name="connsiteX19" fmla="*/ 1805652 w 5866510"/>
              <a:gd name="connsiteY19" fmla="*/ 273291 h 4575854"/>
              <a:gd name="connsiteX20" fmla="*/ 2929872 w 5866510"/>
              <a:gd name="connsiteY20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699289 w 5866510"/>
              <a:gd name="connsiteY6" fmla="*/ 1794531 h 4575854"/>
              <a:gd name="connsiteX7" fmla="*/ 4288499 w 5866510"/>
              <a:gd name="connsiteY7" fmla="*/ 1665699 h 4575854"/>
              <a:gd name="connsiteX8" fmla="*/ 3847960 w 5866510"/>
              <a:gd name="connsiteY8" fmla="*/ 3617884 h 4575854"/>
              <a:gd name="connsiteX9" fmla="*/ 3841088 w 5866510"/>
              <a:gd name="connsiteY9" fmla="*/ 4310576 h 4575854"/>
              <a:gd name="connsiteX10" fmla="*/ 3417946 w 5866510"/>
              <a:gd name="connsiteY10" fmla="*/ 4475442 h 4575854"/>
              <a:gd name="connsiteX11" fmla="*/ 2926147 w 5866510"/>
              <a:gd name="connsiteY11" fmla="*/ 4571825 h 4575854"/>
              <a:gd name="connsiteX12" fmla="*/ 1565990 w 5866510"/>
              <a:gd name="connsiteY12" fmla="*/ 4575854 h 4575854"/>
              <a:gd name="connsiteX13" fmla="*/ 1565990 w 5866510"/>
              <a:gd name="connsiteY13" fmla="*/ 1659259 h 4575854"/>
              <a:gd name="connsiteX14" fmla="*/ 1173698 w 5866510"/>
              <a:gd name="connsiteY14" fmla="*/ 1797750 h 4575854"/>
              <a:gd name="connsiteX15" fmla="*/ 0 w 5866510"/>
              <a:gd name="connsiteY15" fmla="*/ 1797707 h 4575854"/>
              <a:gd name="connsiteX16" fmla="*/ 0 w 5866510"/>
              <a:gd name="connsiteY16" fmla="*/ 312396 h 4575854"/>
              <a:gd name="connsiteX17" fmla="*/ 1612583 w 5866510"/>
              <a:gd name="connsiteY17" fmla="*/ 312396 h 4575854"/>
              <a:gd name="connsiteX18" fmla="*/ 1612583 w 5866510"/>
              <a:gd name="connsiteY18" fmla="*/ 410622 h 4575854"/>
              <a:gd name="connsiteX19" fmla="*/ 1805652 w 5866510"/>
              <a:gd name="connsiteY19" fmla="*/ 273291 h 4575854"/>
              <a:gd name="connsiteX20" fmla="*/ 2929872 w 5866510"/>
              <a:gd name="connsiteY20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699289 w 5866510"/>
              <a:gd name="connsiteY6" fmla="*/ 1794531 h 4575854"/>
              <a:gd name="connsiteX7" fmla="*/ 4288499 w 5866510"/>
              <a:gd name="connsiteY7" fmla="*/ 1665699 h 4575854"/>
              <a:gd name="connsiteX8" fmla="*/ 3847960 w 5866510"/>
              <a:gd name="connsiteY8" fmla="*/ 3617884 h 4575854"/>
              <a:gd name="connsiteX9" fmla="*/ 3841088 w 5866510"/>
              <a:gd name="connsiteY9" fmla="*/ 4310576 h 4575854"/>
              <a:gd name="connsiteX10" fmla="*/ 3417946 w 5866510"/>
              <a:gd name="connsiteY10" fmla="*/ 4475442 h 4575854"/>
              <a:gd name="connsiteX11" fmla="*/ 2926147 w 5866510"/>
              <a:gd name="connsiteY11" fmla="*/ 4571825 h 4575854"/>
              <a:gd name="connsiteX12" fmla="*/ 2462033 w 5866510"/>
              <a:gd name="connsiteY12" fmla="*/ 4571001 h 4575854"/>
              <a:gd name="connsiteX13" fmla="*/ 1565990 w 5866510"/>
              <a:gd name="connsiteY13" fmla="*/ 4575854 h 4575854"/>
              <a:gd name="connsiteX14" fmla="*/ 1565990 w 5866510"/>
              <a:gd name="connsiteY14" fmla="*/ 1659259 h 4575854"/>
              <a:gd name="connsiteX15" fmla="*/ 1173698 w 5866510"/>
              <a:gd name="connsiteY15" fmla="*/ 1797750 h 4575854"/>
              <a:gd name="connsiteX16" fmla="*/ 0 w 5866510"/>
              <a:gd name="connsiteY16" fmla="*/ 1797707 h 4575854"/>
              <a:gd name="connsiteX17" fmla="*/ 0 w 5866510"/>
              <a:gd name="connsiteY17" fmla="*/ 312396 h 4575854"/>
              <a:gd name="connsiteX18" fmla="*/ 1612583 w 5866510"/>
              <a:gd name="connsiteY18" fmla="*/ 312396 h 4575854"/>
              <a:gd name="connsiteX19" fmla="*/ 1612583 w 5866510"/>
              <a:gd name="connsiteY19" fmla="*/ 410622 h 4575854"/>
              <a:gd name="connsiteX20" fmla="*/ 1805652 w 5866510"/>
              <a:gd name="connsiteY20" fmla="*/ 273291 h 4575854"/>
              <a:gd name="connsiteX21" fmla="*/ 2929872 w 5866510"/>
              <a:gd name="connsiteY21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699289 w 5866510"/>
              <a:gd name="connsiteY6" fmla="*/ 1794531 h 4575854"/>
              <a:gd name="connsiteX7" fmla="*/ 4288499 w 5866510"/>
              <a:gd name="connsiteY7" fmla="*/ 1665699 h 4575854"/>
              <a:gd name="connsiteX8" fmla="*/ 3847960 w 5866510"/>
              <a:gd name="connsiteY8" fmla="*/ 3617884 h 4575854"/>
              <a:gd name="connsiteX9" fmla="*/ 3841088 w 5866510"/>
              <a:gd name="connsiteY9" fmla="*/ 4310576 h 4575854"/>
              <a:gd name="connsiteX10" fmla="*/ 3417946 w 5866510"/>
              <a:gd name="connsiteY10" fmla="*/ 4475442 h 4575854"/>
              <a:gd name="connsiteX11" fmla="*/ 2926147 w 5866510"/>
              <a:gd name="connsiteY11" fmla="*/ 4571825 h 4575854"/>
              <a:gd name="connsiteX12" fmla="*/ 2460104 w 5866510"/>
              <a:gd name="connsiteY12" fmla="*/ 4476475 h 4575854"/>
              <a:gd name="connsiteX13" fmla="*/ 1565990 w 5866510"/>
              <a:gd name="connsiteY13" fmla="*/ 4575854 h 4575854"/>
              <a:gd name="connsiteX14" fmla="*/ 1565990 w 5866510"/>
              <a:gd name="connsiteY14" fmla="*/ 1659259 h 4575854"/>
              <a:gd name="connsiteX15" fmla="*/ 1173698 w 5866510"/>
              <a:gd name="connsiteY15" fmla="*/ 1797750 h 4575854"/>
              <a:gd name="connsiteX16" fmla="*/ 0 w 5866510"/>
              <a:gd name="connsiteY16" fmla="*/ 1797707 h 4575854"/>
              <a:gd name="connsiteX17" fmla="*/ 0 w 5866510"/>
              <a:gd name="connsiteY17" fmla="*/ 312396 h 4575854"/>
              <a:gd name="connsiteX18" fmla="*/ 1612583 w 5866510"/>
              <a:gd name="connsiteY18" fmla="*/ 312396 h 4575854"/>
              <a:gd name="connsiteX19" fmla="*/ 1612583 w 5866510"/>
              <a:gd name="connsiteY19" fmla="*/ 410622 h 4575854"/>
              <a:gd name="connsiteX20" fmla="*/ 1805652 w 5866510"/>
              <a:gd name="connsiteY20" fmla="*/ 273291 h 4575854"/>
              <a:gd name="connsiteX21" fmla="*/ 2929872 w 5866510"/>
              <a:gd name="connsiteY21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699289 w 5866510"/>
              <a:gd name="connsiteY6" fmla="*/ 1794531 h 4575854"/>
              <a:gd name="connsiteX7" fmla="*/ 4288499 w 5866510"/>
              <a:gd name="connsiteY7" fmla="*/ 1665699 h 4575854"/>
              <a:gd name="connsiteX8" fmla="*/ 3847960 w 5866510"/>
              <a:gd name="connsiteY8" fmla="*/ 3617884 h 4575854"/>
              <a:gd name="connsiteX9" fmla="*/ 3841088 w 5866510"/>
              <a:gd name="connsiteY9" fmla="*/ 4310576 h 4575854"/>
              <a:gd name="connsiteX10" fmla="*/ 3417946 w 5866510"/>
              <a:gd name="connsiteY10" fmla="*/ 4475442 h 4575854"/>
              <a:gd name="connsiteX11" fmla="*/ 2926147 w 5866510"/>
              <a:gd name="connsiteY11" fmla="*/ 4573754 h 4575854"/>
              <a:gd name="connsiteX12" fmla="*/ 2460104 w 5866510"/>
              <a:gd name="connsiteY12" fmla="*/ 4476475 h 4575854"/>
              <a:gd name="connsiteX13" fmla="*/ 1565990 w 5866510"/>
              <a:gd name="connsiteY13" fmla="*/ 4575854 h 4575854"/>
              <a:gd name="connsiteX14" fmla="*/ 1565990 w 5866510"/>
              <a:gd name="connsiteY14" fmla="*/ 1659259 h 4575854"/>
              <a:gd name="connsiteX15" fmla="*/ 1173698 w 5866510"/>
              <a:gd name="connsiteY15" fmla="*/ 1797750 h 4575854"/>
              <a:gd name="connsiteX16" fmla="*/ 0 w 5866510"/>
              <a:gd name="connsiteY16" fmla="*/ 1797707 h 4575854"/>
              <a:gd name="connsiteX17" fmla="*/ 0 w 5866510"/>
              <a:gd name="connsiteY17" fmla="*/ 312396 h 4575854"/>
              <a:gd name="connsiteX18" fmla="*/ 1612583 w 5866510"/>
              <a:gd name="connsiteY18" fmla="*/ 312396 h 4575854"/>
              <a:gd name="connsiteX19" fmla="*/ 1612583 w 5866510"/>
              <a:gd name="connsiteY19" fmla="*/ 410622 h 4575854"/>
              <a:gd name="connsiteX20" fmla="*/ 1805652 w 5866510"/>
              <a:gd name="connsiteY20" fmla="*/ 273291 h 4575854"/>
              <a:gd name="connsiteX21" fmla="*/ 2929872 w 5866510"/>
              <a:gd name="connsiteY21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699289 w 5866510"/>
              <a:gd name="connsiteY6" fmla="*/ 1794531 h 4575854"/>
              <a:gd name="connsiteX7" fmla="*/ 4288499 w 5866510"/>
              <a:gd name="connsiteY7" fmla="*/ 1665699 h 4575854"/>
              <a:gd name="connsiteX8" fmla="*/ 3847960 w 5866510"/>
              <a:gd name="connsiteY8" fmla="*/ 3617884 h 4575854"/>
              <a:gd name="connsiteX9" fmla="*/ 3841088 w 5866510"/>
              <a:gd name="connsiteY9" fmla="*/ 4310576 h 4575854"/>
              <a:gd name="connsiteX10" fmla="*/ 3417946 w 5866510"/>
              <a:gd name="connsiteY10" fmla="*/ 4475442 h 4575854"/>
              <a:gd name="connsiteX11" fmla="*/ 2926147 w 5866510"/>
              <a:gd name="connsiteY11" fmla="*/ 4573754 h 4575854"/>
              <a:gd name="connsiteX12" fmla="*/ 2460104 w 5866510"/>
              <a:gd name="connsiteY12" fmla="*/ 4476475 h 4575854"/>
              <a:gd name="connsiteX13" fmla="*/ 1565990 w 5866510"/>
              <a:gd name="connsiteY13" fmla="*/ 4575854 h 4575854"/>
              <a:gd name="connsiteX14" fmla="*/ 1566924 w 5866510"/>
              <a:gd name="connsiteY14" fmla="*/ 3612231 h 4575854"/>
              <a:gd name="connsiteX15" fmla="*/ 1565990 w 5866510"/>
              <a:gd name="connsiteY15" fmla="*/ 1659259 h 4575854"/>
              <a:gd name="connsiteX16" fmla="*/ 1173698 w 5866510"/>
              <a:gd name="connsiteY16" fmla="*/ 1797750 h 4575854"/>
              <a:gd name="connsiteX17" fmla="*/ 0 w 5866510"/>
              <a:gd name="connsiteY17" fmla="*/ 1797707 h 4575854"/>
              <a:gd name="connsiteX18" fmla="*/ 0 w 5866510"/>
              <a:gd name="connsiteY18" fmla="*/ 312396 h 4575854"/>
              <a:gd name="connsiteX19" fmla="*/ 1612583 w 5866510"/>
              <a:gd name="connsiteY19" fmla="*/ 312396 h 4575854"/>
              <a:gd name="connsiteX20" fmla="*/ 1612583 w 5866510"/>
              <a:gd name="connsiteY20" fmla="*/ 410622 h 4575854"/>
              <a:gd name="connsiteX21" fmla="*/ 1805652 w 5866510"/>
              <a:gd name="connsiteY21" fmla="*/ 273291 h 4575854"/>
              <a:gd name="connsiteX22" fmla="*/ 2929872 w 5866510"/>
              <a:gd name="connsiteY22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699289 w 5866510"/>
              <a:gd name="connsiteY6" fmla="*/ 1794531 h 4575854"/>
              <a:gd name="connsiteX7" fmla="*/ 4288499 w 5866510"/>
              <a:gd name="connsiteY7" fmla="*/ 1665699 h 4575854"/>
              <a:gd name="connsiteX8" fmla="*/ 3847960 w 5866510"/>
              <a:gd name="connsiteY8" fmla="*/ 3617884 h 4575854"/>
              <a:gd name="connsiteX9" fmla="*/ 3841088 w 5866510"/>
              <a:gd name="connsiteY9" fmla="*/ 4310576 h 4575854"/>
              <a:gd name="connsiteX10" fmla="*/ 3417946 w 5866510"/>
              <a:gd name="connsiteY10" fmla="*/ 4475442 h 4575854"/>
              <a:gd name="connsiteX11" fmla="*/ 2926147 w 5866510"/>
              <a:gd name="connsiteY11" fmla="*/ 4573754 h 4575854"/>
              <a:gd name="connsiteX12" fmla="*/ 2460104 w 5866510"/>
              <a:gd name="connsiteY12" fmla="*/ 4476475 h 4575854"/>
              <a:gd name="connsiteX13" fmla="*/ 1565990 w 5866510"/>
              <a:gd name="connsiteY13" fmla="*/ 4575854 h 4575854"/>
              <a:gd name="connsiteX14" fmla="*/ 1566924 w 5866510"/>
              <a:gd name="connsiteY14" fmla="*/ 3612231 h 4575854"/>
              <a:gd name="connsiteX15" fmla="*/ 1565990 w 5866510"/>
              <a:gd name="connsiteY15" fmla="*/ 1659259 h 4575854"/>
              <a:gd name="connsiteX16" fmla="*/ 1173698 w 5866510"/>
              <a:gd name="connsiteY16" fmla="*/ 1797750 h 4575854"/>
              <a:gd name="connsiteX17" fmla="*/ 0 w 5866510"/>
              <a:gd name="connsiteY17" fmla="*/ 1797707 h 4575854"/>
              <a:gd name="connsiteX18" fmla="*/ 0 w 5866510"/>
              <a:gd name="connsiteY18" fmla="*/ 312396 h 4575854"/>
              <a:gd name="connsiteX19" fmla="*/ 1612583 w 5866510"/>
              <a:gd name="connsiteY19" fmla="*/ 312396 h 4575854"/>
              <a:gd name="connsiteX20" fmla="*/ 1612583 w 5866510"/>
              <a:gd name="connsiteY20" fmla="*/ 410622 h 4575854"/>
              <a:gd name="connsiteX21" fmla="*/ 1805652 w 5866510"/>
              <a:gd name="connsiteY21" fmla="*/ 273291 h 4575854"/>
              <a:gd name="connsiteX22" fmla="*/ 2929872 w 5866510"/>
              <a:gd name="connsiteY22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699289 w 5866510"/>
              <a:gd name="connsiteY6" fmla="*/ 1794531 h 4575854"/>
              <a:gd name="connsiteX7" fmla="*/ 4288499 w 5866510"/>
              <a:gd name="connsiteY7" fmla="*/ 1665699 h 4575854"/>
              <a:gd name="connsiteX8" fmla="*/ 3847960 w 5866510"/>
              <a:gd name="connsiteY8" fmla="*/ 3617884 h 4575854"/>
              <a:gd name="connsiteX9" fmla="*/ 3841088 w 5866510"/>
              <a:gd name="connsiteY9" fmla="*/ 4310576 h 4575854"/>
              <a:gd name="connsiteX10" fmla="*/ 3417946 w 5866510"/>
              <a:gd name="connsiteY10" fmla="*/ 4475442 h 4575854"/>
              <a:gd name="connsiteX11" fmla="*/ 2926147 w 5866510"/>
              <a:gd name="connsiteY11" fmla="*/ 4573754 h 4575854"/>
              <a:gd name="connsiteX12" fmla="*/ 2460104 w 5866510"/>
              <a:gd name="connsiteY12" fmla="*/ 4476475 h 4575854"/>
              <a:gd name="connsiteX13" fmla="*/ 1565990 w 5866510"/>
              <a:gd name="connsiteY13" fmla="*/ 4575854 h 4575854"/>
              <a:gd name="connsiteX14" fmla="*/ 1566924 w 5866510"/>
              <a:gd name="connsiteY14" fmla="*/ 3612231 h 4575854"/>
              <a:gd name="connsiteX15" fmla="*/ 1565990 w 5866510"/>
              <a:gd name="connsiteY15" fmla="*/ 1659259 h 4575854"/>
              <a:gd name="connsiteX16" fmla="*/ 1173698 w 5866510"/>
              <a:gd name="connsiteY16" fmla="*/ 1797750 h 4575854"/>
              <a:gd name="connsiteX17" fmla="*/ 0 w 5866510"/>
              <a:gd name="connsiteY17" fmla="*/ 1797707 h 4575854"/>
              <a:gd name="connsiteX18" fmla="*/ 0 w 5866510"/>
              <a:gd name="connsiteY18" fmla="*/ 312396 h 4575854"/>
              <a:gd name="connsiteX19" fmla="*/ 1612583 w 5866510"/>
              <a:gd name="connsiteY19" fmla="*/ 312396 h 4575854"/>
              <a:gd name="connsiteX20" fmla="*/ 1612583 w 5866510"/>
              <a:gd name="connsiteY20" fmla="*/ 410622 h 4575854"/>
              <a:gd name="connsiteX21" fmla="*/ 1805652 w 5866510"/>
              <a:gd name="connsiteY21" fmla="*/ 273291 h 4575854"/>
              <a:gd name="connsiteX22" fmla="*/ 2929872 w 5866510"/>
              <a:gd name="connsiteY22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699289 w 5866510"/>
              <a:gd name="connsiteY6" fmla="*/ 1794531 h 4575854"/>
              <a:gd name="connsiteX7" fmla="*/ 4288499 w 5866510"/>
              <a:gd name="connsiteY7" fmla="*/ 1665699 h 4575854"/>
              <a:gd name="connsiteX8" fmla="*/ 3847960 w 5866510"/>
              <a:gd name="connsiteY8" fmla="*/ 3617884 h 4575854"/>
              <a:gd name="connsiteX9" fmla="*/ 3841088 w 5866510"/>
              <a:gd name="connsiteY9" fmla="*/ 4310576 h 4575854"/>
              <a:gd name="connsiteX10" fmla="*/ 3417946 w 5866510"/>
              <a:gd name="connsiteY10" fmla="*/ 4475442 h 4575854"/>
              <a:gd name="connsiteX11" fmla="*/ 2926147 w 5866510"/>
              <a:gd name="connsiteY11" fmla="*/ 4573754 h 4575854"/>
              <a:gd name="connsiteX12" fmla="*/ 2460104 w 5866510"/>
              <a:gd name="connsiteY12" fmla="*/ 4476475 h 4575854"/>
              <a:gd name="connsiteX13" fmla="*/ 1565990 w 5866510"/>
              <a:gd name="connsiteY13" fmla="*/ 4575854 h 4575854"/>
              <a:gd name="connsiteX14" fmla="*/ 1566924 w 5866510"/>
              <a:gd name="connsiteY14" fmla="*/ 3612231 h 4575854"/>
              <a:gd name="connsiteX15" fmla="*/ 1577565 w 5866510"/>
              <a:gd name="connsiteY15" fmla="*/ 1655401 h 4575854"/>
              <a:gd name="connsiteX16" fmla="*/ 1173698 w 5866510"/>
              <a:gd name="connsiteY16" fmla="*/ 1797750 h 4575854"/>
              <a:gd name="connsiteX17" fmla="*/ 0 w 5866510"/>
              <a:gd name="connsiteY17" fmla="*/ 1797707 h 4575854"/>
              <a:gd name="connsiteX18" fmla="*/ 0 w 5866510"/>
              <a:gd name="connsiteY18" fmla="*/ 312396 h 4575854"/>
              <a:gd name="connsiteX19" fmla="*/ 1612583 w 5866510"/>
              <a:gd name="connsiteY19" fmla="*/ 312396 h 4575854"/>
              <a:gd name="connsiteX20" fmla="*/ 1612583 w 5866510"/>
              <a:gd name="connsiteY20" fmla="*/ 410622 h 4575854"/>
              <a:gd name="connsiteX21" fmla="*/ 1805652 w 5866510"/>
              <a:gd name="connsiteY21" fmla="*/ 273291 h 4575854"/>
              <a:gd name="connsiteX22" fmla="*/ 2929872 w 5866510"/>
              <a:gd name="connsiteY22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699289 w 5866510"/>
              <a:gd name="connsiteY6" fmla="*/ 1794531 h 4575854"/>
              <a:gd name="connsiteX7" fmla="*/ 4288499 w 5866510"/>
              <a:gd name="connsiteY7" fmla="*/ 1665699 h 4575854"/>
              <a:gd name="connsiteX8" fmla="*/ 3847960 w 5866510"/>
              <a:gd name="connsiteY8" fmla="*/ 3617884 h 4575854"/>
              <a:gd name="connsiteX9" fmla="*/ 3841088 w 5866510"/>
              <a:gd name="connsiteY9" fmla="*/ 4310576 h 4575854"/>
              <a:gd name="connsiteX10" fmla="*/ 3417946 w 5866510"/>
              <a:gd name="connsiteY10" fmla="*/ 4475442 h 4575854"/>
              <a:gd name="connsiteX11" fmla="*/ 2926147 w 5866510"/>
              <a:gd name="connsiteY11" fmla="*/ 4573754 h 4575854"/>
              <a:gd name="connsiteX12" fmla="*/ 2460104 w 5866510"/>
              <a:gd name="connsiteY12" fmla="*/ 4476475 h 4575854"/>
              <a:gd name="connsiteX13" fmla="*/ 1565990 w 5866510"/>
              <a:gd name="connsiteY13" fmla="*/ 4575854 h 4575854"/>
              <a:gd name="connsiteX14" fmla="*/ 1566924 w 5866510"/>
              <a:gd name="connsiteY14" fmla="*/ 3612231 h 4575854"/>
              <a:gd name="connsiteX15" fmla="*/ 1569848 w 5866510"/>
              <a:gd name="connsiteY15" fmla="*/ 1659260 h 4575854"/>
              <a:gd name="connsiteX16" fmla="*/ 1173698 w 5866510"/>
              <a:gd name="connsiteY16" fmla="*/ 1797750 h 4575854"/>
              <a:gd name="connsiteX17" fmla="*/ 0 w 5866510"/>
              <a:gd name="connsiteY17" fmla="*/ 1797707 h 4575854"/>
              <a:gd name="connsiteX18" fmla="*/ 0 w 5866510"/>
              <a:gd name="connsiteY18" fmla="*/ 312396 h 4575854"/>
              <a:gd name="connsiteX19" fmla="*/ 1612583 w 5866510"/>
              <a:gd name="connsiteY19" fmla="*/ 312396 h 4575854"/>
              <a:gd name="connsiteX20" fmla="*/ 1612583 w 5866510"/>
              <a:gd name="connsiteY20" fmla="*/ 410622 h 4575854"/>
              <a:gd name="connsiteX21" fmla="*/ 1805652 w 5866510"/>
              <a:gd name="connsiteY21" fmla="*/ 273291 h 4575854"/>
              <a:gd name="connsiteX22" fmla="*/ 2929872 w 5866510"/>
              <a:gd name="connsiteY22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699289 w 5866510"/>
              <a:gd name="connsiteY6" fmla="*/ 1794531 h 4575854"/>
              <a:gd name="connsiteX7" fmla="*/ 4288499 w 5866510"/>
              <a:gd name="connsiteY7" fmla="*/ 1665699 h 4575854"/>
              <a:gd name="connsiteX8" fmla="*/ 3847960 w 5866510"/>
              <a:gd name="connsiteY8" fmla="*/ 3617884 h 4575854"/>
              <a:gd name="connsiteX9" fmla="*/ 3841088 w 5866510"/>
              <a:gd name="connsiteY9" fmla="*/ 4310576 h 4575854"/>
              <a:gd name="connsiteX10" fmla="*/ 3417946 w 5866510"/>
              <a:gd name="connsiteY10" fmla="*/ 4475442 h 4575854"/>
              <a:gd name="connsiteX11" fmla="*/ 2926147 w 5866510"/>
              <a:gd name="connsiteY11" fmla="*/ 4573754 h 4575854"/>
              <a:gd name="connsiteX12" fmla="*/ 2460104 w 5866510"/>
              <a:gd name="connsiteY12" fmla="*/ 4476475 h 4575854"/>
              <a:gd name="connsiteX13" fmla="*/ 1565990 w 5866510"/>
              <a:gd name="connsiteY13" fmla="*/ 4575854 h 4575854"/>
              <a:gd name="connsiteX14" fmla="*/ 2010620 w 5866510"/>
              <a:gd name="connsiteY14" fmla="*/ 3623806 h 4575854"/>
              <a:gd name="connsiteX15" fmla="*/ 1569848 w 5866510"/>
              <a:gd name="connsiteY15" fmla="*/ 1659260 h 4575854"/>
              <a:gd name="connsiteX16" fmla="*/ 1173698 w 5866510"/>
              <a:gd name="connsiteY16" fmla="*/ 1797750 h 4575854"/>
              <a:gd name="connsiteX17" fmla="*/ 0 w 5866510"/>
              <a:gd name="connsiteY17" fmla="*/ 1797707 h 4575854"/>
              <a:gd name="connsiteX18" fmla="*/ 0 w 5866510"/>
              <a:gd name="connsiteY18" fmla="*/ 312396 h 4575854"/>
              <a:gd name="connsiteX19" fmla="*/ 1612583 w 5866510"/>
              <a:gd name="connsiteY19" fmla="*/ 312396 h 4575854"/>
              <a:gd name="connsiteX20" fmla="*/ 1612583 w 5866510"/>
              <a:gd name="connsiteY20" fmla="*/ 410622 h 4575854"/>
              <a:gd name="connsiteX21" fmla="*/ 1805652 w 5866510"/>
              <a:gd name="connsiteY21" fmla="*/ 273291 h 4575854"/>
              <a:gd name="connsiteX22" fmla="*/ 2929872 w 5866510"/>
              <a:gd name="connsiteY22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699289 w 5866510"/>
              <a:gd name="connsiteY6" fmla="*/ 1794531 h 4575854"/>
              <a:gd name="connsiteX7" fmla="*/ 4288499 w 5866510"/>
              <a:gd name="connsiteY7" fmla="*/ 1665699 h 4575854"/>
              <a:gd name="connsiteX8" fmla="*/ 3847960 w 5866510"/>
              <a:gd name="connsiteY8" fmla="*/ 3617884 h 4575854"/>
              <a:gd name="connsiteX9" fmla="*/ 3841088 w 5866510"/>
              <a:gd name="connsiteY9" fmla="*/ 4310576 h 4575854"/>
              <a:gd name="connsiteX10" fmla="*/ 3417946 w 5866510"/>
              <a:gd name="connsiteY10" fmla="*/ 4475442 h 4575854"/>
              <a:gd name="connsiteX11" fmla="*/ 2926147 w 5866510"/>
              <a:gd name="connsiteY11" fmla="*/ 4573754 h 4575854"/>
              <a:gd name="connsiteX12" fmla="*/ 2460104 w 5866510"/>
              <a:gd name="connsiteY12" fmla="*/ 4476475 h 4575854"/>
              <a:gd name="connsiteX13" fmla="*/ 1565990 w 5866510"/>
              <a:gd name="connsiteY13" fmla="*/ 4575854 h 4575854"/>
              <a:gd name="connsiteX14" fmla="*/ 2010620 w 5866510"/>
              <a:gd name="connsiteY14" fmla="*/ 3621877 h 4575854"/>
              <a:gd name="connsiteX15" fmla="*/ 1569848 w 5866510"/>
              <a:gd name="connsiteY15" fmla="*/ 1659260 h 4575854"/>
              <a:gd name="connsiteX16" fmla="*/ 1173698 w 5866510"/>
              <a:gd name="connsiteY16" fmla="*/ 1797750 h 4575854"/>
              <a:gd name="connsiteX17" fmla="*/ 0 w 5866510"/>
              <a:gd name="connsiteY17" fmla="*/ 1797707 h 4575854"/>
              <a:gd name="connsiteX18" fmla="*/ 0 w 5866510"/>
              <a:gd name="connsiteY18" fmla="*/ 312396 h 4575854"/>
              <a:gd name="connsiteX19" fmla="*/ 1612583 w 5866510"/>
              <a:gd name="connsiteY19" fmla="*/ 312396 h 4575854"/>
              <a:gd name="connsiteX20" fmla="*/ 1612583 w 5866510"/>
              <a:gd name="connsiteY20" fmla="*/ 410622 h 4575854"/>
              <a:gd name="connsiteX21" fmla="*/ 1805652 w 5866510"/>
              <a:gd name="connsiteY21" fmla="*/ 273291 h 4575854"/>
              <a:gd name="connsiteX22" fmla="*/ 2929872 w 5866510"/>
              <a:gd name="connsiteY22" fmla="*/ 0 h 4575854"/>
              <a:gd name="connsiteX0" fmla="*/ 2929872 w 5866510"/>
              <a:gd name="connsiteY0" fmla="*/ 0 h 4575854"/>
              <a:gd name="connsiteX1" fmla="*/ 4248231 w 5866510"/>
              <a:gd name="connsiteY1" fmla="*/ 411383 h 4575854"/>
              <a:gd name="connsiteX2" fmla="*/ 4253927 w 5866510"/>
              <a:gd name="connsiteY2" fmla="*/ 417542 h 4575854"/>
              <a:gd name="connsiteX3" fmla="*/ 4253927 w 5866510"/>
              <a:gd name="connsiteY3" fmla="*/ 312396 h 4575854"/>
              <a:gd name="connsiteX4" fmla="*/ 5866510 w 5866510"/>
              <a:gd name="connsiteY4" fmla="*/ 312396 h 4575854"/>
              <a:gd name="connsiteX5" fmla="*/ 5866510 w 5866510"/>
              <a:gd name="connsiteY5" fmla="*/ 1797707 h 4575854"/>
              <a:gd name="connsiteX6" fmla="*/ 4699289 w 5866510"/>
              <a:gd name="connsiteY6" fmla="*/ 1794531 h 4575854"/>
              <a:gd name="connsiteX7" fmla="*/ 4288499 w 5866510"/>
              <a:gd name="connsiteY7" fmla="*/ 1665699 h 4575854"/>
              <a:gd name="connsiteX8" fmla="*/ 3847960 w 5866510"/>
              <a:gd name="connsiteY8" fmla="*/ 3617884 h 4575854"/>
              <a:gd name="connsiteX9" fmla="*/ 3841088 w 5866510"/>
              <a:gd name="connsiteY9" fmla="*/ 4310576 h 4575854"/>
              <a:gd name="connsiteX10" fmla="*/ 3417946 w 5866510"/>
              <a:gd name="connsiteY10" fmla="*/ 4475442 h 4575854"/>
              <a:gd name="connsiteX11" fmla="*/ 2926147 w 5866510"/>
              <a:gd name="connsiteY11" fmla="*/ 4573754 h 4575854"/>
              <a:gd name="connsiteX12" fmla="*/ 2460104 w 5866510"/>
              <a:gd name="connsiteY12" fmla="*/ 4476475 h 4575854"/>
              <a:gd name="connsiteX13" fmla="*/ 1565990 w 5866510"/>
              <a:gd name="connsiteY13" fmla="*/ 4575854 h 4575854"/>
              <a:gd name="connsiteX14" fmla="*/ 2010620 w 5866510"/>
              <a:gd name="connsiteY14" fmla="*/ 3621877 h 4575854"/>
              <a:gd name="connsiteX15" fmla="*/ 1569848 w 5866510"/>
              <a:gd name="connsiteY15" fmla="*/ 1659260 h 4575854"/>
              <a:gd name="connsiteX16" fmla="*/ 1173698 w 5866510"/>
              <a:gd name="connsiteY16" fmla="*/ 1797750 h 4575854"/>
              <a:gd name="connsiteX17" fmla="*/ 0 w 5866510"/>
              <a:gd name="connsiteY17" fmla="*/ 1797707 h 4575854"/>
              <a:gd name="connsiteX18" fmla="*/ 0 w 5866510"/>
              <a:gd name="connsiteY18" fmla="*/ 312396 h 4575854"/>
              <a:gd name="connsiteX19" fmla="*/ 1612583 w 5866510"/>
              <a:gd name="connsiteY19" fmla="*/ 312396 h 4575854"/>
              <a:gd name="connsiteX20" fmla="*/ 1612583 w 5866510"/>
              <a:gd name="connsiteY20" fmla="*/ 410622 h 4575854"/>
              <a:gd name="connsiteX21" fmla="*/ 1805652 w 5866510"/>
              <a:gd name="connsiteY21" fmla="*/ 273291 h 4575854"/>
              <a:gd name="connsiteX22" fmla="*/ 2929872 w 5866510"/>
              <a:gd name="connsiteY22" fmla="*/ 0 h 45758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866510 w 5866510"/>
              <a:gd name="connsiteY4" fmla="*/ 312396 h 4573754"/>
              <a:gd name="connsiteX5" fmla="*/ 5866510 w 5866510"/>
              <a:gd name="connsiteY5" fmla="*/ 1797707 h 4573754"/>
              <a:gd name="connsiteX6" fmla="*/ 4699289 w 5866510"/>
              <a:gd name="connsiteY6" fmla="*/ 1794531 h 4573754"/>
              <a:gd name="connsiteX7" fmla="*/ 4288499 w 5866510"/>
              <a:gd name="connsiteY7" fmla="*/ 1665699 h 4573754"/>
              <a:gd name="connsiteX8" fmla="*/ 3847960 w 5866510"/>
              <a:gd name="connsiteY8" fmla="*/ 3617884 h 4573754"/>
              <a:gd name="connsiteX9" fmla="*/ 3841088 w 5866510"/>
              <a:gd name="connsiteY9" fmla="*/ 4310576 h 4573754"/>
              <a:gd name="connsiteX10" fmla="*/ 3417946 w 5866510"/>
              <a:gd name="connsiteY10" fmla="*/ 4475442 h 4573754"/>
              <a:gd name="connsiteX11" fmla="*/ 2926147 w 5866510"/>
              <a:gd name="connsiteY11" fmla="*/ 4573754 h 4573754"/>
              <a:gd name="connsiteX12" fmla="*/ 2460104 w 5866510"/>
              <a:gd name="connsiteY12" fmla="*/ 4476475 h 4573754"/>
              <a:gd name="connsiteX13" fmla="*/ 2065631 w 5866510"/>
              <a:gd name="connsiteY13" fmla="*/ 4357865 h 4573754"/>
              <a:gd name="connsiteX14" fmla="*/ 2010620 w 5866510"/>
              <a:gd name="connsiteY14" fmla="*/ 3621877 h 4573754"/>
              <a:gd name="connsiteX15" fmla="*/ 1569848 w 5866510"/>
              <a:gd name="connsiteY15" fmla="*/ 1659260 h 4573754"/>
              <a:gd name="connsiteX16" fmla="*/ 1173698 w 5866510"/>
              <a:gd name="connsiteY16" fmla="*/ 1797750 h 4573754"/>
              <a:gd name="connsiteX17" fmla="*/ 0 w 5866510"/>
              <a:gd name="connsiteY17" fmla="*/ 1797707 h 4573754"/>
              <a:gd name="connsiteX18" fmla="*/ 0 w 5866510"/>
              <a:gd name="connsiteY18" fmla="*/ 312396 h 4573754"/>
              <a:gd name="connsiteX19" fmla="*/ 1612583 w 5866510"/>
              <a:gd name="connsiteY19" fmla="*/ 312396 h 4573754"/>
              <a:gd name="connsiteX20" fmla="*/ 1612583 w 5866510"/>
              <a:gd name="connsiteY20" fmla="*/ 410622 h 4573754"/>
              <a:gd name="connsiteX21" fmla="*/ 1805652 w 5866510"/>
              <a:gd name="connsiteY21" fmla="*/ 273291 h 4573754"/>
              <a:gd name="connsiteX22" fmla="*/ 2929872 w 5866510"/>
              <a:gd name="connsiteY22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866510 w 5866510"/>
              <a:gd name="connsiteY4" fmla="*/ 312396 h 4573754"/>
              <a:gd name="connsiteX5" fmla="*/ 5866510 w 5866510"/>
              <a:gd name="connsiteY5" fmla="*/ 1797707 h 4573754"/>
              <a:gd name="connsiteX6" fmla="*/ 4699289 w 5866510"/>
              <a:gd name="connsiteY6" fmla="*/ 1794531 h 4573754"/>
              <a:gd name="connsiteX7" fmla="*/ 4288499 w 5866510"/>
              <a:gd name="connsiteY7" fmla="*/ 1665699 h 4573754"/>
              <a:gd name="connsiteX8" fmla="*/ 3847960 w 5866510"/>
              <a:gd name="connsiteY8" fmla="*/ 3617884 h 4573754"/>
              <a:gd name="connsiteX9" fmla="*/ 3841088 w 5866510"/>
              <a:gd name="connsiteY9" fmla="*/ 4310576 h 4573754"/>
              <a:gd name="connsiteX10" fmla="*/ 3417946 w 5866510"/>
              <a:gd name="connsiteY10" fmla="*/ 4475442 h 4573754"/>
              <a:gd name="connsiteX11" fmla="*/ 2926147 w 5866510"/>
              <a:gd name="connsiteY11" fmla="*/ 4573754 h 4573754"/>
              <a:gd name="connsiteX12" fmla="*/ 2460104 w 5866510"/>
              <a:gd name="connsiteY12" fmla="*/ 4476475 h 4573754"/>
              <a:gd name="connsiteX13" fmla="*/ 2065631 w 5866510"/>
              <a:gd name="connsiteY13" fmla="*/ 4357865 h 4573754"/>
              <a:gd name="connsiteX14" fmla="*/ 2010620 w 5866510"/>
              <a:gd name="connsiteY14" fmla="*/ 3621877 h 4573754"/>
              <a:gd name="connsiteX15" fmla="*/ 1569848 w 5866510"/>
              <a:gd name="connsiteY15" fmla="*/ 1659260 h 4573754"/>
              <a:gd name="connsiteX16" fmla="*/ 1173698 w 5866510"/>
              <a:gd name="connsiteY16" fmla="*/ 1797750 h 4573754"/>
              <a:gd name="connsiteX17" fmla="*/ 0 w 5866510"/>
              <a:gd name="connsiteY17" fmla="*/ 1797707 h 4573754"/>
              <a:gd name="connsiteX18" fmla="*/ 0 w 5866510"/>
              <a:gd name="connsiteY18" fmla="*/ 312396 h 4573754"/>
              <a:gd name="connsiteX19" fmla="*/ 1612583 w 5866510"/>
              <a:gd name="connsiteY19" fmla="*/ 312396 h 4573754"/>
              <a:gd name="connsiteX20" fmla="*/ 1612583 w 5866510"/>
              <a:gd name="connsiteY20" fmla="*/ 410622 h 4573754"/>
              <a:gd name="connsiteX21" fmla="*/ 1805652 w 5866510"/>
              <a:gd name="connsiteY21" fmla="*/ 273291 h 4573754"/>
              <a:gd name="connsiteX22" fmla="*/ 2929872 w 5866510"/>
              <a:gd name="connsiteY22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866510 w 5866510"/>
              <a:gd name="connsiteY4" fmla="*/ 312396 h 4573754"/>
              <a:gd name="connsiteX5" fmla="*/ 5866510 w 5866510"/>
              <a:gd name="connsiteY5" fmla="*/ 1797707 h 4573754"/>
              <a:gd name="connsiteX6" fmla="*/ 4699289 w 5866510"/>
              <a:gd name="connsiteY6" fmla="*/ 1794531 h 4573754"/>
              <a:gd name="connsiteX7" fmla="*/ 4288499 w 5866510"/>
              <a:gd name="connsiteY7" fmla="*/ 1665699 h 4573754"/>
              <a:gd name="connsiteX8" fmla="*/ 3847960 w 5866510"/>
              <a:gd name="connsiteY8" fmla="*/ 3617884 h 4573754"/>
              <a:gd name="connsiteX9" fmla="*/ 3841088 w 5866510"/>
              <a:gd name="connsiteY9" fmla="*/ 4310576 h 4573754"/>
              <a:gd name="connsiteX10" fmla="*/ 3417946 w 5866510"/>
              <a:gd name="connsiteY10" fmla="*/ 4475442 h 4573754"/>
              <a:gd name="connsiteX11" fmla="*/ 2926147 w 5866510"/>
              <a:gd name="connsiteY11" fmla="*/ 4573754 h 4573754"/>
              <a:gd name="connsiteX12" fmla="*/ 2460104 w 5866510"/>
              <a:gd name="connsiteY12" fmla="*/ 4476475 h 4573754"/>
              <a:gd name="connsiteX13" fmla="*/ 2065631 w 5866510"/>
              <a:gd name="connsiteY13" fmla="*/ 4357865 h 4573754"/>
              <a:gd name="connsiteX14" fmla="*/ 2010620 w 5866510"/>
              <a:gd name="connsiteY14" fmla="*/ 3621877 h 4573754"/>
              <a:gd name="connsiteX15" fmla="*/ 1569848 w 5866510"/>
              <a:gd name="connsiteY15" fmla="*/ 1659260 h 4573754"/>
              <a:gd name="connsiteX16" fmla="*/ 1173698 w 5866510"/>
              <a:gd name="connsiteY16" fmla="*/ 1797750 h 4573754"/>
              <a:gd name="connsiteX17" fmla="*/ 0 w 5866510"/>
              <a:gd name="connsiteY17" fmla="*/ 1797707 h 4573754"/>
              <a:gd name="connsiteX18" fmla="*/ 0 w 5866510"/>
              <a:gd name="connsiteY18" fmla="*/ 312396 h 4573754"/>
              <a:gd name="connsiteX19" fmla="*/ 1612583 w 5866510"/>
              <a:gd name="connsiteY19" fmla="*/ 312396 h 4573754"/>
              <a:gd name="connsiteX20" fmla="*/ 1612583 w 5866510"/>
              <a:gd name="connsiteY20" fmla="*/ 410622 h 4573754"/>
              <a:gd name="connsiteX21" fmla="*/ 1805652 w 5866510"/>
              <a:gd name="connsiteY21" fmla="*/ 273291 h 4573754"/>
              <a:gd name="connsiteX22" fmla="*/ 2929872 w 5866510"/>
              <a:gd name="connsiteY22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866510 w 5866510"/>
              <a:gd name="connsiteY4" fmla="*/ 312396 h 4573754"/>
              <a:gd name="connsiteX5" fmla="*/ 5866510 w 5866510"/>
              <a:gd name="connsiteY5" fmla="*/ 1797707 h 4573754"/>
              <a:gd name="connsiteX6" fmla="*/ 4699289 w 5866510"/>
              <a:gd name="connsiteY6" fmla="*/ 1794531 h 4573754"/>
              <a:gd name="connsiteX7" fmla="*/ 4288499 w 5866510"/>
              <a:gd name="connsiteY7" fmla="*/ 1665699 h 4573754"/>
              <a:gd name="connsiteX8" fmla="*/ 3847960 w 5866510"/>
              <a:gd name="connsiteY8" fmla="*/ 3617884 h 4573754"/>
              <a:gd name="connsiteX9" fmla="*/ 3841088 w 5866510"/>
              <a:gd name="connsiteY9" fmla="*/ 4310576 h 4573754"/>
              <a:gd name="connsiteX10" fmla="*/ 3417946 w 5866510"/>
              <a:gd name="connsiteY10" fmla="*/ 4475442 h 4573754"/>
              <a:gd name="connsiteX11" fmla="*/ 2926147 w 5866510"/>
              <a:gd name="connsiteY11" fmla="*/ 4573754 h 4573754"/>
              <a:gd name="connsiteX12" fmla="*/ 2460104 w 5866510"/>
              <a:gd name="connsiteY12" fmla="*/ 4476475 h 4573754"/>
              <a:gd name="connsiteX13" fmla="*/ 2065631 w 5866510"/>
              <a:gd name="connsiteY13" fmla="*/ 4354007 h 4573754"/>
              <a:gd name="connsiteX14" fmla="*/ 2010620 w 5866510"/>
              <a:gd name="connsiteY14" fmla="*/ 3621877 h 4573754"/>
              <a:gd name="connsiteX15" fmla="*/ 1569848 w 5866510"/>
              <a:gd name="connsiteY15" fmla="*/ 1659260 h 4573754"/>
              <a:gd name="connsiteX16" fmla="*/ 1173698 w 5866510"/>
              <a:gd name="connsiteY16" fmla="*/ 1797750 h 4573754"/>
              <a:gd name="connsiteX17" fmla="*/ 0 w 5866510"/>
              <a:gd name="connsiteY17" fmla="*/ 1797707 h 4573754"/>
              <a:gd name="connsiteX18" fmla="*/ 0 w 5866510"/>
              <a:gd name="connsiteY18" fmla="*/ 312396 h 4573754"/>
              <a:gd name="connsiteX19" fmla="*/ 1612583 w 5866510"/>
              <a:gd name="connsiteY19" fmla="*/ 312396 h 4573754"/>
              <a:gd name="connsiteX20" fmla="*/ 1612583 w 5866510"/>
              <a:gd name="connsiteY20" fmla="*/ 410622 h 4573754"/>
              <a:gd name="connsiteX21" fmla="*/ 1805652 w 5866510"/>
              <a:gd name="connsiteY21" fmla="*/ 273291 h 4573754"/>
              <a:gd name="connsiteX22" fmla="*/ 2929872 w 5866510"/>
              <a:gd name="connsiteY22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866510 w 5866510"/>
              <a:gd name="connsiteY4" fmla="*/ 312396 h 4573754"/>
              <a:gd name="connsiteX5" fmla="*/ 5866510 w 5866510"/>
              <a:gd name="connsiteY5" fmla="*/ 1797707 h 4573754"/>
              <a:gd name="connsiteX6" fmla="*/ 4699289 w 5866510"/>
              <a:gd name="connsiteY6" fmla="*/ 1794531 h 4573754"/>
              <a:gd name="connsiteX7" fmla="*/ 4288499 w 5866510"/>
              <a:gd name="connsiteY7" fmla="*/ 1665699 h 4573754"/>
              <a:gd name="connsiteX8" fmla="*/ 3847960 w 5866510"/>
              <a:gd name="connsiteY8" fmla="*/ 3617884 h 4573754"/>
              <a:gd name="connsiteX9" fmla="*/ 3841088 w 5866510"/>
              <a:gd name="connsiteY9" fmla="*/ 4310576 h 4573754"/>
              <a:gd name="connsiteX10" fmla="*/ 3417946 w 5866510"/>
              <a:gd name="connsiteY10" fmla="*/ 4475442 h 4573754"/>
              <a:gd name="connsiteX11" fmla="*/ 2926147 w 5866510"/>
              <a:gd name="connsiteY11" fmla="*/ 4573754 h 4573754"/>
              <a:gd name="connsiteX12" fmla="*/ 2460104 w 5866510"/>
              <a:gd name="connsiteY12" fmla="*/ 4476475 h 4573754"/>
              <a:gd name="connsiteX13" fmla="*/ 2065631 w 5866510"/>
              <a:gd name="connsiteY13" fmla="*/ 4354007 h 4573754"/>
              <a:gd name="connsiteX14" fmla="*/ 2010620 w 5866510"/>
              <a:gd name="connsiteY14" fmla="*/ 3621877 h 4573754"/>
              <a:gd name="connsiteX15" fmla="*/ 1569848 w 5866510"/>
              <a:gd name="connsiteY15" fmla="*/ 1659260 h 4573754"/>
              <a:gd name="connsiteX16" fmla="*/ 1173698 w 5866510"/>
              <a:gd name="connsiteY16" fmla="*/ 1797750 h 4573754"/>
              <a:gd name="connsiteX17" fmla="*/ 0 w 5866510"/>
              <a:gd name="connsiteY17" fmla="*/ 1797707 h 4573754"/>
              <a:gd name="connsiteX18" fmla="*/ 0 w 5866510"/>
              <a:gd name="connsiteY18" fmla="*/ 312396 h 4573754"/>
              <a:gd name="connsiteX19" fmla="*/ 1612583 w 5866510"/>
              <a:gd name="connsiteY19" fmla="*/ 312396 h 4573754"/>
              <a:gd name="connsiteX20" fmla="*/ 1612583 w 5866510"/>
              <a:gd name="connsiteY20" fmla="*/ 410622 h 4573754"/>
              <a:gd name="connsiteX21" fmla="*/ 1805652 w 5866510"/>
              <a:gd name="connsiteY21" fmla="*/ 273291 h 4573754"/>
              <a:gd name="connsiteX22" fmla="*/ 2929872 w 5866510"/>
              <a:gd name="connsiteY22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866510 w 5866510"/>
              <a:gd name="connsiteY4" fmla="*/ 312396 h 4573754"/>
              <a:gd name="connsiteX5" fmla="*/ 5866510 w 5866510"/>
              <a:gd name="connsiteY5" fmla="*/ 1797707 h 4573754"/>
              <a:gd name="connsiteX6" fmla="*/ 4699289 w 5866510"/>
              <a:gd name="connsiteY6" fmla="*/ 1794531 h 4573754"/>
              <a:gd name="connsiteX7" fmla="*/ 4288499 w 5866510"/>
              <a:gd name="connsiteY7" fmla="*/ 1665699 h 4573754"/>
              <a:gd name="connsiteX8" fmla="*/ 3847960 w 5866510"/>
              <a:gd name="connsiteY8" fmla="*/ 3617884 h 4573754"/>
              <a:gd name="connsiteX9" fmla="*/ 3841088 w 5866510"/>
              <a:gd name="connsiteY9" fmla="*/ 4310576 h 4573754"/>
              <a:gd name="connsiteX10" fmla="*/ 3417946 w 5866510"/>
              <a:gd name="connsiteY10" fmla="*/ 4475442 h 4573754"/>
              <a:gd name="connsiteX11" fmla="*/ 2926147 w 5866510"/>
              <a:gd name="connsiteY11" fmla="*/ 4573754 h 4573754"/>
              <a:gd name="connsiteX12" fmla="*/ 2460104 w 5866510"/>
              <a:gd name="connsiteY12" fmla="*/ 4476475 h 4573754"/>
              <a:gd name="connsiteX13" fmla="*/ 2065631 w 5866510"/>
              <a:gd name="connsiteY13" fmla="*/ 4354007 h 4573754"/>
              <a:gd name="connsiteX14" fmla="*/ 2010620 w 5866510"/>
              <a:gd name="connsiteY14" fmla="*/ 3621877 h 4573754"/>
              <a:gd name="connsiteX15" fmla="*/ 1569848 w 5866510"/>
              <a:gd name="connsiteY15" fmla="*/ 1659260 h 4573754"/>
              <a:gd name="connsiteX16" fmla="*/ 1173698 w 5866510"/>
              <a:gd name="connsiteY16" fmla="*/ 1797750 h 4573754"/>
              <a:gd name="connsiteX17" fmla="*/ 0 w 5866510"/>
              <a:gd name="connsiteY17" fmla="*/ 1797707 h 4573754"/>
              <a:gd name="connsiteX18" fmla="*/ 0 w 5866510"/>
              <a:gd name="connsiteY18" fmla="*/ 312396 h 4573754"/>
              <a:gd name="connsiteX19" fmla="*/ 1612583 w 5866510"/>
              <a:gd name="connsiteY19" fmla="*/ 312396 h 4573754"/>
              <a:gd name="connsiteX20" fmla="*/ 1612583 w 5866510"/>
              <a:gd name="connsiteY20" fmla="*/ 410622 h 4573754"/>
              <a:gd name="connsiteX21" fmla="*/ 1805652 w 5866510"/>
              <a:gd name="connsiteY21" fmla="*/ 273291 h 4573754"/>
              <a:gd name="connsiteX22" fmla="*/ 2929872 w 5866510"/>
              <a:gd name="connsiteY22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866510 w 5866510"/>
              <a:gd name="connsiteY4" fmla="*/ 312396 h 4573754"/>
              <a:gd name="connsiteX5" fmla="*/ 5866510 w 5866510"/>
              <a:gd name="connsiteY5" fmla="*/ 1797707 h 4573754"/>
              <a:gd name="connsiteX6" fmla="*/ 4699289 w 5866510"/>
              <a:gd name="connsiteY6" fmla="*/ 1794531 h 4573754"/>
              <a:gd name="connsiteX7" fmla="*/ 4288499 w 5866510"/>
              <a:gd name="connsiteY7" fmla="*/ 1665699 h 4573754"/>
              <a:gd name="connsiteX8" fmla="*/ 3847960 w 5866510"/>
              <a:gd name="connsiteY8" fmla="*/ 3617884 h 4573754"/>
              <a:gd name="connsiteX9" fmla="*/ 3841088 w 5866510"/>
              <a:gd name="connsiteY9" fmla="*/ 4310576 h 4573754"/>
              <a:gd name="connsiteX10" fmla="*/ 3417946 w 5866510"/>
              <a:gd name="connsiteY10" fmla="*/ 4475442 h 4573754"/>
              <a:gd name="connsiteX11" fmla="*/ 2926147 w 5866510"/>
              <a:gd name="connsiteY11" fmla="*/ 4573754 h 4573754"/>
              <a:gd name="connsiteX12" fmla="*/ 2460104 w 5866510"/>
              <a:gd name="connsiteY12" fmla="*/ 4476475 h 4573754"/>
              <a:gd name="connsiteX13" fmla="*/ 2065631 w 5866510"/>
              <a:gd name="connsiteY13" fmla="*/ 4354007 h 4573754"/>
              <a:gd name="connsiteX14" fmla="*/ 2016407 w 5866510"/>
              <a:gd name="connsiteY14" fmla="*/ 3618019 h 4573754"/>
              <a:gd name="connsiteX15" fmla="*/ 1569848 w 5866510"/>
              <a:gd name="connsiteY15" fmla="*/ 1659260 h 4573754"/>
              <a:gd name="connsiteX16" fmla="*/ 1173698 w 5866510"/>
              <a:gd name="connsiteY16" fmla="*/ 1797750 h 4573754"/>
              <a:gd name="connsiteX17" fmla="*/ 0 w 5866510"/>
              <a:gd name="connsiteY17" fmla="*/ 1797707 h 4573754"/>
              <a:gd name="connsiteX18" fmla="*/ 0 w 5866510"/>
              <a:gd name="connsiteY18" fmla="*/ 312396 h 4573754"/>
              <a:gd name="connsiteX19" fmla="*/ 1612583 w 5866510"/>
              <a:gd name="connsiteY19" fmla="*/ 312396 h 4573754"/>
              <a:gd name="connsiteX20" fmla="*/ 1612583 w 5866510"/>
              <a:gd name="connsiteY20" fmla="*/ 410622 h 4573754"/>
              <a:gd name="connsiteX21" fmla="*/ 1805652 w 5866510"/>
              <a:gd name="connsiteY21" fmla="*/ 273291 h 4573754"/>
              <a:gd name="connsiteX22" fmla="*/ 2929872 w 5866510"/>
              <a:gd name="connsiteY22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866510 w 5866510"/>
              <a:gd name="connsiteY4" fmla="*/ 312396 h 4573754"/>
              <a:gd name="connsiteX5" fmla="*/ 5866510 w 5866510"/>
              <a:gd name="connsiteY5" fmla="*/ 1797707 h 4573754"/>
              <a:gd name="connsiteX6" fmla="*/ 4699289 w 5866510"/>
              <a:gd name="connsiteY6" fmla="*/ 1794531 h 4573754"/>
              <a:gd name="connsiteX7" fmla="*/ 4288499 w 5866510"/>
              <a:gd name="connsiteY7" fmla="*/ 1665699 h 4573754"/>
              <a:gd name="connsiteX8" fmla="*/ 3847960 w 5866510"/>
              <a:gd name="connsiteY8" fmla="*/ 3617884 h 4573754"/>
              <a:gd name="connsiteX9" fmla="*/ 3841088 w 5866510"/>
              <a:gd name="connsiteY9" fmla="*/ 4310576 h 4573754"/>
              <a:gd name="connsiteX10" fmla="*/ 3417946 w 5866510"/>
              <a:gd name="connsiteY10" fmla="*/ 4475442 h 4573754"/>
              <a:gd name="connsiteX11" fmla="*/ 2926147 w 5866510"/>
              <a:gd name="connsiteY11" fmla="*/ 4573754 h 4573754"/>
              <a:gd name="connsiteX12" fmla="*/ 2460104 w 5866510"/>
              <a:gd name="connsiteY12" fmla="*/ 4476475 h 4573754"/>
              <a:gd name="connsiteX13" fmla="*/ 2065631 w 5866510"/>
              <a:gd name="connsiteY13" fmla="*/ 4354007 h 4573754"/>
              <a:gd name="connsiteX14" fmla="*/ 2016407 w 5866510"/>
              <a:gd name="connsiteY14" fmla="*/ 3618019 h 4573754"/>
              <a:gd name="connsiteX15" fmla="*/ 1569848 w 5866510"/>
              <a:gd name="connsiteY15" fmla="*/ 1659260 h 4573754"/>
              <a:gd name="connsiteX16" fmla="*/ 1173698 w 5866510"/>
              <a:gd name="connsiteY16" fmla="*/ 1797750 h 4573754"/>
              <a:gd name="connsiteX17" fmla="*/ 0 w 5866510"/>
              <a:gd name="connsiteY17" fmla="*/ 1797707 h 4573754"/>
              <a:gd name="connsiteX18" fmla="*/ 0 w 5866510"/>
              <a:gd name="connsiteY18" fmla="*/ 312396 h 4573754"/>
              <a:gd name="connsiteX19" fmla="*/ 1612583 w 5866510"/>
              <a:gd name="connsiteY19" fmla="*/ 312396 h 4573754"/>
              <a:gd name="connsiteX20" fmla="*/ 1612583 w 5866510"/>
              <a:gd name="connsiteY20" fmla="*/ 410622 h 4573754"/>
              <a:gd name="connsiteX21" fmla="*/ 1805652 w 5866510"/>
              <a:gd name="connsiteY21" fmla="*/ 273291 h 4573754"/>
              <a:gd name="connsiteX22" fmla="*/ 2929872 w 5866510"/>
              <a:gd name="connsiteY22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866510 w 5866510"/>
              <a:gd name="connsiteY4" fmla="*/ 312396 h 4573754"/>
              <a:gd name="connsiteX5" fmla="*/ 5866510 w 5866510"/>
              <a:gd name="connsiteY5" fmla="*/ 1797707 h 4573754"/>
              <a:gd name="connsiteX6" fmla="*/ 4699289 w 5866510"/>
              <a:gd name="connsiteY6" fmla="*/ 1794531 h 4573754"/>
              <a:gd name="connsiteX7" fmla="*/ 4288499 w 5866510"/>
              <a:gd name="connsiteY7" fmla="*/ 1665699 h 4573754"/>
              <a:gd name="connsiteX8" fmla="*/ 3847960 w 5866510"/>
              <a:gd name="connsiteY8" fmla="*/ 3617884 h 4573754"/>
              <a:gd name="connsiteX9" fmla="*/ 3841088 w 5866510"/>
              <a:gd name="connsiteY9" fmla="*/ 4310576 h 4573754"/>
              <a:gd name="connsiteX10" fmla="*/ 3417946 w 5866510"/>
              <a:gd name="connsiteY10" fmla="*/ 4475442 h 4573754"/>
              <a:gd name="connsiteX11" fmla="*/ 2926147 w 5866510"/>
              <a:gd name="connsiteY11" fmla="*/ 4573754 h 4573754"/>
              <a:gd name="connsiteX12" fmla="*/ 2460104 w 5866510"/>
              <a:gd name="connsiteY12" fmla="*/ 4476475 h 4573754"/>
              <a:gd name="connsiteX13" fmla="*/ 2065631 w 5866510"/>
              <a:gd name="connsiteY13" fmla="*/ 4354007 h 4573754"/>
              <a:gd name="connsiteX14" fmla="*/ 2016407 w 5866510"/>
              <a:gd name="connsiteY14" fmla="*/ 3618019 h 4573754"/>
              <a:gd name="connsiteX15" fmla="*/ 1569848 w 5866510"/>
              <a:gd name="connsiteY15" fmla="*/ 1659260 h 4573754"/>
              <a:gd name="connsiteX16" fmla="*/ 1173698 w 5866510"/>
              <a:gd name="connsiteY16" fmla="*/ 1797750 h 4573754"/>
              <a:gd name="connsiteX17" fmla="*/ 0 w 5866510"/>
              <a:gd name="connsiteY17" fmla="*/ 1797707 h 4573754"/>
              <a:gd name="connsiteX18" fmla="*/ 0 w 5866510"/>
              <a:gd name="connsiteY18" fmla="*/ 312396 h 4573754"/>
              <a:gd name="connsiteX19" fmla="*/ 1612583 w 5866510"/>
              <a:gd name="connsiteY19" fmla="*/ 312396 h 4573754"/>
              <a:gd name="connsiteX20" fmla="*/ 1612583 w 5866510"/>
              <a:gd name="connsiteY20" fmla="*/ 410622 h 4573754"/>
              <a:gd name="connsiteX21" fmla="*/ 1805652 w 5866510"/>
              <a:gd name="connsiteY21" fmla="*/ 273291 h 4573754"/>
              <a:gd name="connsiteX22" fmla="*/ 2929872 w 5866510"/>
              <a:gd name="connsiteY22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866510 w 5866510"/>
              <a:gd name="connsiteY4" fmla="*/ 312396 h 4573754"/>
              <a:gd name="connsiteX5" fmla="*/ 5866510 w 5866510"/>
              <a:gd name="connsiteY5" fmla="*/ 1797707 h 4573754"/>
              <a:gd name="connsiteX6" fmla="*/ 4699289 w 5866510"/>
              <a:gd name="connsiteY6" fmla="*/ 1794531 h 4573754"/>
              <a:gd name="connsiteX7" fmla="*/ 4288499 w 5866510"/>
              <a:gd name="connsiteY7" fmla="*/ 1665699 h 4573754"/>
              <a:gd name="connsiteX8" fmla="*/ 3847960 w 5866510"/>
              <a:gd name="connsiteY8" fmla="*/ 3617884 h 4573754"/>
              <a:gd name="connsiteX9" fmla="*/ 3841088 w 5866510"/>
              <a:gd name="connsiteY9" fmla="*/ 4310576 h 4573754"/>
              <a:gd name="connsiteX10" fmla="*/ 3417946 w 5866510"/>
              <a:gd name="connsiteY10" fmla="*/ 4475442 h 4573754"/>
              <a:gd name="connsiteX11" fmla="*/ 2926147 w 5866510"/>
              <a:gd name="connsiteY11" fmla="*/ 4573754 h 4573754"/>
              <a:gd name="connsiteX12" fmla="*/ 2460104 w 5866510"/>
              <a:gd name="connsiteY12" fmla="*/ 4476475 h 4573754"/>
              <a:gd name="connsiteX13" fmla="*/ 2065631 w 5866510"/>
              <a:gd name="connsiteY13" fmla="*/ 4354007 h 4573754"/>
              <a:gd name="connsiteX14" fmla="*/ 2016407 w 5866510"/>
              <a:gd name="connsiteY14" fmla="*/ 3618019 h 4573754"/>
              <a:gd name="connsiteX15" fmla="*/ 1569848 w 5866510"/>
              <a:gd name="connsiteY15" fmla="*/ 1659260 h 4573754"/>
              <a:gd name="connsiteX16" fmla="*/ 1173698 w 5866510"/>
              <a:gd name="connsiteY16" fmla="*/ 1797750 h 4573754"/>
              <a:gd name="connsiteX17" fmla="*/ 0 w 5866510"/>
              <a:gd name="connsiteY17" fmla="*/ 1797707 h 4573754"/>
              <a:gd name="connsiteX18" fmla="*/ 0 w 5866510"/>
              <a:gd name="connsiteY18" fmla="*/ 312396 h 4573754"/>
              <a:gd name="connsiteX19" fmla="*/ 1612583 w 5866510"/>
              <a:gd name="connsiteY19" fmla="*/ 312396 h 4573754"/>
              <a:gd name="connsiteX20" fmla="*/ 1612583 w 5866510"/>
              <a:gd name="connsiteY20" fmla="*/ 410622 h 4573754"/>
              <a:gd name="connsiteX21" fmla="*/ 1805652 w 5866510"/>
              <a:gd name="connsiteY21" fmla="*/ 273291 h 4573754"/>
              <a:gd name="connsiteX22" fmla="*/ 2929872 w 5866510"/>
              <a:gd name="connsiteY22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866510 w 5866510"/>
              <a:gd name="connsiteY4" fmla="*/ 312396 h 4573754"/>
              <a:gd name="connsiteX5" fmla="*/ 5866510 w 5866510"/>
              <a:gd name="connsiteY5" fmla="*/ 1797707 h 4573754"/>
              <a:gd name="connsiteX6" fmla="*/ 4699289 w 5866510"/>
              <a:gd name="connsiteY6" fmla="*/ 1794531 h 4573754"/>
              <a:gd name="connsiteX7" fmla="*/ 4288499 w 5866510"/>
              <a:gd name="connsiteY7" fmla="*/ 1665699 h 4573754"/>
              <a:gd name="connsiteX8" fmla="*/ 3847960 w 5866510"/>
              <a:gd name="connsiteY8" fmla="*/ 3617884 h 4573754"/>
              <a:gd name="connsiteX9" fmla="*/ 3841088 w 5866510"/>
              <a:gd name="connsiteY9" fmla="*/ 4310576 h 4573754"/>
              <a:gd name="connsiteX10" fmla="*/ 3417946 w 5866510"/>
              <a:gd name="connsiteY10" fmla="*/ 4475442 h 4573754"/>
              <a:gd name="connsiteX11" fmla="*/ 2926147 w 5866510"/>
              <a:gd name="connsiteY11" fmla="*/ 4573754 h 4573754"/>
              <a:gd name="connsiteX12" fmla="*/ 2460104 w 5866510"/>
              <a:gd name="connsiteY12" fmla="*/ 4476475 h 4573754"/>
              <a:gd name="connsiteX13" fmla="*/ 2065631 w 5866510"/>
              <a:gd name="connsiteY13" fmla="*/ 4354007 h 4573754"/>
              <a:gd name="connsiteX14" fmla="*/ 2016407 w 5866510"/>
              <a:gd name="connsiteY14" fmla="*/ 3618019 h 4573754"/>
              <a:gd name="connsiteX15" fmla="*/ 1569848 w 5866510"/>
              <a:gd name="connsiteY15" fmla="*/ 1659260 h 4573754"/>
              <a:gd name="connsiteX16" fmla="*/ 1173698 w 5866510"/>
              <a:gd name="connsiteY16" fmla="*/ 1797750 h 4573754"/>
              <a:gd name="connsiteX17" fmla="*/ 0 w 5866510"/>
              <a:gd name="connsiteY17" fmla="*/ 1797707 h 4573754"/>
              <a:gd name="connsiteX18" fmla="*/ 0 w 5866510"/>
              <a:gd name="connsiteY18" fmla="*/ 312396 h 4573754"/>
              <a:gd name="connsiteX19" fmla="*/ 1612583 w 5866510"/>
              <a:gd name="connsiteY19" fmla="*/ 312396 h 4573754"/>
              <a:gd name="connsiteX20" fmla="*/ 1612583 w 5866510"/>
              <a:gd name="connsiteY20" fmla="*/ 410622 h 4573754"/>
              <a:gd name="connsiteX21" fmla="*/ 1805652 w 5866510"/>
              <a:gd name="connsiteY21" fmla="*/ 273291 h 4573754"/>
              <a:gd name="connsiteX22" fmla="*/ 2929872 w 5866510"/>
              <a:gd name="connsiteY22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866510 w 5866510"/>
              <a:gd name="connsiteY4" fmla="*/ 312396 h 4573754"/>
              <a:gd name="connsiteX5" fmla="*/ 5866510 w 5866510"/>
              <a:gd name="connsiteY5" fmla="*/ 1797707 h 4573754"/>
              <a:gd name="connsiteX6" fmla="*/ 4699289 w 5866510"/>
              <a:gd name="connsiteY6" fmla="*/ 1794531 h 4573754"/>
              <a:gd name="connsiteX7" fmla="*/ 4288499 w 5866510"/>
              <a:gd name="connsiteY7" fmla="*/ 1665699 h 4573754"/>
              <a:gd name="connsiteX8" fmla="*/ 3847960 w 5866510"/>
              <a:gd name="connsiteY8" fmla="*/ 3617884 h 4573754"/>
              <a:gd name="connsiteX9" fmla="*/ 3841088 w 5866510"/>
              <a:gd name="connsiteY9" fmla="*/ 4310576 h 4573754"/>
              <a:gd name="connsiteX10" fmla="*/ 3417946 w 5866510"/>
              <a:gd name="connsiteY10" fmla="*/ 4475442 h 4573754"/>
              <a:gd name="connsiteX11" fmla="*/ 2926147 w 5866510"/>
              <a:gd name="connsiteY11" fmla="*/ 4573754 h 4573754"/>
              <a:gd name="connsiteX12" fmla="*/ 2460104 w 5866510"/>
              <a:gd name="connsiteY12" fmla="*/ 4476475 h 4573754"/>
              <a:gd name="connsiteX13" fmla="*/ 2065631 w 5866510"/>
              <a:gd name="connsiteY13" fmla="*/ 4354007 h 4573754"/>
              <a:gd name="connsiteX14" fmla="*/ 2016407 w 5866510"/>
              <a:gd name="connsiteY14" fmla="*/ 3618019 h 4573754"/>
              <a:gd name="connsiteX15" fmla="*/ 1569848 w 5866510"/>
              <a:gd name="connsiteY15" fmla="*/ 1659260 h 4573754"/>
              <a:gd name="connsiteX16" fmla="*/ 1173698 w 5866510"/>
              <a:gd name="connsiteY16" fmla="*/ 1797750 h 4573754"/>
              <a:gd name="connsiteX17" fmla="*/ 0 w 5866510"/>
              <a:gd name="connsiteY17" fmla="*/ 1797707 h 4573754"/>
              <a:gd name="connsiteX18" fmla="*/ 0 w 5866510"/>
              <a:gd name="connsiteY18" fmla="*/ 312396 h 4573754"/>
              <a:gd name="connsiteX19" fmla="*/ 1612583 w 5866510"/>
              <a:gd name="connsiteY19" fmla="*/ 312396 h 4573754"/>
              <a:gd name="connsiteX20" fmla="*/ 1612583 w 5866510"/>
              <a:gd name="connsiteY20" fmla="*/ 410622 h 4573754"/>
              <a:gd name="connsiteX21" fmla="*/ 1805652 w 5866510"/>
              <a:gd name="connsiteY21" fmla="*/ 273291 h 4573754"/>
              <a:gd name="connsiteX22" fmla="*/ 2929872 w 5866510"/>
              <a:gd name="connsiteY22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866510 w 5866510"/>
              <a:gd name="connsiteY4" fmla="*/ 312396 h 4573754"/>
              <a:gd name="connsiteX5" fmla="*/ 5866510 w 5866510"/>
              <a:gd name="connsiteY5" fmla="*/ 1797707 h 4573754"/>
              <a:gd name="connsiteX6" fmla="*/ 4699289 w 5866510"/>
              <a:gd name="connsiteY6" fmla="*/ 1794531 h 4573754"/>
              <a:gd name="connsiteX7" fmla="*/ 4288499 w 5866510"/>
              <a:gd name="connsiteY7" fmla="*/ 1665699 h 4573754"/>
              <a:gd name="connsiteX8" fmla="*/ 3847960 w 5866510"/>
              <a:gd name="connsiteY8" fmla="*/ 3617884 h 4573754"/>
              <a:gd name="connsiteX9" fmla="*/ 3841088 w 5866510"/>
              <a:gd name="connsiteY9" fmla="*/ 4310576 h 4573754"/>
              <a:gd name="connsiteX10" fmla="*/ 3417946 w 5866510"/>
              <a:gd name="connsiteY10" fmla="*/ 4475442 h 4573754"/>
              <a:gd name="connsiteX11" fmla="*/ 2926147 w 5866510"/>
              <a:gd name="connsiteY11" fmla="*/ 4573754 h 4573754"/>
              <a:gd name="connsiteX12" fmla="*/ 2460104 w 5866510"/>
              <a:gd name="connsiteY12" fmla="*/ 4476475 h 4573754"/>
              <a:gd name="connsiteX13" fmla="*/ 2065631 w 5866510"/>
              <a:gd name="connsiteY13" fmla="*/ 4354007 h 4573754"/>
              <a:gd name="connsiteX14" fmla="*/ 2016407 w 5866510"/>
              <a:gd name="connsiteY14" fmla="*/ 3618019 h 4573754"/>
              <a:gd name="connsiteX15" fmla="*/ 1569848 w 5866510"/>
              <a:gd name="connsiteY15" fmla="*/ 1659260 h 4573754"/>
              <a:gd name="connsiteX16" fmla="*/ 1173698 w 5866510"/>
              <a:gd name="connsiteY16" fmla="*/ 1797750 h 4573754"/>
              <a:gd name="connsiteX17" fmla="*/ 0 w 5866510"/>
              <a:gd name="connsiteY17" fmla="*/ 1797707 h 4573754"/>
              <a:gd name="connsiteX18" fmla="*/ 0 w 5866510"/>
              <a:gd name="connsiteY18" fmla="*/ 312396 h 4573754"/>
              <a:gd name="connsiteX19" fmla="*/ 1612583 w 5866510"/>
              <a:gd name="connsiteY19" fmla="*/ 312396 h 4573754"/>
              <a:gd name="connsiteX20" fmla="*/ 1612583 w 5866510"/>
              <a:gd name="connsiteY20" fmla="*/ 410622 h 4573754"/>
              <a:gd name="connsiteX21" fmla="*/ 1805652 w 5866510"/>
              <a:gd name="connsiteY21" fmla="*/ 273291 h 4573754"/>
              <a:gd name="connsiteX22" fmla="*/ 2929872 w 5866510"/>
              <a:gd name="connsiteY22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866510 w 5866510"/>
              <a:gd name="connsiteY4" fmla="*/ 312396 h 4573754"/>
              <a:gd name="connsiteX5" fmla="*/ 5866510 w 5866510"/>
              <a:gd name="connsiteY5" fmla="*/ 1797707 h 4573754"/>
              <a:gd name="connsiteX6" fmla="*/ 4699289 w 5866510"/>
              <a:gd name="connsiteY6" fmla="*/ 1794531 h 4573754"/>
              <a:gd name="connsiteX7" fmla="*/ 4288499 w 5866510"/>
              <a:gd name="connsiteY7" fmla="*/ 1665699 h 4573754"/>
              <a:gd name="connsiteX8" fmla="*/ 3847960 w 5866510"/>
              <a:gd name="connsiteY8" fmla="*/ 3617884 h 4573754"/>
              <a:gd name="connsiteX9" fmla="*/ 3841088 w 5866510"/>
              <a:gd name="connsiteY9" fmla="*/ 4310576 h 4573754"/>
              <a:gd name="connsiteX10" fmla="*/ 3417946 w 5866510"/>
              <a:gd name="connsiteY10" fmla="*/ 4475442 h 4573754"/>
              <a:gd name="connsiteX11" fmla="*/ 2926147 w 5866510"/>
              <a:gd name="connsiteY11" fmla="*/ 4573754 h 4573754"/>
              <a:gd name="connsiteX12" fmla="*/ 2460104 w 5866510"/>
              <a:gd name="connsiteY12" fmla="*/ 4476475 h 4573754"/>
              <a:gd name="connsiteX13" fmla="*/ 2065631 w 5866510"/>
              <a:gd name="connsiteY13" fmla="*/ 4354007 h 4573754"/>
              <a:gd name="connsiteX14" fmla="*/ 2016407 w 5866510"/>
              <a:gd name="connsiteY14" fmla="*/ 3618019 h 4573754"/>
              <a:gd name="connsiteX15" fmla="*/ 1569848 w 5866510"/>
              <a:gd name="connsiteY15" fmla="*/ 1659260 h 4573754"/>
              <a:gd name="connsiteX16" fmla="*/ 1173698 w 5866510"/>
              <a:gd name="connsiteY16" fmla="*/ 1797750 h 4573754"/>
              <a:gd name="connsiteX17" fmla="*/ 0 w 5866510"/>
              <a:gd name="connsiteY17" fmla="*/ 1797707 h 4573754"/>
              <a:gd name="connsiteX18" fmla="*/ 0 w 5866510"/>
              <a:gd name="connsiteY18" fmla="*/ 312396 h 4573754"/>
              <a:gd name="connsiteX19" fmla="*/ 1612583 w 5866510"/>
              <a:gd name="connsiteY19" fmla="*/ 312396 h 4573754"/>
              <a:gd name="connsiteX20" fmla="*/ 1612583 w 5866510"/>
              <a:gd name="connsiteY20" fmla="*/ 410622 h 4573754"/>
              <a:gd name="connsiteX21" fmla="*/ 1805652 w 5866510"/>
              <a:gd name="connsiteY21" fmla="*/ 273291 h 4573754"/>
              <a:gd name="connsiteX22" fmla="*/ 2929872 w 5866510"/>
              <a:gd name="connsiteY22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866510 w 5866510"/>
              <a:gd name="connsiteY4" fmla="*/ 312396 h 4573754"/>
              <a:gd name="connsiteX5" fmla="*/ 5866510 w 5866510"/>
              <a:gd name="connsiteY5" fmla="*/ 1797707 h 4573754"/>
              <a:gd name="connsiteX6" fmla="*/ 4699289 w 5866510"/>
              <a:gd name="connsiteY6" fmla="*/ 1794531 h 4573754"/>
              <a:gd name="connsiteX7" fmla="*/ 4288499 w 5866510"/>
              <a:gd name="connsiteY7" fmla="*/ 1665699 h 4573754"/>
              <a:gd name="connsiteX8" fmla="*/ 3847960 w 5866510"/>
              <a:gd name="connsiteY8" fmla="*/ 3617884 h 4573754"/>
              <a:gd name="connsiteX9" fmla="*/ 3841088 w 5866510"/>
              <a:gd name="connsiteY9" fmla="*/ 4310576 h 4573754"/>
              <a:gd name="connsiteX10" fmla="*/ 3417946 w 5866510"/>
              <a:gd name="connsiteY10" fmla="*/ 4475442 h 4573754"/>
              <a:gd name="connsiteX11" fmla="*/ 2926147 w 5866510"/>
              <a:gd name="connsiteY11" fmla="*/ 4573754 h 4573754"/>
              <a:gd name="connsiteX12" fmla="*/ 2460104 w 5866510"/>
              <a:gd name="connsiteY12" fmla="*/ 4476475 h 4573754"/>
              <a:gd name="connsiteX13" fmla="*/ 2065631 w 5866510"/>
              <a:gd name="connsiteY13" fmla="*/ 4354007 h 4573754"/>
              <a:gd name="connsiteX14" fmla="*/ 2016407 w 5866510"/>
              <a:gd name="connsiteY14" fmla="*/ 3618019 h 4573754"/>
              <a:gd name="connsiteX15" fmla="*/ 1569848 w 5866510"/>
              <a:gd name="connsiteY15" fmla="*/ 1659260 h 4573754"/>
              <a:gd name="connsiteX16" fmla="*/ 1173698 w 5866510"/>
              <a:gd name="connsiteY16" fmla="*/ 1797750 h 4573754"/>
              <a:gd name="connsiteX17" fmla="*/ 0 w 5866510"/>
              <a:gd name="connsiteY17" fmla="*/ 1797707 h 4573754"/>
              <a:gd name="connsiteX18" fmla="*/ 0 w 5866510"/>
              <a:gd name="connsiteY18" fmla="*/ 312396 h 4573754"/>
              <a:gd name="connsiteX19" fmla="*/ 1612583 w 5866510"/>
              <a:gd name="connsiteY19" fmla="*/ 312396 h 4573754"/>
              <a:gd name="connsiteX20" fmla="*/ 1612583 w 5866510"/>
              <a:gd name="connsiteY20" fmla="*/ 410622 h 4573754"/>
              <a:gd name="connsiteX21" fmla="*/ 1805652 w 5866510"/>
              <a:gd name="connsiteY21" fmla="*/ 273291 h 4573754"/>
              <a:gd name="connsiteX22" fmla="*/ 2929872 w 5866510"/>
              <a:gd name="connsiteY22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866510 w 5866510"/>
              <a:gd name="connsiteY4" fmla="*/ 312396 h 4573754"/>
              <a:gd name="connsiteX5" fmla="*/ 5866510 w 5866510"/>
              <a:gd name="connsiteY5" fmla="*/ 1797707 h 4573754"/>
              <a:gd name="connsiteX6" fmla="*/ 4699289 w 5866510"/>
              <a:gd name="connsiteY6" fmla="*/ 1794531 h 4573754"/>
              <a:gd name="connsiteX7" fmla="*/ 4288499 w 5866510"/>
              <a:gd name="connsiteY7" fmla="*/ 1665699 h 4573754"/>
              <a:gd name="connsiteX8" fmla="*/ 3847960 w 5866510"/>
              <a:gd name="connsiteY8" fmla="*/ 3617884 h 4573754"/>
              <a:gd name="connsiteX9" fmla="*/ 3841088 w 5866510"/>
              <a:gd name="connsiteY9" fmla="*/ 4310576 h 4573754"/>
              <a:gd name="connsiteX10" fmla="*/ 3417946 w 5866510"/>
              <a:gd name="connsiteY10" fmla="*/ 4475442 h 4573754"/>
              <a:gd name="connsiteX11" fmla="*/ 2926147 w 5866510"/>
              <a:gd name="connsiteY11" fmla="*/ 4573754 h 4573754"/>
              <a:gd name="connsiteX12" fmla="*/ 2460104 w 5866510"/>
              <a:gd name="connsiteY12" fmla="*/ 4476475 h 4573754"/>
              <a:gd name="connsiteX13" fmla="*/ 2065631 w 5866510"/>
              <a:gd name="connsiteY13" fmla="*/ 4354007 h 4573754"/>
              <a:gd name="connsiteX14" fmla="*/ 2016407 w 5866510"/>
              <a:gd name="connsiteY14" fmla="*/ 3618019 h 4573754"/>
              <a:gd name="connsiteX15" fmla="*/ 1569848 w 5866510"/>
              <a:gd name="connsiteY15" fmla="*/ 1659260 h 4573754"/>
              <a:gd name="connsiteX16" fmla="*/ 1173698 w 5866510"/>
              <a:gd name="connsiteY16" fmla="*/ 1797750 h 4573754"/>
              <a:gd name="connsiteX17" fmla="*/ 0 w 5866510"/>
              <a:gd name="connsiteY17" fmla="*/ 1797707 h 4573754"/>
              <a:gd name="connsiteX18" fmla="*/ 0 w 5866510"/>
              <a:gd name="connsiteY18" fmla="*/ 312396 h 4573754"/>
              <a:gd name="connsiteX19" fmla="*/ 1612583 w 5866510"/>
              <a:gd name="connsiteY19" fmla="*/ 312396 h 4573754"/>
              <a:gd name="connsiteX20" fmla="*/ 1612583 w 5866510"/>
              <a:gd name="connsiteY20" fmla="*/ 410622 h 4573754"/>
              <a:gd name="connsiteX21" fmla="*/ 1805652 w 5866510"/>
              <a:gd name="connsiteY21" fmla="*/ 273291 h 4573754"/>
              <a:gd name="connsiteX22" fmla="*/ 2929872 w 5866510"/>
              <a:gd name="connsiteY22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866510 w 5866510"/>
              <a:gd name="connsiteY4" fmla="*/ 312396 h 4573754"/>
              <a:gd name="connsiteX5" fmla="*/ 5866510 w 5866510"/>
              <a:gd name="connsiteY5" fmla="*/ 1797707 h 4573754"/>
              <a:gd name="connsiteX6" fmla="*/ 4699289 w 5866510"/>
              <a:gd name="connsiteY6" fmla="*/ 1794531 h 4573754"/>
              <a:gd name="connsiteX7" fmla="*/ 4288499 w 5866510"/>
              <a:gd name="connsiteY7" fmla="*/ 1665699 h 4573754"/>
              <a:gd name="connsiteX8" fmla="*/ 3847960 w 5866510"/>
              <a:gd name="connsiteY8" fmla="*/ 3617884 h 4573754"/>
              <a:gd name="connsiteX9" fmla="*/ 3841088 w 5866510"/>
              <a:gd name="connsiteY9" fmla="*/ 4310576 h 4573754"/>
              <a:gd name="connsiteX10" fmla="*/ 3417946 w 5866510"/>
              <a:gd name="connsiteY10" fmla="*/ 4475442 h 4573754"/>
              <a:gd name="connsiteX11" fmla="*/ 2926147 w 5866510"/>
              <a:gd name="connsiteY11" fmla="*/ 4573754 h 4573754"/>
              <a:gd name="connsiteX12" fmla="*/ 2460104 w 5866510"/>
              <a:gd name="connsiteY12" fmla="*/ 4476475 h 4573754"/>
              <a:gd name="connsiteX13" fmla="*/ 2065631 w 5866510"/>
              <a:gd name="connsiteY13" fmla="*/ 4354007 h 4573754"/>
              <a:gd name="connsiteX14" fmla="*/ 2016407 w 5866510"/>
              <a:gd name="connsiteY14" fmla="*/ 3618019 h 4573754"/>
              <a:gd name="connsiteX15" fmla="*/ 1569848 w 5866510"/>
              <a:gd name="connsiteY15" fmla="*/ 1659260 h 4573754"/>
              <a:gd name="connsiteX16" fmla="*/ 1173698 w 5866510"/>
              <a:gd name="connsiteY16" fmla="*/ 1797750 h 4573754"/>
              <a:gd name="connsiteX17" fmla="*/ 0 w 5866510"/>
              <a:gd name="connsiteY17" fmla="*/ 1797707 h 4573754"/>
              <a:gd name="connsiteX18" fmla="*/ 0 w 5866510"/>
              <a:gd name="connsiteY18" fmla="*/ 312396 h 4573754"/>
              <a:gd name="connsiteX19" fmla="*/ 1612583 w 5866510"/>
              <a:gd name="connsiteY19" fmla="*/ 312396 h 4573754"/>
              <a:gd name="connsiteX20" fmla="*/ 1612583 w 5866510"/>
              <a:gd name="connsiteY20" fmla="*/ 410622 h 4573754"/>
              <a:gd name="connsiteX21" fmla="*/ 1805652 w 5866510"/>
              <a:gd name="connsiteY21" fmla="*/ 273291 h 4573754"/>
              <a:gd name="connsiteX22" fmla="*/ 2929872 w 5866510"/>
              <a:gd name="connsiteY22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866510 w 5866510"/>
              <a:gd name="connsiteY4" fmla="*/ 312396 h 4573754"/>
              <a:gd name="connsiteX5" fmla="*/ 5866510 w 5866510"/>
              <a:gd name="connsiteY5" fmla="*/ 1797707 h 4573754"/>
              <a:gd name="connsiteX6" fmla="*/ 4699289 w 5866510"/>
              <a:gd name="connsiteY6" fmla="*/ 1794531 h 4573754"/>
              <a:gd name="connsiteX7" fmla="*/ 4288499 w 5866510"/>
              <a:gd name="connsiteY7" fmla="*/ 1656054 h 4573754"/>
              <a:gd name="connsiteX8" fmla="*/ 3847960 w 5866510"/>
              <a:gd name="connsiteY8" fmla="*/ 3617884 h 4573754"/>
              <a:gd name="connsiteX9" fmla="*/ 3841088 w 5866510"/>
              <a:gd name="connsiteY9" fmla="*/ 4310576 h 4573754"/>
              <a:gd name="connsiteX10" fmla="*/ 3417946 w 5866510"/>
              <a:gd name="connsiteY10" fmla="*/ 4475442 h 4573754"/>
              <a:gd name="connsiteX11" fmla="*/ 2926147 w 5866510"/>
              <a:gd name="connsiteY11" fmla="*/ 4573754 h 4573754"/>
              <a:gd name="connsiteX12" fmla="*/ 2460104 w 5866510"/>
              <a:gd name="connsiteY12" fmla="*/ 4476475 h 4573754"/>
              <a:gd name="connsiteX13" fmla="*/ 2065631 w 5866510"/>
              <a:gd name="connsiteY13" fmla="*/ 4354007 h 4573754"/>
              <a:gd name="connsiteX14" fmla="*/ 2016407 w 5866510"/>
              <a:gd name="connsiteY14" fmla="*/ 3618019 h 4573754"/>
              <a:gd name="connsiteX15" fmla="*/ 1569848 w 5866510"/>
              <a:gd name="connsiteY15" fmla="*/ 1659260 h 4573754"/>
              <a:gd name="connsiteX16" fmla="*/ 1173698 w 5866510"/>
              <a:gd name="connsiteY16" fmla="*/ 1797750 h 4573754"/>
              <a:gd name="connsiteX17" fmla="*/ 0 w 5866510"/>
              <a:gd name="connsiteY17" fmla="*/ 1797707 h 4573754"/>
              <a:gd name="connsiteX18" fmla="*/ 0 w 5866510"/>
              <a:gd name="connsiteY18" fmla="*/ 312396 h 4573754"/>
              <a:gd name="connsiteX19" fmla="*/ 1612583 w 5866510"/>
              <a:gd name="connsiteY19" fmla="*/ 312396 h 4573754"/>
              <a:gd name="connsiteX20" fmla="*/ 1612583 w 5866510"/>
              <a:gd name="connsiteY20" fmla="*/ 410622 h 4573754"/>
              <a:gd name="connsiteX21" fmla="*/ 1805652 w 5866510"/>
              <a:gd name="connsiteY21" fmla="*/ 273291 h 4573754"/>
              <a:gd name="connsiteX22" fmla="*/ 2929872 w 5866510"/>
              <a:gd name="connsiteY22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866510 w 5866510"/>
              <a:gd name="connsiteY4" fmla="*/ 312396 h 4573754"/>
              <a:gd name="connsiteX5" fmla="*/ 5866510 w 5866510"/>
              <a:gd name="connsiteY5" fmla="*/ 1797707 h 4573754"/>
              <a:gd name="connsiteX6" fmla="*/ 4699289 w 5866510"/>
              <a:gd name="connsiteY6" fmla="*/ 1794531 h 4573754"/>
              <a:gd name="connsiteX7" fmla="*/ 4288499 w 5866510"/>
              <a:gd name="connsiteY7" fmla="*/ 1656054 h 4573754"/>
              <a:gd name="connsiteX8" fmla="*/ 3847960 w 5866510"/>
              <a:gd name="connsiteY8" fmla="*/ 3617884 h 4573754"/>
              <a:gd name="connsiteX9" fmla="*/ 3841088 w 5866510"/>
              <a:gd name="connsiteY9" fmla="*/ 4310576 h 4573754"/>
              <a:gd name="connsiteX10" fmla="*/ 3417946 w 5866510"/>
              <a:gd name="connsiteY10" fmla="*/ 4475442 h 4573754"/>
              <a:gd name="connsiteX11" fmla="*/ 2926147 w 5866510"/>
              <a:gd name="connsiteY11" fmla="*/ 4573754 h 4573754"/>
              <a:gd name="connsiteX12" fmla="*/ 2460104 w 5866510"/>
              <a:gd name="connsiteY12" fmla="*/ 4476475 h 4573754"/>
              <a:gd name="connsiteX13" fmla="*/ 2065631 w 5866510"/>
              <a:gd name="connsiteY13" fmla="*/ 4354007 h 4573754"/>
              <a:gd name="connsiteX14" fmla="*/ 2016407 w 5866510"/>
              <a:gd name="connsiteY14" fmla="*/ 3618019 h 4573754"/>
              <a:gd name="connsiteX15" fmla="*/ 1569848 w 5866510"/>
              <a:gd name="connsiteY15" fmla="*/ 1659260 h 4573754"/>
              <a:gd name="connsiteX16" fmla="*/ 1173698 w 5866510"/>
              <a:gd name="connsiteY16" fmla="*/ 1797750 h 4573754"/>
              <a:gd name="connsiteX17" fmla="*/ 0 w 5866510"/>
              <a:gd name="connsiteY17" fmla="*/ 1797707 h 4573754"/>
              <a:gd name="connsiteX18" fmla="*/ 0 w 5866510"/>
              <a:gd name="connsiteY18" fmla="*/ 312396 h 4573754"/>
              <a:gd name="connsiteX19" fmla="*/ 1612583 w 5866510"/>
              <a:gd name="connsiteY19" fmla="*/ 312396 h 4573754"/>
              <a:gd name="connsiteX20" fmla="*/ 1612583 w 5866510"/>
              <a:gd name="connsiteY20" fmla="*/ 410622 h 4573754"/>
              <a:gd name="connsiteX21" fmla="*/ 1805652 w 5866510"/>
              <a:gd name="connsiteY21" fmla="*/ 273291 h 4573754"/>
              <a:gd name="connsiteX22" fmla="*/ 2929872 w 5866510"/>
              <a:gd name="connsiteY22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866510 w 5866510"/>
              <a:gd name="connsiteY4" fmla="*/ 312396 h 4573754"/>
              <a:gd name="connsiteX5" fmla="*/ 5866510 w 5866510"/>
              <a:gd name="connsiteY5" fmla="*/ 1797707 h 4573754"/>
              <a:gd name="connsiteX6" fmla="*/ 4699289 w 5866510"/>
              <a:gd name="connsiteY6" fmla="*/ 1794531 h 4573754"/>
              <a:gd name="connsiteX7" fmla="*/ 4288499 w 5866510"/>
              <a:gd name="connsiteY7" fmla="*/ 1656054 h 4573754"/>
              <a:gd name="connsiteX8" fmla="*/ 3847960 w 5866510"/>
              <a:gd name="connsiteY8" fmla="*/ 3617884 h 4573754"/>
              <a:gd name="connsiteX9" fmla="*/ 3841088 w 5866510"/>
              <a:gd name="connsiteY9" fmla="*/ 4310576 h 4573754"/>
              <a:gd name="connsiteX10" fmla="*/ 3417946 w 5866510"/>
              <a:gd name="connsiteY10" fmla="*/ 4475442 h 4573754"/>
              <a:gd name="connsiteX11" fmla="*/ 2926147 w 5866510"/>
              <a:gd name="connsiteY11" fmla="*/ 4573754 h 4573754"/>
              <a:gd name="connsiteX12" fmla="*/ 2460104 w 5866510"/>
              <a:gd name="connsiteY12" fmla="*/ 4476475 h 4573754"/>
              <a:gd name="connsiteX13" fmla="*/ 2065631 w 5866510"/>
              <a:gd name="connsiteY13" fmla="*/ 4354007 h 4573754"/>
              <a:gd name="connsiteX14" fmla="*/ 2016407 w 5866510"/>
              <a:gd name="connsiteY14" fmla="*/ 3618019 h 4573754"/>
              <a:gd name="connsiteX15" fmla="*/ 1569848 w 5866510"/>
              <a:gd name="connsiteY15" fmla="*/ 1659260 h 4573754"/>
              <a:gd name="connsiteX16" fmla="*/ 1173698 w 5866510"/>
              <a:gd name="connsiteY16" fmla="*/ 1797750 h 4573754"/>
              <a:gd name="connsiteX17" fmla="*/ 0 w 5866510"/>
              <a:gd name="connsiteY17" fmla="*/ 1797707 h 4573754"/>
              <a:gd name="connsiteX18" fmla="*/ 0 w 5866510"/>
              <a:gd name="connsiteY18" fmla="*/ 312396 h 4573754"/>
              <a:gd name="connsiteX19" fmla="*/ 1612583 w 5866510"/>
              <a:gd name="connsiteY19" fmla="*/ 312396 h 4573754"/>
              <a:gd name="connsiteX20" fmla="*/ 1612583 w 5866510"/>
              <a:gd name="connsiteY20" fmla="*/ 410622 h 4573754"/>
              <a:gd name="connsiteX21" fmla="*/ 1805652 w 5866510"/>
              <a:gd name="connsiteY21" fmla="*/ 273291 h 4573754"/>
              <a:gd name="connsiteX22" fmla="*/ 2929872 w 5866510"/>
              <a:gd name="connsiteY22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866510 w 5866510"/>
              <a:gd name="connsiteY4" fmla="*/ 312396 h 4573754"/>
              <a:gd name="connsiteX5" fmla="*/ 5864990 w 5866510"/>
              <a:gd name="connsiteY5" fmla="*/ 770647 h 4573754"/>
              <a:gd name="connsiteX6" fmla="*/ 5866510 w 5866510"/>
              <a:gd name="connsiteY6" fmla="*/ 1797707 h 4573754"/>
              <a:gd name="connsiteX7" fmla="*/ 4699289 w 5866510"/>
              <a:gd name="connsiteY7" fmla="*/ 1794531 h 4573754"/>
              <a:gd name="connsiteX8" fmla="*/ 4288499 w 5866510"/>
              <a:gd name="connsiteY8" fmla="*/ 1656054 h 4573754"/>
              <a:gd name="connsiteX9" fmla="*/ 3847960 w 5866510"/>
              <a:gd name="connsiteY9" fmla="*/ 3617884 h 4573754"/>
              <a:gd name="connsiteX10" fmla="*/ 3841088 w 5866510"/>
              <a:gd name="connsiteY10" fmla="*/ 4310576 h 4573754"/>
              <a:gd name="connsiteX11" fmla="*/ 3417946 w 5866510"/>
              <a:gd name="connsiteY11" fmla="*/ 4475442 h 4573754"/>
              <a:gd name="connsiteX12" fmla="*/ 2926147 w 5866510"/>
              <a:gd name="connsiteY12" fmla="*/ 4573754 h 4573754"/>
              <a:gd name="connsiteX13" fmla="*/ 2460104 w 5866510"/>
              <a:gd name="connsiteY13" fmla="*/ 4476475 h 4573754"/>
              <a:gd name="connsiteX14" fmla="*/ 2065631 w 5866510"/>
              <a:gd name="connsiteY14" fmla="*/ 4354007 h 4573754"/>
              <a:gd name="connsiteX15" fmla="*/ 2016407 w 5866510"/>
              <a:gd name="connsiteY15" fmla="*/ 3618019 h 4573754"/>
              <a:gd name="connsiteX16" fmla="*/ 1569848 w 5866510"/>
              <a:gd name="connsiteY16" fmla="*/ 1659260 h 4573754"/>
              <a:gd name="connsiteX17" fmla="*/ 1173698 w 5866510"/>
              <a:gd name="connsiteY17" fmla="*/ 1797750 h 4573754"/>
              <a:gd name="connsiteX18" fmla="*/ 0 w 5866510"/>
              <a:gd name="connsiteY18" fmla="*/ 1797707 h 4573754"/>
              <a:gd name="connsiteX19" fmla="*/ 0 w 5866510"/>
              <a:gd name="connsiteY19" fmla="*/ 312396 h 4573754"/>
              <a:gd name="connsiteX20" fmla="*/ 1612583 w 5866510"/>
              <a:gd name="connsiteY20" fmla="*/ 312396 h 4573754"/>
              <a:gd name="connsiteX21" fmla="*/ 1612583 w 5866510"/>
              <a:gd name="connsiteY21" fmla="*/ 410622 h 4573754"/>
              <a:gd name="connsiteX22" fmla="*/ 1805652 w 5866510"/>
              <a:gd name="connsiteY22" fmla="*/ 273291 h 4573754"/>
              <a:gd name="connsiteX23" fmla="*/ 2929872 w 5866510"/>
              <a:gd name="connsiteY23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286256 w 5866510"/>
              <a:gd name="connsiteY4" fmla="*/ 309588 h 4573754"/>
              <a:gd name="connsiteX5" fmla="*/ 5866510 w 5866510"/>
              <a:gd name="connsiteY5" fmla="*/ 312396 h 4573754"/>
              <a:gd name="connsiteX6" fmla="*/ 5864990 w 5866510"/>
              <a:gd name="connsiteY6" fmla="*/ 770647 h 4573754"/>
              <a:gd name="connsiteX7" fmla="*/ 5866510 w 5866510"/>
              <a:gd name="connsiteY7" fmla="*/ 1797707 h 4573754"/>
              <a:gd name="connsiteX8" fmla="*/ 4699289 w 5866510"/>
              <a:gd name="connsiteY8" fmla="*/ 1794531 h 4573754"/>
              <a:gd name="connsiteX9" fmla="*/ 4288499 w 5866510"/>
              <a:gd name="connsiteY9" fmla="*/ 1656054 h 4573754"/>
              <a:gd name="connsiteX10" fmla="*/ 3847960 w 5866510"/>
              <a:gd name="connsiteY10" fmla="*/ 3617884 h 4573754"/>
              <a:gd name="connsiteX11" fmla="*/ 3841088 w 5866510"/>
              <a:gd name="connsiteY11" fmla="*/ 4310576 h 4573754"/>
              <a:gd name="connsiteX12" fmla="*/ 3417946 w 5866510"/>
              <a:gd name="connsiteY12" fmla="*/ 4475442 h 4573754"/>
              <a:gd name="connsiteX13" fmla="*/ 2926147 w 5866510"/>
              <a:gd name="connsiteY13" fmla="*/ 4573754 h 4573754"/>
              <a:gd name="connsiteX14" fmla="*/ 2460104 w 5866510"/>
              <a:gd name="connsiteY14" fmla="*/ 4476475 h 4573754"/>
              <a:gd name="connsiteX15" fmla="*/ 2065631 w 5866510"/>
              <a:gd name="connsiteY15" fmla="*/ 4354007 h 4573754"/>
              <a:gd name="connsiteX16" fmla="*/ 2016407 w 5866510"/>
              <a:gd name="connsiteY16" fmla="*/ 3618019 h 4573754"/>
              <a:gd name="connsiteX17" fmla="*/ 1569848 w 5866510"/>
              <a:gd name="connsiteY17" fmla="*/ 1659260 h 4573754"/>
              <a:gd name="connsiteX18" fmla="*/ 1173698 w 5866510"/>
              <a:gd name="connsiteY18" fmla="*/ 1797750 h 4573754"/>
              <a:gd name="connsiteX19" fmla="*/ 0 w 5866510"/>
              <a:gd name="connsiteY19" fmla="*/ 1797707 h 4573754"/>
              <a:gd name="connsiteX20" fmla="*/ 0 w 5866510"/>
              <a:gd name="connsiteY20" fmla="*/ 312396 h 4573754"/>
              <a:gd name="connsiteX21" fmla="*/ 1612583 w 5866510"/>
              <a:gd name="connsiteY21" fmla="*/ 312396 h 4573754"/>
              <a:gd name="connsiteX22" fmla="*/ 1612583 w 5866510"/>
              <a:gd name="connsiteY22" fmla="*/ 410622 h 4573754"/>
              <a:gd name="connsiteX23" fmla="*/ 1805652 w 5866510"/>
              <a:gd name="connsiteY23" fmla="*/ 273291 h 4573754"/>
              <a:gd name="connsiteX24" fmla="*/ 2929872 w 5866510"/>
              <a:gd name="connsiteY24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286256 w 5866510"/>
              <a:gd name="connsiteY4" fmla="*/ 309588 h 4573754"/>
              <a:gd name="connsiteX5" fmla="*/ 5866510 w 5866510"/>
              <a:gd name="connsiteY5" fmla="*/ 312396 h 4573754"/>
              <a:gd name="connsiteX6" fmla="*/ 5864990 w 5866510"/>
              <a:gd name="connsiteY6" fmla="*/ 770647 h 4573754"/>
              <a:gd name="connsiteX7" fmla="*/ 5442105 w 5866510"/>
              <a:gd name="connsiteY7" fmla="*/ 1462042 h 4573754"/>
              <a:gd name="connsiteX8" fmla="*/ 4699289 w 5866510"/>
              <a:gd name="connsiteY8" fmla="*/ 1794531 h 4573754"/>
              <a:gd name="connsiteX9" fmla="*/ 4288499 w 5866510"/>
              <a:gd name="connsiteY9" fmla="*/ 1656054 h 4573754"/>
              <a:gd name="connsiteX10" fmla="*/ 3847960 w 5866510"/>
              <a:gd name="connsiteY10" fmla="*/ 3617884 h 4573754"/>
              <a:gd name="connsiteX11" fmla="*/ 3841088 w 5866510"/>
              <a:gd name="connsiteY11" fmla="*/ 4310576 h 4573754"/>
              <a:gd name="connsiteX12" fmla="*/ 3417946 w 5866510"/>
              <a:gd name="connsiteY12" fmla="*/ 4475442 h 4573754"/>
              <a:gd name="connsiteX13" fmla="*/ 2926147 w 5866510"/>
              <a:gd name="connsiteY13" fmla="*/ 4573754 h 4573754"/>
              <a:gd name="connsiteX14" fmla="*/ 2460104 w 5866510"/>
              <a:gd name="connsiteY14" fmla="*/ 4476475 h 4573754"/>
              <a:gd name="connsiteX15" fmla="*/ 2065631 w 5866510"/>
              <a:gd name="connsiteY15" fmla="*/ 4354007 h 4573754"/>
              <a:gd name="connsiteX16" fmla="*/ 2016407 w 5866510"/>
              <a:gd name="connsiteY16" fmla="*/ 3618019 h 4573754"/>
              <a:gd name="connsiteX17" fmla="*/ 1569848 w 5866510"/>
              <a:gd name="connsiteY17" fmla="*/ 1659260 h 4573754"/>
              <a:gd name="connsiteX18" fmla="*/ 1173698 w 5866510"/>
              <a:gd name="connsiteY18" fmla="*/ 1797750 h 4573754"/>
              <a:gd name="connsiteX19" fmla="*/ 0 w 5866510"/>
              <a:gd name="connsiteY19" fmla="*/ 1797707 h 4573754"/>
              <a:gd name="connsiteX20" fmla="*/ 0 w 5866510"/>
              <a:gd name="connsiteY20" fmla="*/ 312396 h 4573754"/>
              <a:gd name="connsiteX21" fmla="*/ 1612583 w 5866510"/>
              <a:gd name="connsiteY21" fmla="*/ 312396 h 4573754"/>
              <a:gd name="connsiteX22" fmla="*/ 1612583 w 5866510"/>
              <a:gd name="connsiteY22" fmla="*/ 410622 h 4573754"/>
              <a:gd name="connsiteX23" fmla="*/ 1805652 w 5866510"/>
              <a:gd name="connsiteY23" fmla="*/ 273291 h 4573754"/>
              <a:gd name="connsiteX24" fmla="*/ 2929872 w 5866510"/>
              <a:gd name="connsiteY24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286256 w 5866510"/>
              <a:gd name="connsiteY4" fmla="*/ 309588 h 4573754"/>
              <a:gd name="connsiteX5" fmla="*/ 5866510 w 5866510"/>
              <a:gd name="connsiteY5" fmla="*/ 312396 h 4573754"/>
              <a:gd name="connsiteX6" fmla="*/ 5864990 w 5866510"/>
              <a:gd name="connsiteY6" fmla="*/ 770647 h 4573754"/>
              <a:gd name="connsiteX7" fmla="*/ 5442105 w 5866510"/>
              <a:gd name="connsiteY7" fmla="*/ 1462042 h 4573754"/>
              <a:gd name="connsiteX8" fmla="*/ 4701218 w 5866510"/>
              <a:gd name="connsiteY8" fmla="*/ 1792602 h 4573754"/>
              <a:gd name="connsiteX9" fmla="*/ 4288499 w 5866510"/>
              <a:gd name="connsiteY9" fmla="*/ 1656054 h 4573754"/>
              <a:gd name="connsiteX10" fmla="*/ 3847960 w 5866510"/>
              <a:gd name="connsiteY10" fmla="*/ 3617884 h 4573754"/>
              <a:gd name="connsiteX11" fmla="*/ 3841088 w 5866510"/>
              <a:gd name="connsiteY11" fmla="*/ 4310576 h 4573754"/>
              <a:gd name="connsiteX12" fmla="*/ 3417946 w 5866510"/>
              <a:gd name="connsiteY12" fmla="*/ 4475442 h 4573754"/>
              <a:gd name="connsiteX13" fmla="*/ 2926147 w 5866510"/>
              <a:gd name="connsiteY13" fmla="*/ 4573754 h 4573754"/>
              <a:gd name="connsiteX14" fmla="*/ 2460104 w 5866510"/>
              <a:gd name="connsiteY14" fmla="*/ 4476475 h 4573754"/>
              <a:gd name="connsiteX15" fmla="*/ 2065631 w 5866510"/>
              <a:gd name="connsiteY15" fmla="*/ 4354007 h 4573754"/>
              <a:gd name="connsiteX16" fmla="*/ 2016407 w 5866510"/>
              <a:gd name="connsiteY16" fmla="*/ 3618019 h 4573754"/>
              <a:gd name="connsiteX17" fmla="*/ 1569848 w 5866510"/>
              <a:gd name="connsiteY17" fmla="*/ 1659260 h 4573754"/>
              <a:gd name="connsiteX18" fmla="*/ 1173698 w 5866510"/>
              <a:gd name="connsiteY18" fmla="*/ 1797750 h 4573754"/>
              <a:gd name="connsiteX19" fmla="*/ 0 w 5866510"/>
              <a:gd name="connsiteY19" fmla="*/ 1797707 h 4573754"/>
              <a:gd name="connsiteX20" fmla="*/ 0 w 5866510"/>
              <a:gd name="connsiteY20" fmla="*/ 312396 h 4573754"/>
              <a:gd name="connsiteX21" fmla="*/ 1612583 w 5866510"/>
              <a:gd name="connsiteY21" fmla="*/ 312396 h 4573754"/>
              <a:gd name="connsiteX22" fmla="*/ 1612583 w 5866510"/>
              <a:gd name="connsiteY22" fmla="*/ 410622 h 4573754"/>
              <a:gd name="connsiteX23" fmla="*/ 1805652 w 5866510"/>
              <a:gd name="connsiteY23" fmla="*/ 273291 h 4573754"/>
              <a:gd name="connsiteX24" fmla="*/ 2929872 w 5866510"/>
              <a:gd name="connsiteY24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286256 w 5866510"/>
              <a:gd name="connsiteY4" fmla="*/ 309588 h 4573754"/>
              <a:gd name="connsiteX5" fmla="*/ 5866510 w 5866510"/>
              <a:gd name="connsiteY5" fmla="*/ 312396 h 4573754"/>
              <a:gd name="connsiteX6" fmla="*/ 5864990 w 5866510"/>
              <a:gd name="connsiteY6" fmla="*/ 770647 h 4573754"/>
              <a:gd name="connsiteX7" fmla="*/ 5442105 w 5866510"/>
              <a:gd name="connsiteY7" fmla="*/ 1462042 h 4573754"/>
              <a:gd name="connsiteX8" fmla="*/ 4701218 w 5866510"/>
              <a:gd name="connsiteY8" fmla="*/ 1792602 h 4573754"/>
              <a:gd name="connsiteX9" fmla="*/ 4288499 w 5866510"/>
              <a:gd name="connsiteY9" fmla="*/ 1656054 h 4573754"/>
              <a:gd name="connsiteX10" fmla="*/ 3847960 w 5866510"/>
              <a:gd name="connsiteY10" fmla="*/ 3617884 h 4573754"/>
              <a:gd name="connsiteX11" fmla="*/ 3841088 w 5866510"/>
              <a:gd name="connsiteY11" fmla="*/ 4310576 h 4573754"/>
              <a:gd name="connsiteX12" fmla="*/ 3417946 w 5866510"/>
              <a:gd name="connsiteY12" fmla="*/ 4475442 h 4573754"/>
              <a:gd name="connsiteX13" fmla="*/ 2926147 w 5866510"/>
              <a:gd name="connsiteY13" fmla="*/ 4573754 h 4573754"/>
              <a:gd name="connsiteX14" fmla="*/ 2460104 w 5866510"/>
              <a:gd name="connsiteY14" fmla="*/ 4476475 h 4573754"/>
              <a:gd name="connsiteX15" fmla="*/ 2065631 w 5866510"/>
              <a:gd name="connsiteY15" fmla="*/ 4354007 h 4573754"/>
              <a:gd name="connsiteX16" fmla="*/ 2016407 w 5866510"/>
              <a:gd name="connsiteY16" fmla="*/ 3618019 h 4573754"/>
              <a:gd name="connsiteX17" fmla="*/ 1569848 w 5866510"/>
              <a:gd name="connsiteY17" fmla="*/ 1659260 h 4573754"/>
              <a:gd name="connsiteX18" fmla="*/ 1173698 w 5866510"/>
              <a:gd name="connsiteY18" fmla="*/ 1797750 h 4573754"/>
              <a:gd name="connsiteX19" fmla="*/ 0 w 5866510"/>
              <a:gd name="connsiteY19" fmla="*/ 1797707 h 4573754"/>
              <a:gd name="connsiteX20" fmla="*/ 0 w 5866510"/>
              <a:gd name="connsiteY20" fmla="*/ 312396 h 4573754"/>
              <a:gd name="connsiteX21" fmla="*/ 1612583 w 5866510"/>
              <a:gd name="connsiteY21" fmla="*/ 312396 h 4573754"/>
              <a:gd name="connsiteX22" fmla="*/ 1612583 w 5866510"/>
              <a:gd name="connsiteY22" fmla="*/ 410622 h 4573754"/>
              <a:gd name="connsiteX23" fmla="*/ 1805652 w 5866510"/>
              <a:gd name="connsiteY23" fmla="*/ 273291 h 4573754"/>
              <a:gd name="connsiteX24" fmla="*/ 2929872 w 5866510"/>
              <a:gd name="connsiteY24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286256 w 5866510"/>
              <a:gd name="connsiteY4" fmla="*/ 309588 h 4573754"/>
              <a:gd name="connsiteX5" fmla="*/ 5866510 w 5866510"/>
              <a:gd name="connsiteY5" fmla="*/ 312396 h 4573754"/>
              <a:gd name="connsiteX6" fmla="*/ 5864990 w 5866510"/>
              <a:gd name="connsiteY6" fmla="*/ 770647 h 4573754"/>
              <a:gd name="connsiteX7" fmla="*/ 5442105 w 5866510"/>
              <a:gd name="connsiteY7" fmla="*/ 1462042 h 4573754"/>
              <a:gd name="connsiteX8" fmla="*/ 4701218 w 5866510"/>
              <a:gd name="connsiteY8" fmla="*/ 1792602 h 4573754"/>
              <a:gd name="connsiteX9" fmla="*/ 4288499 w 5866510"/>
              <a:gd name="connsiteY9" fmla="*/ 1656054 h 4573754"/>
              <a:gd name="connsiteX10" fmla="*/ 3847960 w 5866510"/>
              <a:gd name="connsiteY10" fmla="*/ 3617884 h 4573754"/>
              <a:gd name="connsiteX11" fmla="*/ 3841088 w 5866510"/>
              <a:gd name="connsiteY11" fmla="*/ 4310576 h 4573754"/>
              <a:gd name="connsiteX12" fmla="*/ 3417946 w 5866510"/>
              <a:gd name="connsiteY12" fmla="*/ 4475442 h 4573754"/>
              <a:gd name="connsiteX13" fmla="*/ 2926147 w 5866510"/>
              <a:gd name="connsiteY13" fmla="*/ 4573754 h 4573754"/>
              <a:gd name="connsiteX14" fmla="*/ 2460104 w 5866510"/>
              <a:gd name="connsiteY14" fmla="*/ 4476475 h 4573754"/>
              <a:gd name="connsiteX15" fmla="*/ 2065631 w 5866510"/>
              <a:gd name="connsiteY15" fmla="*/ 4354007 h 4573754"/>
              <a:gd name="connsiteX16" fmla="*/ 2016407 w 5866510"/>
              <a:gd name="connsiteY16" fmla="*/ 3618019 h 4573754"/>
              <a:gd name="connsiteX17" fmla="*/ 1569848 w 5866510"/>
              <a:gd name="connsiteY17" fmla="*/ 1659260 h 4573754"/>
              <a:gd name="connsiteX18" fmla="*/ 1173698 w 5866510"/>
              <a:gd name="connsiteY18" fmla="*/ 1797750 h 4573754"/>
              <a:gd name="connsiteX19" fmla="*/ 0 w 5866510"/>
              <a:gd name="connsiteY19" fmla="*/ 1797707 h 4573754"/>
              <a:gd name="connsiteX20" fmla="*/ 0 w 5866510"/>
              <a:gd name="connsiteY20" fmla="*/ 312396 h 4573754"/>
              <a:gd name="connsiteX21" fmla="*/ 1612583 w 5866510"/>
              <a:gd name="connsiteY21" fmla="*/ 312396 h 4573754"/>
              <a:gd name="connsiteX22" fmla="*/ 1612583 w 5866510"/>
              <a:gd name="connsiteY22" fmla="*/ 410622 h 4573754"/>
              <a:gd name="connsiteX23" fmla="*/ 1805652 w 5866510"/>
              <a:gd name="connsiteY23" fmla="*/ 273291 h 4573754"/>
              <a:gd name="connsiteX24" fmla="*/ 2929872 w 5866510"/>
              <a:gd name="connsiteY24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286256 w 5866510"/>
              <a:gd name="connsiteY4" fmla="*/ 309588 h 4573754"/>
              <a:gd name="connsiteX5" fmla="*/ 5866510 w 5866510"/>
              <a:gd name="connsiteY5" fmla="*/ 312396 h 4573754"/>
              <a:gd name="connsiteX6" fmla="*/ 5864990 w 5866510"/>
              <a:gd name="connsiteY6" fmla="*/ 770647 h 4573754"/>
              <a:gd name="connsiteX7" fmla="*/ 5442105 w 5866510"/>
              <a:gd name="connsiteY7" fmla="*/ 1462042 h 4573754"/>
              <a:gd name="connsiteX8" fmla="*/ 4701218 w 5866510"/>
              <a:gd name="connsiteY8" fmla="*/ 1792602 h 4573754"/>
              <a:gd name="connsiteX9" fmla="*/ 4288499 w 5866510"/>
              <a:gd name="connsiteY9" fmla="*/ 1656054 h 4573754"/>
              <a:gd name="connsiteX10" fmla="*/ 3847960 w 5866510"/>
              <a:gd name="connsiteY10" fmla="*/ 3617884 h 4573754"/>
              <a:gd name="connsiteX11" fmla="*/ 3841088 w 5866510"/>
              <a:gd name="connsiteY11" fmla="*/ 4310576 h 4573754"/>
              <a:gd name="connsiteX12" fmla="*/ 3417946 w 5866510"/>
              <a:gd name="connsiteY12" fmla="*/ 4475442 h 4573754"/>
              <a:gd name="connsiteX13" fmla="*/ 2926147 w 5866510"/>
              <a:gd name="connsiteY13" fmla="*/ 4573754 h 4573754"/>
              <a:gd name="connsiteX14" fmla="*/ 2460104 w 5866510"/>
              <a:gd name="connsiteY14" fmla="*/ 4476475 h 4573754"/>
              <a:gd name="connsiteX15" fmla="*/ 2065631 w 5866510"/>
              <a:gd name="connsiteY15" fmla="*/ 4354007 h 4573754"/>
              <a:gd name="connsiteX16" fmla="*/ 2016407 w 5866510"/>
              <a:gd name="connsiteY16" fmla="*/ 3618019 h 4573754"/>
              <a:gd name="connsiteX17" fmla="*/ 1569848 w 5866510"/>
              <a:gd name="connsiteY17" fmla="*/ 1659260 h 4573754"/>
              <a:gd name="connsiteX18" fmla="*/ 1173698 w 5866510"/>
              <a:gd name="connsiteY18" fmla="*/ 1797750 h 4573754"/>
              <a:gd name="connsiteX19" fmla="*/ 0 w 5866510"/>
              <a:gd name="connsiteY19" fmla="*/ 1797707 h 4573754"/>
              <a:gd name="connsiteX20" fmla="*/ 0 w 5866510"/>
              <a:gd name="connsiteY20" fmla="*/ 312396 h 4573754"/>
              <a:gd name="connsiteX21" fmla="*/ 1612583 w 5866510"/>
              <a:gd name="connsiteY21" fmla="*/ 312396 h 4573754"/>
              <a:gd name="connsiteX22" fmla="*/ 1612583 w 5866510"/>
              <a:gd name="connsiteY22" fmla="*/ 410622 h 4573754"/>
              <a:gd name="connsiteX23" fmla="*/ 1805652 w 5866510"/>
              <a:gd name="connsiteY23" fmla="*/ 273291 h 4573754"/>
              <a:gd name="connsiteX24" fmla="*/ 2929872 w 5866510"/>
              <a:gd name="connsiteY24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286256 w 5866510"/>
              <a:gd name="connsiteY4" fmla="*/ 309588 h 4573754"/>
              <a:gd name="connsiteX5" fmla="*/ 5866510 w 5866510"/>
              <a:gd name="connsiteY5" fmla="*/ 312396 h 4573754"/>
              <a:gd name="connsiteX6" fmla="*/ 5864990 w 5866510"/>
              <a:gd name="connsiteY6" fmla="*/ 770647 h 4573754"/>
              <a:gd name="connsiteX7" fmla="*/ 5442105 w 5866510"/>
              <a:gd name="connsiteY7" fmla="*/ 1462042 h 4573754"/>
              <a:gd name="connsiteX8" fmla="*/ 4701218 w 5866510"/>
              <a:gd name="connsiteY8" fmla="*/ 1792602 h 4573754"/>
              <a:gd name="connsiteX9" fmla="*/ 4288499 w 5866510"/>
              <a:gd name="connsiteY9" fmla="*/ 1656054 h 4573754"/>
              <a:gd name="connsiteX10" fmla="*/ 3847960 w 5866510"/>
              <a:gd name="connsiteY10" fmla="*/ 3617884 h 4573754"/>
              <a:gd name="connsiteX11" fmla="*/ 3841088 w 5866510"/>
              <a:gd name="connsiteY11" fmla="*/ 4310576 h 4573754"/>
              <a:gd name="connsiteX12" fmla="*/ 3417946 w 5866510"/>
              <a:gd name="connsiteY12" fmla="*/ 4475442 h 4573754"/>
              <a:gd name="connsiteX13" fmla="*/ 2926147 w 5866510"/>
              <a:gd name="connsiteY13" fmla="*/ 4573754 h 4573754"/>
              <a:gd name="connsiteX14" fmla="*/ 2460104 w 5866510"/>
              <a:gd name="connsiteY14" fmla="*/ 4476475 h 4573754"/>
              <a:gd name="connsiteX15" fmla="*/ 2065631 w 5866510"/>
              <a:gd name="connsiteY15" fmla="*/ 4354007 h 4573754"/>
              <a:gd name="connsiteX16" fmla="*/ 2016407 w 5866510"/>
              <a:gd name="connsiteY16" fmla="*/ 3618019 h 4573754"/>
              <a:gd name="connsiteX17" fmla="*/ 1569848 w 5866510"/>
              <a:gd name="connsiteY17" fmla="*/ 1659260 h 4573754"/>
              <a:gd name="connsiteX18" fmla="*/ 1173698 w 5866510"/>
              <a:gd name="connsiteY18" fmla="*/ 1797750 h 4573754"/>
              <a:gd name="connsiteX19" fmla="*/ 0 w 5866510"/>
              <a:gd name="connsiteY19" fmla="*/ 1797707 h 4573754"/>
              <a:gd name="connsiteX20" fmla="*/ 0 w 5866510"/>
              <a:gd name="connsiteY20" fmla="*/ 312396 h 4573754"/>
              <a:gd name="connsiteX21" fmla="*/ 1612583 w 5866510"/>
              <a:gd name="connsiteY21" fmla="*/ 312396 h 4573754"/>
              <a:gd name="connsiteX22" fmla="*/ 1612583 w 5866510"/>
              <a:gd name="connsiteY22" fmla="*/ 410622 h 4573754"/>
              <a:gd name="connsiteX23" fmla="*/ 1805652 w 5866510"/>
              <a:gd name="connsiteY23" fmla="*/ 273291 h 4573754"/>
              <a:gd name="connsiteX24" fmla="*/ 2929872 w 5866510"/>
              <a:gd name="connsiteY24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286256 w 5866510"/>
              <a:gd name="connsiteY4" fmla="*/ 309588 h 4573754"/>
              <a:gd name="connsiteX5" fmla="*/ 5866510 w 5866510"/>
              <a:gd name="connsiteY5" fmla="*/ 312396 h 4573754"/>
              <a:gd name="connsiteX6" fmla="*/ 5864990 w 5866510"/>
              <a:gd name="connsiteY6" fmla="*/ 770647 h 4573754"/>
              <a:gd name="connsiteX7" fmla="*/ 5442105 w 5866510"/>
              <a:gd name="connsiteY7" fmla="*/ 1462042 h 4573754"/>
              <a:gd name="connsiteX8" fmla="*/ 4701218 w 5866510"/>
              <a:gd name="connsiteY8" fmla="*/ 1792602 h 4573754"/>
              <a:gd name="connsiteX9" fmla="*/ 4288499 w 5866510"/>
              <a:gd name="connsiteY9" fmla="*/ 1656054 h 4573754"/>
              <a:gd name="connsiteX10" fmla="*/ 3847960 w 5866510"/>
              <a:gd name="connsiteY10" fmla="*/ 3617884 h 4573754"/>
              <a:gd name="connsiteX11" fmla="*/ 3841088 w 5866510"/>
              <a:gd name="connsiteY11" fmla="*/ 4310576 h 4573754"/>
              <a:gd name="connsiteX12" fmla="*/ 3417946 w 5866510"/>
              <a:gd name="connsiteY12" fmla="*/ 4475442 h 4573754"/>
              <a:gd name="connsiteX13" fmla="*/ 2926147 w 5866510"/>
              <a:gd name="connsiteY13" fmla="*/ 4573754 h 4573754"/>
              <a:gd name="connsiteX14" fmla="*/ 2460104 w 5866510"/>
              <a:gd name="connsiteY14" fmla="*/ 4476475 h 4573754"/>
              <a:gd name="connsiteX15" fmla="*/ 2065631 w 5866510"/>
              <a:gd name="connsiteY15" fmla="*/ 4354007 h 4573754"/>
              <a:gd name="connsiteX16" fmla="*/ 2016407 w 5866510"/>
              <a:gd name="connsiteY16" fmla="*/ 3618019 h 4573754"/>
              <a:gd name="connsiteX17" fmla="*/ 1569848 w 5866510"/>
              <a:gd name="connsiteY17" fmla="*/ 1659260 h 4573754"/>
              <a:gd name="connsiteX18" fmla="*/ 1173698 w 5866510"/>
              <a:gd name="connsiteY18" fmla="*/ 1797750 h 4573754"/>
              <a:gd name="connsiteX19" fmla="*/ 0 w 5866510"/>
              <a:gd name="connsiteY19" fmla="*/ 1797707 h 4573754"/>
              <a:gd name="connsiteX20" fmla="*/ 0 w 5866510"/>
              <a:gd name="connsiteY20" fmla="*/ 312396 h 4573754"/>
              <a:gd name="connsiteX21" fmla="*/ 1612583 w 5866510"/>
              <a:gd name="connsiteY21" fmla="*/ 312396 h 4573754"/>
              <a:gd name="connsiteX22" fmla="*/ 1612583 w 5866510"/>
              <a:gd name="connsiteY22" fmla="*/ 410622 h 4573754"/>
              <a:gd name="connsiteX23" fmla="*/ 1805652 w 5866510"/>
              <a:gd name="connsiteY23" fmla="*/ 273291 h 4573754"/>
              <a:gd name="connsiteX24" fmla="*/ 2929872 w 5866510"/>
              <a:gd name="connsiteY24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286256 w 5866510"/>
              <a:gd name="connsiteY4" fmla="*/ 309588 h 4573754"/>
              <a:gd name="connsiteX5" fmla="*/ 5866510 w 5866510"/>
              <a:gd name="connsiteY5" fmla="*/ 312396 h 4573754"/>
              <a:gd name="connsiteX6" fmla="*/ 5864990 w 5866510"/>
              <a:gd name="connsiteY6" fmla="*/ 770647 h 4573754"/>
              <a:gd name="connsiteX7" fmla="*/ 5442105 w 5866510"/>
              <a:gd name="connsiteY7" fmla="*/ 1462042 h 4573754"/>
              <a:gd name="connsiteX8" fmla="*/ 4902507 w 5866510"/>
              <a:gd name="connsiteY8" fmla="*/ 1742076 h 4573754"/>
              <a:gd name="connsiteX9" fmla="*/ 4701218 w 5866510"/>
              <a:gd name="connsiteY9" fmla="*/ 1792602 h 4573754"/>
              <a:gd name="connsiteX10" fmla="*/ 4288499 w 5866510"/>
              <a:gd name="connsiteY10" fmla="*/ 1656054 h 4573754"/>
              <a:gd name="connsiteX11" fmla="*/ 3847960 w 5866510"/>
              <a:gd name="connsiteY11" fmla="*/ 3617884 h 4573754"/>
              <a:gd name="connsiteX12" fmla="*/ 3841088 w 5866510"/>
              <a:gd name="connsiteY12" fmla="*/ 4310576 h 4573754"/>
              <a:gd name="connsiteX13" fmla="*/ 3417946 w 5866510"/>
              <a:gd name="connsiteY13" fmla="*/ 4475442 h 4573754"/>
              <a:gd name="connsiteX14" fmla="*/ 2926147 w 5866510"/>
              <a:gd name="connsiteY14" fmla="*/ 4573754 h 4573754"/>
              <a:gd name="connsiteX15" fmla="*/ 2460104 w 5866510"/>
              <a:gd name="connsiteY15" fmla="*/ 4476475 h 4573754"/>
              <a:gd name="connsiteX16" fmla="*/ 2065631 w 5866510"/>
              <a:gd name="connsiteY16" fmla="*/ 4354007 h 4573754"/>
              <a:gd name="connsiteX17" fmla="*/ 2016407 w 5866510"/>
              <a:gd name="connsiteY17" fmla="*/ 3618019 h 4573754"/>
              <a:gd name="connsiteX18" fmla="*/ 1569848 w 5866510"/>
              <a:gd name="connsiteY18" fmla="*/ 1659260 h 4573754"/>
              <a:gd name="connsiteX19" fmla="*/ 1173698 w 5866510"/>
              <a:gd name="connsiteY19" fmla="*/ 1797750 h 4573754"/>
              <a:gd name="connsiteX20" fmla="*/ 0 w 5866510"/>
              <a:gd name="connsiteY20" fmla="*/ 1797707 h 4573754"/>
              <a:gd name="connsiteX21" fmla="*/ 0 w 5866510"/>
              <a:gd name="connsiteY21" fmla="*/ 312396 h 4573754"/>
              <a:gd name="connsiteX22" fmla="*/ 1612583 w 5866510"/>
              <a:gd name="connsiteY22" fmla="*/ 312396 h 4573754"/>
              <a:gd name="connsiteX23" fmla="*/ 1612583 w 5866510"/>
              <a:gd name="connsiteY23" fmla="*/ 410622 h 4573754"/>
              <a:gd name="connsiteX24" fmla="*/ 1805652 w 5866510"/>
              <a:gd name="connsiteY24" fmla="*/ 273291 h 4573754"/>
              <a:gd name="connsiteX25" fmla="*/ 2929872 w 5866510"/>
              <a:gd name="connsiteY25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286256 w 5866510"/>
              <a:gd name="connsiteY4" fmla="*/ 309588 h 4573754"/>
              <a:gd name="connsiteX5" fmla="*/ 5866510 w 5866510"/>
              <a:gd name="connsiteY5" fmla="*/ 312396 h 4573754"/>
              <a:gd name="connsiteX6" fmla="*/ 5864990 w 5866510"/>
              <a:gd name="connsiteY6" fmla="*/ 770647 h 4573754"/>
              <a:gd name="connsiteX7" fmla="*/ 5442105 w 5866510"/>
              <a:gd name="connsiteY7" fmla="*/ 1462042 h 4573754"/>
              <a:gd name="connsiteX8" fmla="*/ 4912032 w 5866510"/>
              <a:gd name="connsiteY8" fmla="*/ 1755411 h 4573754"/>
              <a:gd name="connsiteX9" fmla="*/ 4701218 w 5866510"/>
              <a:gd name="connsiteY9" fmla="*/ 1792602 h 4573754"/>
              <a:gd name="connsiteX10" fmla="*/ 4288499 w 5866510"/>
              <a:gd name="connsiteY10" fmla="*/ 1656054 h 4573754"/>
              <a:gd name="connsiteX11" fmla="*/ 3847960 w 5866510"/>
              <a:gd name="connsiteY11" fmla="*/ 3617884 h 4573754"/>
              <a:gd name="connsiteX12" fmla="*/ 3841088 w 5866510"/>
              <a:gd name="connsiteY12" fmla="*/ 4310576 h 4573754"/>
              <a:gd name="connsiteX13" fmla="*/ 3417946 w 5866510"/>
              <a:gd name="connsiteY13" fmla="*/ 4475442 h 4573754"/>
              <a:gd name="connsiteX14" fmla="*/ 2926147 w 5866510"/>
              <a:gd name="connsiteY14" fmla="*/ 4573754 h 4573754"/>
              <a:gd name="connsiteX15" fmla="*/ 2460104 w 5866510"/>
              <a:gd name="connsiteY15" fmla="*/ 4476475 h 4573754"/>
              <a:gd name="connsiteX16" fmla="*/ 2065631 w 5866510"/>
              <a:gd name="connsiteY16" fmla="*/ 4354007 h 4573754"/>
              <a:gd name="connsiteX17" fmla="*/ 2016407 w 5866510"/>
              <a:gd name="connsiteY17" fmla="*/ 3618019 h 4573754"/>
              <a:gd name="connsiteX18" fmla="*/ 1569848 w 5866510"/>
              <a:gd name="connsiteY18" fmla="*/ 1659260 h 4573754"/>
              <a:gd name="connsiteX19" fmla="*/ 1173698 w 5866510"/>
              <a:gd name="connsiteY19" fmla="*/ 1797750 h 4573754"/>
              <a:gd name="connsiteX20" fmla="*/ 0 w 5866510"/>
              <a:gd name="connsiteY20" fmla="*/ 1797707 h 4573754"/>
              <a:gd name="connsiteX21" fmla="*/ 0 w 5866510"/>
              <a:gd name="connsiteY21" fmla="*/ 312396 h 4573754"/>
              <a:gd name="connsiteX22" fmla="*/ 1612583 w 5866510"/>
              <a:gd name="connsiteY22" fmla="*/ 312396 h 4573754"/>
              <a:gd name="connsiteX23" fmla="*/ 1612583 w 5866510"/>
              <a:gd name="connsiteY23" fmla="*/ 410622 h 4573754"/>
              <a:gd name="connsiteX24" fmla="*/ 1805652 w 5866510"/>
              <a:gd name="connsiteY24" fmla="*/ 273291 h 4573754"/>
              <a:gd name="connsiteX25" fmla="*/ 2929872 w 5866510"/>
              <a:gd name="connsiteY25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286256 w 5866510"/>
              <a:gd name="connsiteY4" fmla="*/ 309588 h 4573754"/>
              <a:gd name="connsiteX5" fmla="*/ 5866510 w 5866510"/>
              <a:gd name="connsiteY5" fmla="*/ 312396 h 4573754"/>
              <a:gd name="connsiteX6" fmla="*/ 5864990 w 5866510"/>
              <a:gd name="connsiteY6" fmla="*/ 770647 h 4573754"/>
              <a:gd name="connsiteX7" fmla="*/ 5442105 w 5866510"/>
              <a:gd name="connsiteY7" fmla="*/ 1462042 h 4573754"/>
              <a:gd name="connsiteX8" fmla="*/ 4910127 w 5866510"/>
              <a:gd name="connsiteY8" fmla="*/ 1751601 h 4573754"/>
              <a:gd name="connsiteX9" fmla="*/ 4701218 w 5866510"/>
              <a:gd name="connsiteY9" fmla="*/ 1792602 h 4573754"/>
              <a:gd name="connsiteX10" fmla="*/ 4288499 w 5866510"/>
              <a:gd name="connsiteY10" fmla="*/ 1656054 h 4573754"/>
              <a:gd name="connsiteX11" fmla="*/ 3847960 w 5866510"/>
              <a:gd name="connsiteY11" fmla="*/ 3617884 h 4573754"/>
              <a:gd name="connsiteX12" fmla="*/ 3841088 w 5866510"/>
              <a:gd name="connsiteY12" fmla="*/ 4310576 h 4573754"/>
              <a:gd name="connsiteX13" fmla="*/ 3417946 w 5866510"/>
              <a:gd name="connsiteY13" fmla="*/ 4475442 h 4573754"/>
              <a:gd name="connsiteX14" fmla="*/ 2926147 w 5866510"/>
              <a:gd name="connsiteY14" fmla="*/ 4573754 h 4573754"/>
              <a:gd name="connsiteX15" fmla="*/ 2460104 w 5866510"/>
              <a:gd name="connsiteY15" fmla="*/ 4476475 h 4573754"/>
              <a:gd name="connsiteX16" fmla="*/ 2065631 w 5866510"/>
              <a:gd name="connsiteY16" fmla="*/ 4354007 h 4573754"/>
              <a:gd name="connsiteX17" fmla="*/ 2016407 w 5866510"/>
              <a:gd name="connsiteY17" fmla="*/ 3618019 h 4573754"/>
              <a:gd name="connsiteX18" fmla="*/ 1569848 w 5866510"/>
              <a:gd name="connsiteY18" fmla="*/ 1659260 h 4573754"/>
              <a:gd name="connsiteX19" fmla="*/ 1173698 w 5866510"/>
              <a:gd name="connsiteY19" fmla="*/ 1797750 h 4573754"/>
              <a:gd name="connsiteX20" fmla="*/ 0 w 5866510"/>
              <a:gd name="connsiteY20" fmla="*/ 1797707 h 4573754"/>
              <a:gd name="connsiteX21" fmla="*/ 0 w 5866510"/>
              <a:gd name="connsiteY21" fmla="*/ 312396 h 4573754"/>
              <a:gd name="connsiteX22" fmla="*/ 1612583 w 5866510"/>
              <a:gd name="connsiteY22" fmla="*/ 312396 h 4573754"/>
              <a:gd name="connsiteX23" fmla="*/ 1612583 w 5866510"/>
              <a:gd name="connsiteY23" fmla="*/ 410622 h 4573754"/>
              <a:gd name="connsiteX24" fmla="*/ 1805652 w 5866510"/>
              <a:gd name="connsiteY24" fmla="*/ 273291 h 4573754"/>
              <a:gd name="connsiteX25" fmla="*/ 2929872 w 5866510"/>
              <a:gd name="connsiteY25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286256 w 5866510"/>
              <a:gd name="connsiteY4" fmla="*/ 309588 h 4573754"/>
              <a:gd name="connsiteX5" fmla="*/ 5866510 w 5866510"/>
              <a:gd name="connsiteY5" fmla="*/ 312396 h 4573754"/>
              <a:gd name="connsiteX6" fmla="*/ 5864990 w 5866510"/>
              <a:gd name="connsiteY6" fmla="*/ 770647 h 4573754"/>
              <a:gd name="connsiteX7" fmla="*/ 5442105 w 5866510"/>
              <a:gd name="connsiteY7" fmla="*/ 1462042 h 4573754"/>
              <a:gd name="connsiteX8" fmla="*/ 4910127 w 5866510"/>
              <a:gd name="connsiteY8" fmla="*/ 1751601 h 4573754"/>
              <a:gd name="connsiteX9" fmla="*/ 4701218 w 5866510"/>
              <a:gd name="connsiteY9" fmla="*/ 1792602 h 4573754"/>
              <a:gd name="connsiteX10" fmla="*/ 4288499 w 5866510"/>
              <a:gd name="connsiteY10" fmla="*/ 1656054 h 4573754"/>
              <a:gd name="connsiteX11" fmla="*/ 3847960 w 5866510"/>
              <a:gd name="connsiteY11" fmla="*/ 3617884 h 4573754"/>
              <a:gd name="connsiteX12" fmla="*/ 3841088 w 5866510"/>
              <a:gd name="connsiteY12" fmla="*/ 4310576 h 4573754"/>
              <a:gd name="connsiteX13" fmla="*/ 3417946 w 5866510"/>
              <a:gd name="connsiteY13" fmla="*/ 4475442 h 4573754"/>
              <a:gd name="connsiteX14" fmla="*/ 2926147 w 5866510"/>
              <a:gd name="connsiteY14" fmla="*/ 4573754 h 4573754"/>
              <a:gd name="connsiteX15" fmla="*/ 2460104 w 5866510"/>
              <a:gd name="connsiteY15" fmla="*/ 4476475 h 4573754"/>
              <a:gd name="connsiteX16" fmla="*/ 2065631 w 5866510"/>
              <a:gd name="connsiteY16" fmla="*/ 4354007 h 4573754"/>
              <a:gd name="connsiteX17" fmla="*/ 2016407 w 5866510"/>
              <a:gd name="connsiteY17" fmla="*/ 3618019 h 4573754"/>
              <a:gd name="connsiteX18" fmla="*/ 1569848 w 5866510"/>
              <a:gd name="connsiteY18" fmla="*/ 1659260 h 4573754"/>
              <a:gd name="connsiteX19" fmla="*/ 1173698 w 5866510"/>
              <a:gd name="connsiteY19" fmla="*/ 1797750 h 4573754"/>
              <a:gd name="connsiteX20" fmla="*/ 0 w 5866510"/>
              <a:gd name="connsiteY20" fmla="*/ 1797707 h 4573754"/>
              <a:gd name="connsiteX21" fmla="*/ 0 w 5866510"/>
              <a:gd name="connsiteY21" fmla="*/ 312396 h 4573754"/>
              <a:gd name="connsiteX22" fmla="*/ 1612583 w 5866510"/>
              <a:gd name="connsiteY22" fmla="*/ 312396 h 4573754"/>
              <a:gd name="connsiteX23" fmla="*/ 1612583 w 5866510"/>
              <a:gd name="connsiteY23" fmla="*/ 410622 h 4573754"/>
              <a:gd name="connsiteX24" fmla="*/ 1805652 w 5866510"/>
              <a:gd name="connsiteY24" fmla="*/ 273291 h 4573754"/>
              <a:gd name="connsiteX25" fmla="*/ 2929872 w 5866510"/>
              <a:gd name="connsiteY25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286256 w 5866510"/>
              <a:gd name="connsiteY4" fmla="*/ 309588 h 4573754"/>
              <a:gd name="connsiteX5" fmla="*/ 5866510 w 5866510"/>
              <a:gd name="connsiteY5" fmla="*/ 312396 h 4573754"/>
              <a:gd name="connsiteX6" fmla="*/ 5864990 w 5866510"/>
              <a:gd name="connsiteY6" fmla="*/ 770647 h 4573754"/>
              <a:gd name="connsiteX7" fmla="*/ 5442105 w 5866510"/>
              <a:gd name="connsiteY7" fmla="*/ 1462042 h 4573754"/>
              <a:gd name="connsiteX8" fmla="*/ 4910127 w 5866510"/>
              <a:gd name="connsiteY8" fmla="*/ 1751601 h 4573754"/>
              <a:gd name="connsiteX9" fmla="*/ 4701218 w 5866510"/>
              <a:gd name="connsiteY9" fmla="*/ 1792602 h 4573754"/>
              <a:gd name="connsiteX10" fmla="*/ 4288499 w 5866510"/>
              <a:gd name="connsiteY10" fmla="*/ 1656054 h 4573754"/>
              <a:gd name="connsiteX11" fmla="*/ 3847960 w 5866510"/>
              <a:gd name="connsiteY11" fmla="*/ 3617884 h 4573754"/>
              <a:gd name="connsiteX12" fmla="*/ 3841088 w 5866510"/>
              <a:gd name="connsiteY12" fmla="*/ 4310576 h 4573754"/>
              <a:gd name="connsiteX13" fmla="*/ 3417946 w 5866510"/>
              <a:gd name="connsiteY13" fmla="*/ 4475442 h 4573754"/>
              <a:gd name="connsiteX14" fmla="*/ 2926147 w 5866510"/>
              <a:gd name="connsiteY14" fmla="*/ 4573754 h 4573754"/>
              <a:gd name="connsiteX15" fmla="*/ 2460104 w 5866510"/>
              <a:gd name="connsiteY15" fmla="*/ 4476475 h 4573754"/>
              <a:gd name="connsiteX16" fmla="*/ 2065631 w 5866510"/>
              <a:gd name="connsiteY16" fmla="*/ 4354007 h 4573754"/>
              <a:gd name="connsiteX17" fmla="*/ 2016407 w 5866510"/>
              <a:gd name="connsiteY17" fmla="*/ 3618019 h 4573754"/>
              <a:gd name="connsiteX18" fmla="*/ 1569848 w 5866510"/>
              <a:gd name="connsiteY18" fmla="*/ 1659260 h 4573754"/>
              <a:gd name="connsiteX19" fmla="*/ 1173698 w 5866510"/>
              <a:gd name="connsiteY19" fmla="*/ 1797750 h 4573754"/>
              <a:gd name="connsiteX20" fmla="*/ 0 w 5866510"/>
              <a:gd name="connsiteY20" fmla="*/ 1797707 h 4573754"/>
              <a:gd name="connsiteX21" fmla="*/ 0 w 5866510"/>
              <a:gd name="connsiteY21" fmla="*/ 312396 h 4573754"/>
              <a:gd name="connsiteX22" fmla="*/ 1612583 w 5866510"/>
              <a:gd name="connsiteY22" fmla="*/ 312396 h 4573754"/>
              <a:gd name="connsiteX23" fmla="*/ 1612583 w 5866510"/>
              <a:gd name="connsiteY23" fmla="*/ 410622 h 4573754"/>
              <a:gd name="connsiteX24" fmla="*/ 1805652 w 5866510"/>
              <a:gd name="connsiteY24" fmla="*/ 273291 h 4573754"/>
              <a:gd name="connsiteX25" fmla="*/ 2929872 w 5866510"/>
              <a:gd name="connsiteY25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286256 w 5866510"/>
              <a:gd name="connsiteY4" fmla="*/ 309588 h 4573754"/>
              <a:gd name="connsiteX5" fmla="*/ 5866510 w 5866510"/>
              <a:gd name="connsiteY5" fmla="*/ 312396 h 4573754"/>
              <a:gd name="connsiteX6" fmla="*/ 5864990 w 5866510"/>
              <a:gd name="connsiteY6" fmla="*/ 770647 h 4573754"/>
              <a:gd name="connsiteX7" fmla="*/ 5442105 w 5866510"/>
              <a:gd name="connsiteY7" fmla="*/ 1462042 h 4573754"/>
              <a:gd name="connsiteX8" fmla="*/ 4910127 w 5866510"/>
              <a:gd name="connsiteY8" fmla="*/ 1751601 h 4573754"/>
              <a:gd name="connsiteX9" fmla="*/ 4701218 w 5866510"/>
              <a:gd name="connsiteY9" fmla="*/ 1792602 h 4573754"/>
              <a:gd name="connsiteX10" fmla="*/ 4288499 w 5866510"/>
              <a:gd name="connsiteY10" fmla="*/ 1656054 h 4573754"/>
              <a:gd name="connsiteX11" fmla="*/ 3847960 w 5866510"/>
              <a:gd name="connsiteY11" fmla="*/ 3617884 h 4573754"/>
              <a:gd name="connsiteX12" fmla="*/ 3841088 w 5866510"/>
              <a:gd name="connsiteY12" fmla="*/ 4310576 h 4573754"/>
              <a:gd name="connsiteX13" fmla="*/ 3417946 w 5866510"/>
              <a:gd name="connsiteY13" fmla="*/ 4475442 h 4573754"/>
              <a:gd name="connsiteX14" fmla="*/ 2926147 w 5866510"/>
              <a:gd name="connsiteY14" fmla="*/ 4573754 h 4573754"/>
              <a:gd name="connsiteX15" fmla="*/ 2460104 w 5866510"/>
              <a:gd name="connsiteY15" fmla="*/ 4476475 h 4573754"/>
              <a:gd name="connsiteX16" fmla="*/ 2065631 w 5866510"/>
              <a:gd name="connsiteY16" fmla="*/ 4354007 h 4573754"/>
              <a:gd name="connsiteX17" fmla="*/ 2016407 w 5866510"/>
              <a:gd name="connsiteY17" fmla="*/ 3618019 h 4573754"/>
              <a:gd name="connsiteX18" fmla="*/ 1569848 w 5866510"/>
              <a:gd name="connsiteY18" fmla="*/ 1659260 h 4573754"/>
              <a:gd name="connsiteX19" fmla="*/ 1173698 w 5866510"/>
              <a:gd name="connsiteY19" fmla="*/ 1797750 h 4573754"/>
              <a:gd name="connsiteX20" fmla="*/ 0 w 5866510"/>
              <a:gd name="connsiteY20" fmla="*/ 1797707 h 4573754"/>
              <a:gd name="connsiteX21" fmla="*/ 0 w 5866510"/>
              <a:gd name="connsiteY21" fmla="*/ 312396 h 4573754"/>
              <a:gd name="connsiteX22" fmla="*/ 1612583 w 5866510"/>
              <a:gd name="connsiteY22" fmla="*/ 312396 h 4573754"/>
              <a:gd name="connsiteX23" fmla="*/ 1612583 w 5866510"/>
              <a:gd name="connsiteY23" fmla="*/ 410622 h 4573754"/>
              <a:gd name="connsiteX24" fmla="*/ 1805652 w 5866510"/>
              <a:gd name="connsiteY24" fmla="*/ 273291 h 4573754"/>
              <a:gd name="connsiteX25" fmla="*/ 2929872 w 5866510"/>
              <a:gd name="connsiteY25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286256 w 5866510"/>
              <a:gd name="connsiteY4" fmla="*/ 309588 h 4573754"/>
              <a:gd name="connsiteX5" fmla="*/ 5866510 w 5866510"/>
              <a:gd name="connsiteY5" fmla="*/ 312396 h 4573754"/>
              <a:gd name="connsiteX6" fmla="*/ 5857370 w 5866510"/>
              <a:gd name="connsiteY6" fmla="*/ 774457 h 4573754"/>
              <a:gd name="connsiteX7" fmla="*/ 5442105 w 5866510"/>
              <a:gd name="connsiteY7" fmla="*/ 1462042 h 4573754"/>
              <a:gd name="connsiteX8" fmla="*/ 4910127 w 5866510"/>
              <a:gd name="connsiteY8" fmla="*/ 1751601 h 4573754"/>
              <a:gd name="connsiteX9" fmla="*/ 4701218 w 5866510"/>
              <a:gd name="connsiteY9" fmla="*/ 1792602 h 4573754"/>
              <a:gd name="connsiteX10" fmla="*/ 4288499 w 5866510"/>
              <a:gd name="connsiteY10" fmla="*/ 1656054 h 4573754"/>
              <a:gd name="connsiteX11" fmla="*/ 3847960 w 5866510"/>
              <a:gd name="connsiteY11" fmla="*/ 3617884 h 4573754"/>
              <a:gd name="connsiteX12" fmla="*/ 3841088 w 5866510"/>
              <a:gd name="connsiteY12" fmla="*/ 4310576 h 4573754"/>
              <a:gd name="connsiteX13" fmla="*/ 3417946 w 5866510"/>
              <a:gd name="connsiteY13" fmla="*/ 4475442 h 4573754"/>
              <a:gd name="connsiteX14" fmla="*/ 2926147 w 5866510"/>
              <a:gd name="connsiteY14" fmla="*/ 4573754 h 4573754"/>
              <a:gd name="connsiteX15" fmla="*/ 2460104 w 5866510"/>
              <a:gd name="connsiteY15" fmla="*/ 4476475 h 4573754"/>
              <a:gd name="connsiteX16" fmla="*/ 2065631 w 5866510"/>
              <a:gd name="connsiteY16" fmla="*/ 4354007 h 4573754"/>
              <a:gd name="connsiteX17" fmla="*/ 2016407 w 5866510"/>
              <a:gd name="connsiteY17" fmla="*/ 3618019 h 4573754"/>
              <a:gd name="connsiteX18" fmla="*/ 1569848 w 5866510"/>
              <a:gd name="connsiteY18" fmla="*/ 1659260 h 4573754"/>
              <a:gd name="connsiteX19" fmla="*/ 1173698 w 5866510"/>
              <a:gd name="connsiteY19" fmla="*/ 1797750 h 4573754"/>
              <a:gd name="connsiteX20" fmla="*/ 0 w 5866510"/>
              <a:gd name="connsiteY20" fmla="*/ 1797707 h 4573754"/>
              <a:gd name="connsiteX21" fmla="*/ 0 w 5866510"/>
              <a:gd name="connsiteY21" fmla="*/ 312396 h 4573754"/>
              <a:gd name="connsiteX22" fmla="*/ 1612583 w 5866510"/>
              <a:gd name="connsiteY22" fmla="*/ 312396 h 4573754"/>
              <a:gd name="connsiteX23" fmla="*/ 1612583 w 5866510"/>
              <a:gd name="connsiteY23" fmla="*/ 410622 h 4573754"/>
              <a:gd name="connsiteX24" fmla="*/ 1805652 w 5866510"/>
              <a:gd name="connsiteY24" fmla="*/ 273291 h 4573754"/>
              <a:gd name="connsiteX25" fmla="*/ 2929872 w 5866510"/>
              <a:gd name="connsiteY25" fmla="*/ 0 h 4573754"/>
              <a:gd name="connsiteX0" fmla="*/ 2929872 w 5866510"/>
              <a:gd name="connsiteY0" fmla="*/ 0 h 4573754"/>
              <a:gd name="connsiteX1" fmla="*/ 4248231 w 5866510"/>
              <a:gd name="connsiteY1" fmla="*/ 411383 h 4573754"/>
              <a:gd name="connsiteX2" fmla="*/ 4253927 w 5866510"/>
              <a:gd name="connsiteY2" fmla="*/ 417542 h 4573754"/>
              <a:gd name="connsiteX3" fmla="*/ 4253927 w 5866510"/>
              <a:gd name="connsiteY3" fmla="*/ 312396 h 4573754"/>
              <a:gd name="connsiteX4" fmla="*/ 5286256 w 5866510"/>
              <a:gd name="connsiteY4" fmla="*/ 309588 h 4573754"/>
              <a:gd name="connsiteX5" fmla="*/ 5866510 w 5866510"/>
              <a:gd name="connsiteY5" fmla="*/ 312396 h 4573754"/>
              <a:gd name="connsiteX6" fmla="*/ 5857370 w 5866510"/>
              <a:gd name="connsiteY6" fmla="*/ 774457 h 4573754"/>
              <a:gd name="connsiteX7" fmla="*/ 5442105 w 5866510"/>
              <a:gd name="connsiteY7" fmla="*/ 1462042 h 4573754"/>
              <a:gd name="connsiteX8" fmla="*/ 4910127 w 5866510"/>
              <a:gd name="connsiteY8" fmla="*/ 1751601 h 4573754"/>
              <a:gd name="connsiteX9" fmla="*/ 4701218 w 5866510"/>
              <a:gd name="connsiteY9" fmla="*/ 1792602 h 4573754"/>
              <a:gd name="connsiteX10" fmla="*/ 4288499 w 5866510"/>
              <a:gd name="connsiteY10" fmla="*/ 1656054 h 4573754"/>
              <a:gd name="connsiteX11" fmla="*/ 3847960 w 5866510"/>
              <a:gd name="connsiteY11" fmla="*/ 3617884 h 4573754"/>
              <a:gd name="connsiteX12" fmla="*/ 3841088 w 5866510"/>
              <a:gd name="connsiteY12" fmla="*/ 4310576 h 4573754"/>
              <a:gd name="connsiteX13" fmla="*/ 3417946 w 5866510"/>
              <a:gd name="connsiteY13" fmla="*/ 4475442 h 4573754"/>
              <a:gd name="connsiteX14" fmla="*/ 2926147 w 5866510"/>
              <a:gd name="connsiteY14" fmla="*/ 4573754 h 4573754"/>
              <a:gd name="connsiteX15" fmla="*/ 2460104 w 5866510"/>
              <a:gd name="connsiteY15" fmla="*/ 4476475 h 4573754"/>
              <a:gd name="connsiteX16" fmla="*/ 2065631 w 5866510"/>
              <a:gd name="connsiteY16" fmla="*/ 4354007 h 4573754"/>
              <a:gd name="connsiteX17" fmla="*/ 2016407 w 5866510"/>
              <a:gd name="connsiteY17" fmla="*/ 3618019 h 4573754"/>
              <a:gd name="connsiteX18" fmla="*/ 1569848 w 5866510"/>
              <a:gd name="connsiteY18" fmla="*/ 1659260 h 4573754"/>
              <a:gd name="connsiteX19" fmla="*/ 1173698 w 5866510"/>
              <a:gd name="connsiteY19" fmla="*/ 1797750 h 4573754"/>
              <a:gd name="connsiteX20" fmla="*/ 0 w 5866510"/>
              <a:gd name="connsiteY20" fmla="*/ 1797707 h 4573754"/>
              <a:gd name="connsiteX21" fmla="*/ 0 w 5866510"/>
              <a:gd name="connsiteY21" fmla="*/ 312396 h 4573754"/>
              <a:gd name="connsiteX22" fmla="*/ 1612583 w 5866510"/>
              <a:gd name="connsiteY22" fmla="*/ 312396 h 4573754"/>
              <a:gd name="connsiteX23" fmla="*/ 1612583 w 5866510"/>
              <a:gd name="connsiteY23" fmla="*/ 410622 h 4573754"/>
              <a:gd name="connsiteX24" fmla="*/ 1805652 w 5866510"/>
              <a:gd name="connsiteY24" fmla="*/ 273291 h 4573754"/>
              <a:gd name="connsiteX25" fmla="*/ 2929872 w 5866510"/>
              <a:gd name="connsiteY25" fmla="*/ 0 h 4573754"/>
              <a:gd name="connsiteX0" fmla="*/ 2929872 w 5857371"/>
              <a:gd name="connsiteY0" fmla="*/ 0 h 4573754"/>
              <a:gd name="connsiteX1" fmla="*/ 4248231 w 5857371"/>
              <a:gd name="connsiteY1" fmla="*/ 411383 h 4573754"/>
              <a:gd name="connsiteX2" fmla="*/ 4253927 w 5857371"/>
              <a:gd name="connsiteY2" fmla="*/ 417542 h 4573754"/>
              <a:gd name="connsiteX3" fmla="*/ 4253927 w 5857371"/>
              <a:gd name="connsiteY3" fmla="*/ 312396 h 4573754"/>
              <a:gd name="connsiteX4" fmla="*/ 5286256 w 5857371"/>
              <a:gd name="connsiteY4" fmla="*/ 309588 h 4573754"/>
              <a:gd name="connsiteX5" fmla="*/ 5744590 w 5857371"/>
              <a:gd name="connsiteY5" fmla="*/ 487656 h 4573754"/>
              <a:gd name="connsiteX6" fmla="*/ 5857370 w 5857371"/>
              <a:gd name="connsiteY6" fmla="*/ 774457 h 4573754"/>
              <a:gd name="connsiteX7" fmla="*/ 5442105 w 5857371"/>
              <a:gd name="connsiteY7" fmla="*/ 1462042 h 4573754"/>
              <a:gd name="connsiteX8" fmla="*/ 4910127 w 5857371"/>
              <a:gd name="connsiteY8" fmla="*/ 1751601 h 4573754"/>
              <a:gd name="connsiteX9" fmla="*/ 4701218 w 5857371"/>
              <a:gd name="connsiteY9" fmla="*/ 1792602 h 4573754"/>
              <a:gd name="connsiteX10" fmla="*/ 4288499 w 5857371"/>
              <a:gd name="connsiteY10" fmla="*/ 1656054 h 4573754"/>
              <a:gd name="connsiteX11" fmla="*/ 3847960 w 5857371"/>
              <a:gd name="connsiteY11" fmla="*/ 3617884 h 4573754"/>
              <a:gd name="connsiteX12" fmla="*/ 3841088 w 5857371"/>
              <a:gd name="connsiteY12" fmla="*/ 4310576 h 4573754"/>
              <a:gd name="connsiteX13" fmla="*/ 3417946 w 5857371"/>
              <a:gd name="connsiteY13" fmla="*/ 4475442 h 4573754"/>
              <a:gd name="connsiteX14" fmla="*/ 2926147 w 5857371"/>
              <a:gd name="connsiteY14" fmla="*/ 4573754 h 4573754"/>
              <a:gd name="connsiteX15" fmla="*/ 2460104 w 5857371"/>
              <a:gd name="connsiteY15" fmla="*/ 4476475 h 4573754"/>
              <a:gd name="connsiteX16" fmla="*/ 2065631 w 5857371"/>
              <a:gd name="connsiteY16" fmla="*/ 4354007 h 4573754"/>
              <a:gd name="connsiteX17" fmla="*/ 2016407 w 5857371"/>
              <a:gd name="connsiteY17" fmla="*/ 3618019 h 4573754"/>
              <a:gd name="connsiteX18" fmla="*/ 1569848 w 5857371"/>
              <a:gd name="connsiteY18" fmla="*/ 1659260 h 4573754"/>
              <a:gd name="connsiteX19" fmla="*/ 1173698 w 5857371"/>
              <a:gd name="connsiteY19" fmla="*/ 1797750 h 4573754"/>
              <a:gd name="connsiteX20" fmla="*/ 0 w 5857371"/>
              <a:gd name="connsiteY20" fmla="*/ 1797707 h 4573754"/>
              <a:gd name="connsiteX21" fmla="*/ 0 w 5857371"/>
              <a:gd name="connsiteY21" fmla="*/ 312396 h 4573754"/>
              <a:gd name="connsiteX22" fmla="*/ 1612583 w 5857371"/>
              <a:gd name="connsiteY22" fmla="*/ 312396 h 4573754"/>
              <a:gd name="connsiteX23" fmla="*/ 1612583 w 5857371"/>
              <a:gd name="connsiteY23" fmla="*/ 410622 h 4573754"/>
              <a:gd name="connsiteX24" fmla="*/ 1805652 w 5857371"/>
              <a:gd name="connsiteY24" fmla="*/ 273291 h 4573754"/>
              <a:gd name="connsiteX25" fmla="*/ 2929872 w 5857371"/>
              <a:gd name="connsiteY25" fmla="*/ 0 h 4573754"/>
              <a:gd name="connsiteX0" fmla="*/ 2929872 w 5857371"/>
              <a:gd name="connsiteY0" fmla="*/ 0 h 4573754"/>
              <a:gd name="connsiteX1" fmla="*/ 4248231 w 5857371"/>
              <a:gd name="connsiteY1" fmla="*/ 411383 h 4573754"/>
              <a:gd name="connsiteX2" fmla="*/ 4253927 w 5857371"/>
              <a:gd name="connsiteY2" fmla="*/ 417542 h 4573754"/>
              <a:gd name="connsiteX3" fmla="*/ 4253927 w 5857371"/>
              <a:gd name="connsiteY3" fmla="*/ 312396 h 4573754"/>
              <a:gd name="connsiteX4" fmla="*/ 5286256 w 5857371"/>
              <a:gd name="connsiteY4" fmla="*/ 309588 h 4573754"/>
              <a:gd name="connsiteX5" fmla="*/ 5748400 w 5857371"/>
              <a:gd name="connsiteY5" fmla="*/ 481941 h 4573754"/>
              <a:gd name="connsiteX6" fmla="*/ 5857370 w 5857371"/>
              <a:gd name="connsiteY6" fmla="*/ 774457 h 4573754"/>
              <a:gd name="connsiteX7" fmla="*/ 5442105 w 5857371"/>
              <a:gd name="connsiteY7" fmla="*/ 1462042 h 4573754"/>
              <a:gd name="connsiteX8" fmla="*/ 4910127 w 5857371"/>
              <a:gd name="connsiteY8" fmla="*/ 1751601 h 4573754"/>
              <a:gd name="connsiteX9" fmla="*/ 4701218 w 5857371"/>
              <a:gd name="connsiteY9" fmla="*/ 1792602 h 4573754"/>
              <a:gd name="connsiteX10" fmla="*/ 4288499 w 5857371"/>
              <a:gd name="connsiteY10" fmla="*/ 1656054 h 4573754"/>
              <a:gd name="connsiteX11" fmla="*/ 3847960 w 5857371"/>
              <a:gd name="connsiteY11" fmla="*/ 3617884 h 4573754"/>
              <a:gd name="connsiteX12" fmla="*/ 3841088 w 5857371"/>
              <a:gd name="connsiteY12" fmla="*/ 4310576 h 4573754"/>
              <a:gd name="connsiteX13" fmla="*/ 3417946 w 5857371"/>
              <a:gd name="connsiteY13" fmla="*/ 4475442 h 4573754"/>
              <a:gd name="connsiteX14" fmla="*/ 2926147 w 5857371"/>
              <a:gd name="connsiteY14" fmla="*/ 4573754 h 4573754"/>
              <a:gd name="connsiteX15" fmla="*/ 2460104 w 5857371"/>
              <a:gd name="connsiteY15" fmla="*/ 4476475 h 4573754"/>
              <a:gd name="connsiteX16" fmla="*/ 2065631 w 5857371"/>
              <a:gd name="connsiteY16" fmla="*/ 4354007 h 4573754"/>
              <a:gd name="connsiteX17" fmla="*/ 2016407 w 5857371"/>
              <a:gd name="connsiteY17" fmla="*/ 3618019 h 4573754"/>
              <a:gd name="connsiteX18" fmla="*/ 1569848 w 5857371"/>
              <a:gd name="connsiteY18" fmla="*/ 1659260 h 4573754"/>
              <a:gd name="connsiteX19" fmla="*/ 1173698 w 5857371"/>
              <a:gd name="connsiteY19" fmla="*/ 1797750 h 4573754"/>
              <a:gd name="connsiteX20" fmla="*/ 0 w 5857371"/>
              <a:gd name="connsiteY20" fmla="*/ 1797707 h 4573754"/>
              <a:gd name="connsiteX21" fmla="*/ 0 w 5857371"/>
              <a:gd name="connsiteY21" fmla="*/ 312396 h 4573754"/>
              <a:gd name="connsiteX22" fmla="*/ 1612583 w 5857371"/>
              <a:gd name="connsiteY22" fmla="*/ 312396 h 4573754"/>
              <a:gd name="connsiteX23" fmla="*/ 1612583 w 5857371"/>
              <a:gd name="connsiteY23" fmla="*/ 410622 h 4573754"/>
              <a:gd name="connsiteX24" fmla="*/ 1805652 w 5857371"/>
              <a:gd name="connsiteY24" fmla="*/ 273291 h 4573754"/>
              <a:gd name="connsiteX25" fmla="*/ 2929872 w 5857371"/>
              <a:gd name="connsiteY25" fmla="*/ 0 h 4573754"/>
              <a:gd name="connsiteX0" fmla="*/ 2929872 w 5857373"/>
              <a:gd name="connsiteY0" fmla="*/ 0 h 4573754"/>
              <a:gd name="connsiteX1" fmla="*/ 4248231 w 5857373"/>
              <a:gd name="connsiteY1" fmla="*/ 411383 h 4573754"/>
              <a:gd name="connsiteX2" fmla="*/ 4253927 w 5857373"/>
              <a:gd name="connsiteY2" fmla="*/ 417542 h 4573754"/>
              <a:gd name="connsiteX3" fmla="*/ 4253927 w 5857373"/>
              <a:gd name="connsiteY3" fmla="*/ 312396 h 4573754"/>
              <a:gd name="connsiteX4" fmla="*/ 5286256 w 5857373"/>
              <a:gd name="connsiteY4" fmla="*/ 309588 h 4573754"/>
              <a:gd name="connsiteX5" fmla="*/ 5748400 w 5857373"/>
              <a:gd name="connsiteY5" fmla="*/ 481941 h 4573754"/>
              <a:gd name="connsiteX6" fmla="*/ 5857370 w 5857373"/>
              <a:gd name="connsiteY6" fmla="*/ 774457 h 4573754"/>
              <a:gd name="connsiteX7" fmla="*/ 5442105 w 5857373"/>
              <a:gd name="connsiteY7" fmla="*/ 1462042 h 4573754"/>
              <a:gd name="connsiteX8" fmla="*/ 4910127 w 5857373"/>
              <a:gd name="connsiteY8" fmla="*/ 1751601 h 4573754"/>
              <a:gd name="connsiteX9" fmla="*/ 4701218 w 5857373"/>
              <a:gd name="connsiteY9" fmla="*/ 1792602 h 4573754"/>
              <a:gd name="connsiteX10" fmla="*/ 4288499 w 5857373"/>
              <a:gd name="connsiteY10" fmla="*/ 1656054 h 4573754"/>
              <a:gd name="connsiteX11" fmla="*/ 3847960 w 5857373"/>
              <a:gd name="connsiteY11" fmla="*/ 3617884 h 4573754"/>
              <a:gd name="connsiteX12" fmla="*/ 3841088 w 5857373"/>
              <a:gd name="connsiteY12" fmla="*/ 4310576 h 4573754"/>
              <a:gd name="connsiteX13" fmla="*/ 3417946 w 5857373"/>
              <a:gd name="connsiteY13" fmla="*/ 4475442 h 4573754"/>
              <a:gd name="connsiteX14" fmla="*/ 2926147 w 5857373"/>
              <a:gd name="connsiteY14" fmla="*/ 4573754 h 4573754"/>
              <a:gd name="connsiteX15" fmla="*/ 2460104 w 5857373"/>
              <a:gd name="connsiteY15" fmla="*/ 4476475 h 4573754"/>
              <a:gd name="connsiteX16" fmla="*/ 2065631 w 5857373"/>
              <a:gd name="connsiteY16" fmla="*/ 4354007 h 4573754"/>
              <a:gd name="connsiteX17" fmla="*/ 2016407 w 5857373"/>
              <a:gd name="connsiteY17" fmla="*/ 3618019 h 4573754"/>
              <a:gd name="connsiteX18" fmla="*/ 1569848 w 5857373"/>
              <a:gd name="connsiteY18" fmla="*/ 1659260 h 4573754"/>
              <a:gd name="connsiteX19" fmla="*/ 1173698 w 5857373"/>
              <a:gd name="connsiteY19" fmla="*/ 1797750 h 4573754"/>
              <a:gd name="connsiteX20" fmla="*/ 0 w 5857373"/>
              <a:gd name="connsiteY20" fmla="*/ 1797707 h 4573754"/>
              <a:gd name="connsiteX21" fmla="*/ 0 w 5857373"/>
              <a:gd name="connsiteY21" fmla="*/ 312396 h 4573754"/>
              <a:gd name="connsiteX22" fmla="*/ 1612583 w 5857373"/>
              <a:gd name="connsiteY22" fmla="*/ 312396 h 4573754"/>
              <a:gd name="connsiteX23" fmla="*/ 1612583 w 5857373"/>
              <a:gd name="connsiteY23" fmla="*/ 410622 h 4573754"/>
              <a:gd name="connsiteX24" fmla="*/ 1805652 w 5857373"/>
              <a:gd name="connsiteY24" fmla="*/ 273291 h 4573754"/>
              <a:gd name="connsiteX25" fmla="*/ 2929872 w 5857373"/>
              <a:gd name="connsiteY25" fmla="*/ 0 h 4573754"/>
              <a:gd name="connsiteX0" fmla="*/ 2929872 w 5857373"/>
              <a:gd name="connsiteY0" fmla="*/ 0 h 4573754"/>
              <a:gd name="connsiteX1" fmla="*/ 4248231 w 5857373"/>
              <a:gd name="connsiteY1" fmla="*/ 411383 h 4573754"/>
              <a:gd name="connsiteX2" fmla="*/ 4253927 w 5857373"/>
              <a:gd name="connsiteY2" fmla="*/ 417542 h 4573754"/>
              <a:gd name="connsiteX3" fmla="*/ 4253927 w 5857373"/>
              <a:gd name="connsiteY3" fmla="*/ 312396 h 4573754"/>
              <a:gd name="connsiteX4" fmla="*/ 5286256 w 5857373"/>
              <a:gd name="connsiteY4" fmla="*/ 309588 h 4573754"/>
              <a:gd name="connsiteX5" fmla="*/ 5746495 w 5857373"/>
              <a:gd name="connsiteY5" fmla="*/ 485751 h 4573754"/>
              <a:gd name="connsiteX6" fmla="*/ 5857370 w 5857373"/>
              <a:gd name="connsiteY6" fmla="*/ 774457 h 4573754"/>
              <a:gd name="connsiteX7" fmla="*/ 5442105 w 5857373"/>
              <a:gd name="connsiteY7" fmla="*/ 1462042 h 4573754"/>
              <a:gd name="connsiteX8" fmla="*/ 4910127 w 5857373"/>
              <a:gd name="connsiteY8" fmla="*/ 1751601 h 4573754"/>
              <a:gd name="connsiteX9" fmla="*/ 4701218 w 5857373"/>
              <a:gd name="connsiteY9" fmla="*/ 1792602 h 4573754"/>
              <a:gd name="connsiteX10" fmla="*/ 4288499 w 5857373"/>
              <a:gd name="connsiteY10" fmla="*/ 1656054 h 4573754"/>
              <a:gd name="connsiteX11" fmla="*/ 3847960 w 5857373"/>
              <a:gd name="connsiteY11" fmla="*/ 3617884 h 4573754"/>
              <a:gd name="connsiteX12" fmla="*/ 3841088 w 5857373"/>
              <a:gd name="connsiteY12" fmla="*/ 4310576 h 4573754"/>
              <a:gd name="connsiteX13" fmla="*/ 3417946 w 5857373"/>
              <a:gd name="connsiteY13" fmla="*/ 4475442 h 4573754"/>
              <a:gd name="connsiteX14" fmla="*/ 2926147 w 5857373"/>
              <a:gd name="connsiteY14" fmla="*/ 4573754 h 4573754"/>
              <a:gd name="connsiteX15" fmla="*/ 2460104 w 5857373"/>
              <a:gd name="connsiteY15" fmla="*/ 4476475 h 4573754"/>
              <a:gd name="connsiteX16" fmla="*/ 2065631 w 5857373"/>
              <a:gd name="connsiteY16" fmla="*/ 4354007 h 4573754"/>
              <a:gd name="connsiteX17" fmla="*/ 2016407 w 5857373"/>
              <a:gd name="connsiteY17" fmla="*/ 3618019 h 4573754"/>
              <a:gd name="connsiteX18" fmla="*/ 1569848 w 5857373"/>
              <a:gd name="connsiteY18" fmla="*/ 1659260 h 4573754"/>
              <a:gd name="connsiteX19" fmla="*/ 1173698 w 5857373"/>
              <a:gd name="connsiteY19" fmla="*/ 1797750 h 4573754"/>
              <a:gd name="connsiteX20" fmla="*/ 0 w 5857373"/>
              <a:gd name="connsiteY20" fmla="*/ 1797707 h 4573754"/>
              <a:gd name="connsiteX21" fmla="*/ 0 w 5857373"/>
              <a:gd name="connsiteY21" fmla="*/ 312396 h 4573754"/>
              <a:gd name="connsiteX22" fmla="*/ 1612583 w 5857373"/>
              <a:gd name="connsiteY22" fmla="*/ 312396 h 4573754"/>
              <a:gd name="connsiteX23" fmla="*/ 1612583 w 5857373"/>
              <a:gd name="connsiteY23" fmla="*/ 410622 h 4573754"/>
              <a:gd name="connsiteX24" fmla="*/ 1805652 w 5857373"/>
              <a:gd name="connsiteY24" fmla="*/ 273291 h 4573754"/>
              <a:gd name="connsiteX25" fmla="*/ 2929872 w 5857373"/>
              <a:gd name="connsiteY25" fmla="*/ 0 h 4573754"/>
              <a:gd name="connsiteX0" fmla="*/ 2929872 w 5857371"/>
              <a:gd name="connsiteY0" fmla="*/ 0 h 4573754"/>
              <a:gd name="connsiteX1" fmla="*/ 4248231 w 5857371"/>
              <a:gd name="connsiteY1" fmla="*/ 411383 h 4573754"/>
              <a:gd name="connsiteX2" fmla="*/ 4253927 w 5857371"/>
              <a:gd name="connsiteY2" fmla="*/ 417542 h 4573754"/>
              <a:gd name="connsiteX3" fmla="*/ 4253927 w 5857371"/>
              <a:gd name="connsiteY3" fmla="*/ 312396 h 4573754"/>
              <a:gd name="connsiteX4" fmla="*/ 5286256 w 5857371"/>
              <a:gd name="connsiteY4" fmla="*/ 309588 h 4573754"/>
              <a:gd name="connsiteX5" fmla="*/ 5746495 w 5857371"/>
              <a:gd name="connsiteY5" fmla="*/ 485751 h 4573754"/>
              <a:gd name="connsiteX6" fmla="*/ 5857370 w 5857371"/>
              <a:gd name="connsiteY6" fmla="*/ 774457 h 4573754"/>
              <a:gd name="connsiteX7" fmla="*/ 5442105 w 5857371"/>
              <a:gd name="connsiteY7" fmla="*/ 1462042 h 4573754"/>
              <a:gd name="connsiteX8" fmla="*/ 4910127 w 5857371"/>
              <a:gd name="connsiteY8" fmla="*/ 1751601 h 4573754"/>
              <a:gd name="connsiteX9" fmla="*/ 4701218 w 5857371"/>
              <a:gd name="connsiteY9" fmla="*/ 1792602 h 4573754"/>
              <a:gd name="connsiteX10" fmla="*/ 4288499 w 5857371"/>
              <a:gd name="connsiteY10" fmla="*/ 1656054 h 4573754"/>
              <a:gd name="connsiteX11" fmla="*/ 3847960 w 5857371"/>
              <a:gd name="connsiteY11" fmla="*/ 3617884 h 4573754"/>
              <a:gd name="connsiteX12" fmla="*/ 3841088 w 5857371"/>
              <a:gd name="connsiteY12" fmla="*/ 4310576 h 4573754"/>
              <a:gd name="connsiteX13" fmla="*/ 3417946 w 5857371"/>
              <a:gd name="connsiteY13" fmla="*/ 4475442 h 4573754"/>
              <a:gd name="connsiteX14" fmla="*/ 2926147 w 5857371"/>
              <a:gd name="connsiteY14" fmla="*/ 4573754 h 4573754"/>
              <a:gd name="connsiteX15" fmla="*/ 2460104 w 5857371"/>
              <a:gd name="connsiteY15" fmla="*/ 4476475 h 4573754"/>
              <a:gd name="connsiteX16" fmla="*/ 2065631 w 5857371"/>
              <a:gd name="connsiteY16" fmla="*/ 4354007 h 4573754"/>
              <a:gd name="connsiteX17" fmla="*/ 2016407 w 5857371"/>
              <a:gd name="connsiteY17" fmla="*/ 3618019 h 4573754"/>
              <a:gd name="connsiteX18" fmla="*/ 1569848 w 5857371"/>
              <a:gd name="connsiteY18" fmla="*/ 1659260 h 4573754"/>
              <a:gd name="connsiteX19" fmla="*/ 1173698 w 5857371"/>
              <a:gd name="connsiteY19" fmla="*/ 1797750 h 4573754"/>
              <a:gd name="connsiteX20" fmla="*/ 0 w 5857371"/>
              <a:gd name="connsiteY20" fmla="*/ 1797707 h 4573754"/>
              <a:gd name="connsiteX21" fmla="*/ 0 w 5857371"/>
              <a:gd name="connsiteY21" fmla="*/ 312396 h 4573754"/>
              <a:gd name="connsiteX22" fmla="*/ 1612583 w 5857371"/>
              <a:gd name="connsiteY22" fmla="*/ 312396 h 4573754"/>
              <a:gd name="connsiteX23" fmla="*/ 1612583 w 5857371"/>
              <a:gd name="connsiteY23" fmla="*/ 410622 h 4573754"/>
              <a:gd name="connsiteX24" fmla="*/ 1805652 w 5857371"/>
              <a:gd name="connsiteY24" fmla="*/ 273291 h 4573754"/>
              <a:gd name="connsiteX25" fmla="*/ 2929872 w 5857371"/>
              <a:gd name="connsiteY25" fmla="*/ 0 h 4573754"/>
              <a:gd name="connsiteX0" fmla="*/ 2929872 w 5857371"/>
              <a:gd name="connsiteY0" fmla="*/ 0 h 4573754"/>
              <a:gd name="connsiteX1" fmla="*/ 4248231 w 5857371"/>
              <a:gd name="connsiteY1" fmla="*/ 411383 h 4573754"/>
              <a:gd name="connsiteX2" fmla="*/ 4253927 w 5857371"/>
              <a:gd name="connsiteY2" fmla="*/ 417542 h 4573754"/>
              <a:gd name="connsiteX3" fmla="*/ 4253927 w 5857371"/>
              <a:gd name="connsiteY3" fmla="*/ 312396 h 4573754"/>
              <a:gd name="connsiteX4" fmla="*/ 5286256 w 5857371"/>
              <a:gd name="connsiteY4" fmla="*/ 319113 h 4573754"/>
              <a:gd name="connsiteX5" fmla="*/ 5746495 w 5857371"/>
              <a:gd name="connsiteY5" fmla="*/ 485751 h 4573754"/>
              <a:gd name="connsiteX6" fmla="*/ 5857370 w 5857371"/>
              <a:gd name="connsiteY6" fmla="*/ 774457 h 4573754"/>
              <a:gd name="connsiteX7" fmla="*/ 5442105 w 5857371"/>
              <a:gd name="connsiteY7" fmla="*/ 1462042 h 4573754"/>
              <a:gd name="connsiteX8" fmla="*/ 4910127 w 5857371"/>
              <a:gd name="connsiteY8" fmla="*/ 1751601 h 4573754"/>
              <a:gd name="connsiteX9" fmla="*/ 4701218 w 5857371"/>
              <a:gd name="connsiteY9" fmla="*/ 1792602 h 4573754"/>
              <a:gd name="connsiteX10" fmla="*/ 4288499 w 5857371"/>
              <a:gd name="connsiteY10" fmla="*/ 1656054 h 4573754"/>
              <a:gd name="connsiteX11" fmla="*/ 3847960 w 5857371"/>
              <a:gd name="connsiteY11" fmla="*/ 3617884 h 4573754"/>
              <a:gd name="connsiteX12" fmla="*/ 3841088 w 5857371"/>
              <a:gd name="connsiteY12" fmla="*/ 4310576 h 4573754"/>
              <a:gd name="connsiteX13" fmla="*/ 3417946 w 5857371"/>
              <a:gd name="connsiteY13" fmla="*/ 4475442 h 4573754"/>
              <a:gd name="connsiteX14" fmla="*/ 2926147 w 5857371"/>
              <a:gd name="connsiteY14" fmla="*/ 4573754 h 4573754"/>
              <a:gd name="connsiteX15" fmla="*/ 2460104 w 5857371"/>
              <a:gd name="connsiteY15" fmla="*/ 4476475 h 4573754"/>
              <a:gd name="connsiteX16" fmla="*/ 2065631 w 5857371"/>
              <a:gd name="connsiteY16" fmla="*/ 4354007 h 4573754"/>
              <a:gd name="connsiteX17" fmla="*/ 2016407 w 5857371"/>
              <a:gd name="connsiteY17" fmla="*/ 3618019 h 4573754"/>
              <a:gd name="connsiteX18" fmla="*/ 1569848 w 5857371"/>
              <a:gd name="connsiteY18" fmla="*/ 1659260 h 4573754"/>
              <a:gd name="connsiteX19" fmla="*/ 1173698 w 5857371"/>
              <a:gd name="connsiteY19" fmla="*/ 1797750 h 4573754"/>
              <a:gd name="connsiteX20" fmla="*/ 0 w 5857371"/>
              <a:gd name="connsiteY20" fmla="*/ 1797707 h 4573754"/>
              <a:gd name="connsiteX21" fmla="*/ 0 w 5857371"/>
              <a:gd name="connsiteY21" fmla="*/ 312396 h 4573754"/>
              <a:gd name="connsiteX22" fmla="*/ 1612583 w 5857371"/>
              <a:gd name="connsiteY22" fmla="*/ 312396 h 4573754"/>
              <a:gd name="connsiteX23" fmla="*/ 1612583 w 5857371"/>
              <a:gd name="connsiteY23" fmla="*/ 410622 h 4573754"/>
              <a:gd name="connsiteX24" fmla="*/ 1805652 w 5857371"/>
              <a:gd name="connsiteY24" fmla="*/ 273291 h 4573754"/>
              <a:gd name="connsiteX25" fmla="*/ 2929872 w 5857371"/>
              <a:gd name="connsiteY25" fmla="*/ 0 h 4573754"/>
              <a:gd name="connsiteX0" fmla="*/ 2931777 w 5857371"/>
              <a:gd name="connsiteY0" fmla="*/ 0 h 4581374"/>
              <a:gd name="connsiteX1" fmla="*/ 4248231 w 5857371"/>
              <a:gd name="connsiteY1" fmla="*/ 419003 h 4581374"/>
              <a:gd name="connsiteX2" fmla="*/ 4253927 w 5857371"/>
              <a:gd name="connsiteY2" fmla="*/ 425162 h 4581374"/>
              <a:gd name="connsiteX3" fmla="*/ 4253927 w 5857371"/>
              <a:gd name="connsiteY3" fmla="*/ 320016 h 4581374"/>
              <a:gd name="connsiteX4" fmla="*/ 5286256 w 5857371"/>
              <a:gd name="connsiteY4" fmla="*/ 326733 h 4581374"/>
              <a:gd name="connsiteX5" fmla="*/ 5746495 w 5857371"/>
              <a:gd name="connsiteY5" fmla="*/ 493371 h 4581374"/>
              <a:gd name="connsiteX6" fmla="*/ 5857370 w 5857371"/>
              <a:gd name="connsiteY6" fmla="*/ 782077 h 4581374"/>
              <a:gd name="connsiteX7" fmla="*/ 5442105 w 5857371"/>
              <a:gd name="connsiteY7" fmla="*/ 1469662 h 4581374"/>
              <a:gd name="connsiteX8" fmla="*/ 4910127 w 5857371"/>
              <a:gd name="connsiteY8" fmla="*/ 1759221 h 4581374"/>
              <a:gd name="connsiteX9" fmla="*/ 4701218 w 5857371"/>
              <a:gd name="connsiteY9" fmla="*/ 1800222 h 4581374"/>
              <a:gd name="connsiteX10" fmla="*/ 4288499 w 5857371"/>
              <a:gd name="connsiteY10" fmla="*/ 1663674 h 4581374"/>
              <a:gd name="connsiteX11" fmla="*/ 3847960 w 5857371"/>
              <a:gd name="connsiteY11" fmla="*/ 3625504 h 4581374"/>
              <a:gd name="connsiteX12" fmla="*/ 3841088 w 5857371"/>
              <a:gd name="connsiteY12" fmla="*/ 4318196 h 4581374"/>
              <a:gd name="connsiteX13" fmla="*/ 3417946 w 5857371"/>
              <a:gd name="connsiteY13" fmla="*/ 4483062 h 4581374"/>
              <a:gd name="connsiteX14" fmla="*/ 2926147 w 5857371"/>
              <a:gd name="connsiteY14" fmla="*/ 4581374 h 4581374"/>
              <a:gd name="connsiteX15" fmla="*/ 2460104 w 5857371"/>
              <a:gd name="connsiteY15" fmla="*/ 4484095 h 4581374"/>
              <a:gd name="connsiteX16" fmla="*/ 2065631 w 5857371"/>
              <a:gd name="connsiteY16" fmla="*/ 4361627 h 4581374"/>
              <a:gd name="connsiteX17" fmla="*/ 2016407 w 5857371"/>
              <a:gd name="connsiteY17" fmla="*/ 3625639 h 4581374"/>
              <a:gd name="connsiteX18" fmla="*/ 1569848 w 5857371"/>
              <a:gd name="connsiteY18" fmla="*/ 1666880 h 4581374"/>
              <a:gd name="connsiteX19" fmla="*/ 1173698 w 5857371"/>
              <a:gd name="connsiteY19" fmla="*/ 1805370 h 4581374"/>
              <a:gd name="connsiteX20" fmla="*/ 0 w 5857371"/>
              <a:gd name="connsiteY20" fmla="*/ 1805327 h 4581374"/>
              <a:gd name="connsiteX21" fmla="*/ 0 w 5857371"/>
              <a:gd name="connsiteY21" fmla="*/ 320016 h 4581374"/>
              <a:gd name="connsiteX22" fmla="*/ 1612583 w 5857371"/>
              <a:gd name="connsiteY22" fmla="*/ 320016 h 4581374"/>
              <a:gd name="connsiteX23" fmla="*/ 1612583 w 5857371"/>
              <a:gd name="connsiteY23" fmla="*/ 418242 h 4581374"/>
              <a:gd name="connsiteX24" fmla="*/ 1805652 w 5857371"/>
              <a:gd name="connsiteY24" fmla="*/ 280911 h 4581374"/>
              <a:gd name="connsiteX25" fmla="*/ 2931777 w 5857371"/>
              <a:gd name="connsiteY25" fmla="*/ 0 h 4581374"/>
              <a:gd name="connsiteX0" fmla="*/ 2931777 w 5857371"/>
              <a:gd name="connsiteY0" fmla="*/ 0 h 4581374"/>
              <a:gd name="connsiteX1" fmla="*/ 4248231 w 5857371"/>
              <a:gd name="connsiteY1" fmla="*/ 419003 h 4581374"/>
              <a:gd name="connsiteX2" fmla="*/ 4253927 w 5857371"/>
              <a:gd name="connsiteY2" fmla="*/ 425162 h 4581374"/>
              <a:gd name="connsiteX3" fmla="*/ 4253927 w 5857371"/>
              <a:gd name="connsiteY3" fmla="*/ 320016 h 4581374"/>
              <a:gd name="connsiteX4" fmla="*/ 5286256 w 5857371"/>
              <a:gd name="connsiteY4" fmla="*/ 326733 h 4581374"/>
              <a:gd name="connsiteX5" fmla="*/ 5746495 w 5857371"/>
              <a:gd name="connsiteY5" fmla="*/ 493371 h 4581374"/>
              <a:gd name="connsiteX6" fmla="*/ 5857370 w 5857371"/>
              <a:gd name="connsiteY6" fmla="*/ 782077 h 4581374"/>
              <a:gd name="connsiteX7" fmla="*/ 5442105 w 5857371"/>
              <a:gd name="connsiteY7" fmla="*/ 1469662 h 4581374"/>
              <a:gd name="connsiteX8" fmla="*/ 4910127 w 5857371"/>
              <a:gd name="connsiteY8" fmla="*/ 1759221 h 4581374"/>
              <a:gd name="connsiteX9" fmla="*/ 4701218 w 5857371"/>
              <a:gd name="connsiteY9" fmla="*/ 1800222 h 4581374"/>
              <a:gd name="connsiteX10" fmla="*/ 4288499 w 5857371"/>
              <a:gd name="connsiteY10" fmla="*/ 1663674 h 4581374"/>
              <a:gd name="connsiteX11" fmla="*/ 3847960 w 5857371"/>
              <a:gd name="connsiteY11" fmla="*/ 3625504 h 4581374"/>
              <a:gd name="connsiteX12" fmla="*/ 3841088 w 5857371"/>
              <a:gd name="connsiteY12" fmla="*/ 4318196 h 4581374"/>
              <a:gd name="connsiteX13" fmla="*/ 3417946 w 5857371"/>
              <a:gd name="connsiteY13" fmla="*/ 4483062 h 4581374"/>
              <a:gd name="connsiteX14" fmla="*/ 2926147 w 5857371"/>
              <a:gd name="connsiteY14" fmla="*/ 4581374 h 4581374"/>
              <a:gd name="connsiteX15" fmla="*/ 2460104 w 5857371"/>
              <a:gd name="connsiteY15" fmla="*/ 4484095 h 4581374"/>
              <a:gd name="connsiteX16" fmla="*/ 2065631 w 5857371"/>
              <a:gd name="connsiteY16" fmla="*/ 4361627 h 4581374"/>
              <a:gd name="connsiteX17" fmla="*/ 2016407 w 5857371"/>
              <a:gd name="connsiteY17" fmla="*/ 3625639 h 4581374"/>
              <a:gd name="connsiteX18" fmla="*/ 1569848 w 5857371"/>
              <a:gd name="connsiteY18" fmla="*/ 1666880 h 4581374"/>
              <a:gd name="connsiteX19" fmla="*/ 1173698 w 5857371"/>
              <a:gd name="connsiteY19" fmla="*/ 1805370 h 4581374"/>
              <a:gd name="connsiteX20" fmla="*/ 0 w 5857371"/>
              <a:gd name="connsiteY20" fmla="*/ 1805327 h 4581374"/>
              <a:gd name="connsiteX21" fmla="*/ 0 w 5857371"/>
              <a:gd name="connsiteY21" fmla="*/ 320016 h 4581374"/>
              <a:gd name="connsiteX22" fmla="*/ 1612583 w 5857371"/>
              <a:gd name="connsiteY22" fmla="*/ 320016 h 4581374"/>
              <a:gd name="connsiteX23" fmla="*/ 1612583 w 5857371"/>
              <a:gd name="connsiteY23" fmla="*/ 418242 h 4581374"/>
              <a:gd name="connsiteX24" fmla="*/ 1805652 w 5857371"/>
              <a:gd name="connsiteY24" fmla="*/ 280911 h 4581374"/>
              <a:gd name="connsiteX25" fmla="*/ 2931777 w 5857371"/>
              <a:gd name="connsiteY25" fmla="*/ 0 h 4581374"/>
              <a:gd name="connsiteX0" fmla="*/ 2931777 w 5857371"/>
              <a:gd name="connsiteY0" fmla="*/ 0 h 4581374"/>
              <a:gd name="connsiteX1" fmla="*/ 4248231 w 5857371"/>
              <a:gd name="connsiteY1" fmla="*/ 419003 h 4581374"/>
              <a:gd name="connsiteX2" fmla="*/ 4253927 w 5857371"/>
              <a:gd name="connsiteY2" fmla="*/ 425162 h 4581374"/>
              <a:gd name="connsiteX3" fmla="*/ 4253927 w 5857371"/>
              <a:gd name="connsiteY3" fmla="*/ 320016 h 4581374"/>
              <a:gd name="connsiteX4" fmla="*/ 5286256 w 5857371"/>
              <a:gd name="connsiteY4" fmla="*/ 326733 h 4581374"/>
              <a:gd name="connsiteX5" fmla="*/ 5746495 w 5857371"/>
              <a:gd name="connsiteY5" fmla="*/ 493371 h 4581374"/>
              <a:gd name="connsiteX6" fmla="*/ 5857370 w 5857371"/>
              <a:gd name="connsiteY6" fmla="*/ 782077 h 4581374"/>
              <a:gd name="connsiteX7" fmla="*/ 5442105 w 5857371"/>
              <a:gd name="connsiteY7" fmla="*/ 1469662 h 4581374"/>
              <a:gd name="connsiteX8" fmla="*/ 4910127 w 5857371"/>
              <a:gd name="connsiteY8" fmla="*/ 1759221 h 4581374"/>
              <a:gd name="connsiteX9" fmla="*/ 4701218 w 5857371"/>
              <a:gd name="connsiteY9" fmla="*/ 1800222 h 4581374"/>
              <a:gd name="connsiteX10" fmla="*/ 4288499 w 5857371"/>
              <a:gd name="connsiteY10" fmla="*/ 1663674 h 4581374"/>
              <a:gd name="connsiteX11" fmla="*/ 3847960 w 5857371"/>
              <a:gd name="connsiteY11" fmla="*/ 3625504 h 4581374"/>
              <a:gd name="connsiteX12" fmla="*/ 3841088 w 5857371"/>
              <a:gd name="connsiteY12" fmla="*/ 4318196 h 4581374"/>
              <a:gd name="connsiteX13" fmla="*/ 3417946 w 5857371"/>
              <a:gd name="connsiteY13" fmla="*/ 4483062 h 4581374"/>
              <a:gd name="connsiteX14" fmla="*/ 2926147 w 5857371"/>
              <a:gd name="connsiteY14" fmla="*/ 4581374 h 4581374"/>
              <a:gd name="connsiteX15" fmla="*/ 2460104 w 5857371"/>
              <a:gd name="connsiteY15" fmla="*/ 4484095 h 4581374"/>
              <a:gd name="connsiteX16" fmla="*/ 2065631 w 5857371"/>
              <a:gd name="connsiteY16" fmla="*/ 4361627 h 4581374"/>
              <a:gd name="connsiteX17" fmla="*/ 2016407 w 5857371"/>
              <a:gd name="connsiteY17" fmla="*/ 3625639 h 4581374"/>
              <a:gd name="connsiteX18" fmla="*/ 1569848 w 5857371"/>
              <a:gd name="connsiteY18" fmla="*/ 1666880 h 4581374"/>
              <a:gd name="connsiteX19" fmla="*/ 1173698 w 5857371"/>
              <a:gd name="connsiteY19" fmla="*/ 1805370 h 4581374"/>
              <a:gd name="connsiteX20" fmla="*/ 0 w 5857371"/>
              <a:gd name="connsiteY20" fmla="*/ 1805327 h 4581374"/>
              <a:gd name="connsiteX21" fmla="*/ 0 w 5857371"/>
              <a:gd name="connsiteY21" fmla="*/ 320016 h 4581374"/>
              <a:gd name="connsiteX22" fmla="*/ 1612583 w 5857371"/>
              <a:gd name="connsiteY22" fmla="*/ 320016 h 4581374"/>
              <a:gd name="connsiteX23" fmla="*/ 1612583 w 5857371"/>
              <a:gd name="connsiteY23" fmla="*/ 418242 h 4581374"/>
              <a:gd name="connsiteX24" fmla="*/ 1805652 w 5857371"/>
              <a:gd name="connsiteY24" fmla="*/ 280911 h 4581374"/>
              <a:gd name="connsiteX25" fmla="*/ 2931777 w 5857371"/>
              <a:gd name="connsiteY25" fmla="*/ 0 h 4581374"/>
              <a:gd name="connsiteX0" fmla="*/ 2931777 w 5857371"/>
              <a:gd name="connsiteY0" fmla="*/ 0 h 4581374"/>
              <a:gd name="connsiteX1" fmla="*/ 4248231 w 5857371"/>
              <a:gd name="connsiteY1" fmla="*/ 419003 h 4581374"/>
              <a:gd name="connsiteX2" fmla="*/ 4253927 w 5857371"/>
              <a:gd name="connsiteY2" fmla="*/ 425162 h 4581374"/>
              <a:gd name="connsiteX3" fmla="*/ 4253927 w 5857371"/>
              <a:gd name="connsiteY3" fmla="*/ 320016 h 4581374"/>
              <a:gd name="connsiteX4" fmla="*/ 5286256 w 5857371"/>
              <a:gd name="connsiteY4" fmla="*/ 326733 h 4581374"/>
              <a:gd name="connsiteX5" fmla="*/ 5746495 w 5857371"/>
              <a:gd name="connsiteY5" fmla="*/ 493371 h 4581374"/>
              <a:gd name="connsiteX6" fmla="*/ 5857370 w 5857371"/>
              <a:gd name="connsiteY6" fmla="*/ 782077 h 4581374"/>
              <a:gd name="connsiteX7" fmla="*/ 5442105 w 5857371"/>
              <a:gd name="connsiteY7" fmla="*/ 1469662 h 4581374"/>
              <a:gd name="connsiteX8" fmla="*/ 4910127 w 5857371"/>
              <a:gd name="connsiteY8" fmla="*/ 1759221 h 4581374"/>
              <a:gd name="connsiteX9" fmla="*/ 4701218 w 5857371"/>
              <a:gd name="connsiteY9" fmla="*/ 1800222 h 4581374"/>
              <a:gd name="connsiteX10" fmla="*/ 4288499 w 5857371"/>
              <a:gd name="connsiteY10" fmla="*/ 1663674 h 4581374"/>
              <a:gd name="connsiteX11" fmla="*/ 3847960 w 5857371"/>
              <a:gd name="connsiteY11" fmla="*/ 3625504 h 4581374"/>
              <a:gd name="connsiteX12" fmla="*/ 3841088 w 5857371"/>
              <a:gd name="connsiteY12" fmla="*/ 4318196 h 4581374"/>
              <a:gd name="connsiteX13" fmla="*/ 3417946 w 5857371"/>
              <a:gd name="connsiteY13" fmla="*/ 4483062 h 4581374"/>
              <a:gd name="connsiteX14" fmla="*/ 2926147 w 5857371"/>
              <a:gd name="connsiteY14" fmla="*/ 4581374 h 4581374"/>
              <a:gd name="connsiteX15" fmla="*/ 2460104 w 5857371"/>
              <a:gd name="connsiteY15" fmla="*/ 4484095 h 4581374"/>
              <a:gd name="connsiteX16" fmla="*/ 2065631 w 5857371"/>
              <a:gd name="connsiteY16" fmla="*/ 4361627 h 4581374"/>
              <a:gd name="connsiteX17" fmla="*/ 2016407 w 5857371"/>
              <a:gd name="connsiteY17" fmla="*/ 3625639 h 4581374"/>
              <a:gd name="connsiteX18" fmla="*/ 1569848 w 5857371"/>
              <a:gd name="connsiteY18" fmla="*/ 1666880 h 4581374"/>
              <a:gd name="connsiteX19" fmla="*/ 1173698 w 5857371"/>
              <a:gd name="connsiteY19" fmla="*/ 1805370 h 4581374"/>
              <a:gd name="connsiteX20" fmla="*/ 0 w 5857371"/>
              <a:gd name="connsiteY20" fmla="*/ 1805327 h 4581374"/>
              <a:gd name="connsiteX21" fmla="*/ 0 w 5857371"/>
              <a:gd name="connsiteY21" fmla="*/ 320016 h 4581374"/>
              <a:gd name="connsiteX22" fmla="*/ 1612583 w 5857371"/>
              <a:gd name="connsiteY22" fmla="*/ 320016 h 4581374"/>
              <a:gd name="connsiteX23" fmla="*/ 1612583 w 5857371"/>
              <a:gd name="connsiteY23" fmla="*/ 418242 h 4581374"/>
              <a:gd name="connsiteX24" fmla="*/ 1805652 w 5857371"/>
              <a:gd name="connsiteY24" fmla="*/ 280911 h 4581374"/>
              <a:gd name="connsiteX25" fmla="*/ 2931777 w 5857371"/>
              <a:gd name="connsiteY25" fmla="*/ 0 h 4581374"/>
              <a:gd name="connsiteX0" fmla="*/ 2931777 w 5857371"/>
              <a:gd name="connsiteY0" fmla="*/ 0 h 4581374"/>
              <a:gd name="connsiteX1" fmla="*/ 4248231 w 5857371"/>
              <a:gd name="connsiteY1" fmla="*/ 419003 h 4581374"/>
              <a:gd name="connsiteX2" fmla="*/ 4282502 w 5857371"/>
              <a:gd name="connsiteY2" fmla="*/ 451832 h 4581374"/>
              <a:gd name="connsiteX3" fmla="*/ 4253927 w 5857371"/>
              <a:gd name="connsiteY3" fmla="*/ 320016 h 4581374"/>
              <a:gd name="connsiteX4" fmla="*/ 5286256 w 5857371"/>
              <a:gd name="connsiteY4" fmla="*/ 326733 h 4581374"/>
              <a:gd name="connsiteX5" fmla="*/ 5746495 w 5857371"/>
              <a:gd name="connsiteY5" fmla="*/ 493371 h 4581374"/>
              <a:gd name="connsiteX6" fmla="*/ 5857370 w 5857371"/>
              <a:gd name="connsiteY6" fmla="*/ 782077 h 4581374"/>
              <a:gd name="connsiteX7" fmla="*/ 5442105 w 5857371"/>
              <a:gd name="connsiteY7" fmla="*/ 1469662 h 4581374"/>
              <a:gd name="connsiteX8" fmla="*/ 4910127 w 5857371"/>
              <a:gd name="connsiteY8" fmla="*/ 1759221 h 4581374"/>
              <a:gd name="connsiteX9" fmla="*/ 4701218 w 5857371"/>
              <a:gd name="connsiteY9" fmla="*/ 1800222 h 4581374"/>
              <a:gd name="connsiteX10" fmla="*/ 4288499 w 5857371"/>
              <a:gd name="connsiteY10" fmla="*/ 1663674 h 4581374"/>
              <a:gd name="connsiteX11" fmla="*/ 3847960 w 5857371"/>
              <a:gd name="connsiteY11" fmla="*/ 3625504 h 4581374"/>
              <a:gd name="connsiteX12" fmla="*/ 3841088 w 5857371"/>
              <a:gd name="connsiteY12" fmla="*/ 4318196 h 4581374"/>
              <a:gd name="connsiteX13" fmla="*/ 3417946 w 5857371"/>
              <a:gd name="connsiteY13" fmla="*/ 4483062 h 4581374"/>
              <a:gd name="connsiteX14" fmla="*/ 2926147 w 5857371"/>
              <a:gd name="connsiteY14" fmla="*/ 4581374 h 4581374"/>
              <a:gd name="connsiteX15" fmla="*/ 2460104 w 5857371"/>
              <a:gd name="connsiteY15" fmla="*/ 4484095 h 4581374"/>
              <a:gd name="connsiteX16" fmla="*/ 2065631 w 5857371"/>
              <a:gd name="connsiteY16" fmla="*/ 4361627 h 4581374"/>
              <a:gd name="connsiteX17" fmla="*/ 2016407 w 5857371"/>
              <a:gd name="connsiteY17" fmla="*/ 3625639 h 4581374"/>
              <a:gd name="connsiteX18" fmla="*/ 1569848 w 5857371"/>
              <a:gd name="connsiteY18" fmla="*/ 1666880 h 4581374"/>
              <a:gd name="connsiteX19" fmla="*/ 1173698 w 5857371"/>
              <a:gd name="connsiteY19" fmla="*/ 1805370 h 4581374"/>
              <a:gd name="connsiteX20" fmla="*/ 0 w 5857371"/>
              <a:gd name="connsiteY20" fmla="*/ 1805327 h 4581374"/>
              <a:gd name="connsiteX21" fmla="*/ 0 w 5857371"/>
              <a:gd name="connsiteY21" fmla="*/ 320016 h 4581374"/>
              <a:gd name="connsiteX22" fmla="*/ 1612583 w 5857371"/>
              <a:gd name="connsiteY22" fmla="*/ 320016 h 4581374"/>
              <a:gd name="connsiteX23" fmla="*/ 1612583 w 5857371"/>
              <a:gd name="connsiteY23" fmla="*/ 418242 h 4581374"/>
              <a:gd name="connsiteX24" fmla="*/ 1805652 w 5857371"/>
              <a:gd name="connsiteY24" fmla="*/ 280911 h 4581374"/>
              <a:gd name="connsiteX25" fmla="*/ 2931777 w 5857371"/>
              <a:gd name="connsiteY25" fmla="*/ 0 h 4581374"/>
              <a:gd name="connsiteX0" fmla="*/ 2931777 w 5857371"/>
              <a:gd name="connsiteY0" fmla="*/ 0 h 4581374"/>
              <a:gd name="connsiteX1" fmla="*/ 4248231 w 5857371"/>
              <a:gd name="connsiteY1" fmla="*/ 419003 h 4581374"/>
              <a:gd name="connsiteX2" fmla="*/ 4368227 w 5857371"/>
              <a:gd name="connsiteY2" fmla="*/ 541367 h 4581374"/>
              <a:gd name="connsiteX3" fmla="*/ 4253927 w 5857371"/>
              <a:gd name="connsiteY3" fmla="*/ 320016 h 4581374"/>
              <a:gd name="connsiteX4" fmla="*/ 5286256 w 5857371"/>
              <a:gd name="connsiteY4" fmla="*/ 326733 h 4581374"/>
              <a:gd name="connsiteX5" fmla="*/ 5746495 w 5857371"/>
              <a:gd name="connsiteY5" fmla="*/ 493371 h 4581374"/>
              <a:gd name="connsiteX6" fmla="*/ 5857370 w 5857371"/>
              <a:gd name="connsiteY6" fmla="*/ 782077 h 4581374"/>
              <a:gd name="connsiteX7" fmla="*/ 5442105 w 5857371"/>
              <a:gd name="connsiteY7" fmla="*/ 1469662 h 4581374"/>
              <a:gd name="connsiteX8" fmla="*/ 4910127 w 5857371"/>
              <a:gd name="connsiteY8" fmla="*/ 1759221 h 4581374"/>
              <a:gd name="connsiteX9" fmla="*/ 4701218 w 5857371"/>
              <a:gd name="connsiteY9" fmla="*/ 1800222 h 4581374"/>
              <a:gd name="connsiteX10" fmla="*/ 4288499 w 5857371"/>
              <a:gd name="connsiteY10" fmla="*/ 1663674 h 4581374"/>
              <a:gd name="connsiteX11" fmla="*/ 3847960 w 5857371"/>
              <a:gd name="connsiteY11" fmla="*/ 3625504 h 4581374"/>
              <a:gd name="connsiteX12" fmla="*/ 3841088 w 5857371"/>
              <a:gd name="connsiteY12" fmla="*/ 4318196 h 4581374"/>
              <a:gd name="connsiteX13" fmla="*/ 3417946 w 5857371"/>
              <a:gd name="connsiteY13" fmla="*/ 4483062 h 4581374"/>
              <a:gd name="connsiteX14" fmla="*/ 2926147 w 5857371"/>
              <a:gd name="connsiteY14" fmla="*/ 4581374 h 4581374"/>
              <a:gd name="connsiteX15" fmla="*/ 2460104 w 5857371"/>
              <a:gd name="connsiteY15" fmla="*/ 4484095 h 4581374"/>
              <a:gd name="connsiteX16" fmla="*/ 2065631 w 5857371"/>
              <a:gd name="connsiteY16" fmla="*/ 4361627 h 4581374"/>
              <a:gd name="connsiteX17" fmla="*/ 2016407 w 5857371"/>
              <a:gd name="connsiteY17" fmla="*/ 3625639 h 4581374"/>
              <a:gd name="connsiteX18" fmla="*/ 1569848 w 5857371"/>
              <a:gd name="connsiteY18" fmla="*/ 1666880 h 4581374"/>
              <a:gd name="connsiteX19" fmla="*/ 1173698 w 5857371"/>
              <a:gd name="connsiteY19" fmla="*/ 1805370 h 4581374"/>
              <a:gd name="connsiteX20" fmla="*/ 0 w 5857371"/>
              <a:gd name="connsiteY20" fmla="*/ 1805327 h 4581374"/>
              <a:gd name="connsiteX21" fmla="*/ 0 w 5857371"/>
              <a:gd name="connsiteY21" fmla="*/ 320016 h 4581374"/>
              <a:gd name="connsiteX22" fmla="*/ 1612583 w 5857371"/>
              <a:gd name="connsiteY22" fmla="*/ 320016 h 4581374"/>
              <a:gd name="connsiteX23" fmla="*/ 1612583 w 5857371"/>
              <a:gd name="connsiteY23" fmla="*/ 418242 h 4581374"/>
              <a:gd name="connsiteX24" fmla="*/ 1805652 w 5857371"/>
              <a:gd name="connsiteY24" fmla="*/ 280911 h 4581374"/>
              <a:gd name="connsiteX25" fmla="*/ 2931777 w 5857371"/>
              <a:gd name="connsiteY25" fmla="*/ 0 h 4581374"/>
              <a:gd name="connsiteX0" fmla="*/ 2931777 w 5857371"/>
              <a:gd name="connsiteY0" fmla="*/ 0 h 4581374"/>
              <a:gd name="connsiteX1" fmla="*/ 4244421 w 5857371"/>
              <a:gd name="connsiteY1" fmla="*/ 424718 h 4581374"/>
              <a:gd name="connsiteX2" fmla="*/ 4368227 w 5857371"/>
              <a:gd name="connsiteY2" fmla="*/ 541367 h 4581374"/>
              <a:gd name="connsiteX3" fmla="*/ 4253927 w 5857371"/>
              <a:gd name="connsiteY3" fmla="*/ 320016 h 4581374"/>
              <a:gd name="connsiteX4" fmla="*/ 5286256 w 5857371"/>
              <a:gd name="connsiteY4" fmla="*/ 326733 h 4581374"/>
              <a:gd name="connsiteX5" fmla="*/ 5746495 w 5857371"/>
              <a:gd name="connsiteY5" fmla="*/ 493371 h 4581374"/>
              <a:gd name="connsiteX6" fmla="*/ 5857370 w 5857371"/>
              <a:gd name="connsiteY6" fmla="*/ 782077 h 4581374"/>
              <a:gd name="connsiteX7" fmla="*/ 5442105 w 5857371"/>
              <a:gd name="connsiteY7" fmla="*/ 1469662 h 4581374"/>
              <a:gd name="connsiteX8" fmla="*/ 4910127 w 5857371"/>
              <a:gd name="connsiteY8" fmla="*/ 1759221 h 4581374"/>
              <a:gd name="connsiteX9" fmla="*/ 4701218 w 5857371"/>
              <a:gd name="connsiteY9" fmla="*/ 1800222 h 4581374"/>
              <a:gd name="connsiteX10" fmla="*/ 4288499 w 5857371"/>
              <a:gd name="connsiteY10" fmla="*/ 1663674 h 4581374"/>
              <a:gd name="connsiteX11" fmla="*/ 3847960 w 5857371"/>
              <a:gd name="connsiteY11" fmla="*/ 3625504 h 4581374"/>
              <a:gd name="connsiteX12" fmla="*/ 3841088 w 5857371"/>
              <a:gd name="connsiteY12" fmla="*/ 4318196 h 4581374"/>
              <a:gd name="connsiteX13" fmla="*/ 3417946 w 5857371"/>
              <a:gd name="connsiteY13" fmla="*/ 4483062 h 4581374"/>
              <a:gd name="connsiteX14" fmla="*/ 2926147 w 5857371"/>
              <a:gd name="connsiteY14" fmla="*/ 4581374 h 4581374"/>
              <a:gd name="connsiteX15" fmla="*/ 2460104 w 5857371"/>
              <a:gd name="connsiteY15" fmla="*/ 4484095 h 4581374"/>
              <a:gd name="connsiteX16" fmla="*/ 2065631 w 5857371"/>
              <a:gd name="connsiteY16" fmla="*/ 4361627 h 4581374"/>
              <a:gd name="connsiteX17" fmla="*/ 2016407 w 5857371"/>
              <a:gd name="connsiteY17" fmla="*/ 3625639 h 4581374"/>
              <a:gd name="connsiteX18" fmla="*/ 1569848 w 5857371"/>
              <a:gd name="connsiteY18" fmla="*/ 1666880 h 4581374"/>
              <a:gd name="connsiteX19" fmla="*/ 1173698 w 5857371"/>
              <a:gd name="connsiteY19" fmla="*/ 1805370 h 4581374"/>
              <a:gd name="connsiteX20" fmla="*/ 0 w 5857371"/>
              <a:gd name="connsiteY20" fmla="*/ 1805327 h 4581374"/>
              <a:gd name="connsiteX21" fmla="*/ 0 w 5857371"/>
              <a:gd name="connsiteY21" fmla="*/ 320016 h 4581374"/>
              <a:gd name="connsiteX22" fmla="*/ 1612583 w 5857371"/>
              <a:gd name="connsiteY22" fmla="*/ 320016 h 4581374"/>
              <a:gd name="connsiteX23" fmla="*/ 1612583 w 5857371"/>
              <a:gd name="connsiteY23" fmla="*/ 418242 h 4581374"/>
              <a:gd name="connsiteX24" fmla="*/ 1805652 w 5857371"/>
              <a:gd name="connsiteY24" fmla="*/ 280911 h 4581374"/>
              <a:gd name="connsiteX25" fmla="*/ 2931777 w 5857371"/>
              <a:gd name="connsiteY25" fmla="*/ 0 h 4581374"/>
              <a:gd name="connsiteX0" fmla="*/ 2931777 w 5857371"/>
              <a:gd name="connsiteY0" fmla="*/ 0 h 4581374"/>
              <a:gd name="connsiteX1" fmla="*/ 4244421 w 5857371"/>
              <a:gd name="connsiteY1" fmla="*/ 424718 h 4581374"/>
              <a:gd name="connsiteX2" fmla="*/ 4368227 w 5857371"/>
              <a:gd name="connsiteY2" fmla="*/ 541367 h 4581374"/>
              <a:gd name="connsiteX3" fmla="*/ 4253927 w 5857371"/>
              <a:gd name="connsiteY3" fmla="*/ 320016 h 4581374"/>
              <a:gd name="connsiteX4" fmla="*/ 5286256 w 5857371"/>
              <a:gd name="connsiteY4" fmla="*/ 326733 h 4581374"/>
              <a:gd name="connsiteX5" fmla="*/ 5746495 w 5857371"/>
              <a:gd name="connsiteY5" fmla="*/ 493371 h 4581374"/>
              <a:gd name="connsiteX6" fmla="*/ 5857370 w 5857371"/>
              <a:gd name="connsiteY6" fmla="*/ 782077 h 4581374"/>
              <a:gd name="connsiteX7" fmla="*/ 5442105 w 5857371"/>
              <a:gd name="connsiteY7" fmla="*/ 1469662 h 4581374"/>
              <a:gd name="connsiteX8" fmla="*/ 4910127 w 5857371"/>
              <a:gd name="connsiteY8" fmla="*/ 1759221 h 4581374"/>
              <a:gd name="connsiteX9" fmla="*/ 4701218 w 5857371"/>
              <a:gd name="connsiteY9" fmla="*/ 1800222 h 4581374"/>
              <a:gd name="connsiteX10" fmla="*/ 4288499 w 5857371"/>
              <a:gd name="connsiteY10" fmla="*/ 1663674 h 4581374"/>
              <a:gd name="connsiteX11" fmla="*/ 3847960 w 5857371"/>
              <a:gd name="connsiteY11" fmla="*/ 3625504 h 4581374"/>
              <a:gd name="connsiteX12" fmla="*/ 3841088 w 5857371"/>
              <a:gd name="connsiteY12" fmla="*/ 4318196 h 4581374"/>
              <a:gd name="connsiteX13" fmla="*/ 3417946 w 5857371"/>
              <a:gd name="connsiteY13" fmla="*/ 4483062 h 4581374"/>
              <a:gd name="connsiteX14" fmla="*/ 2926147 w 5857371"/>
              <a:gd name="connsiteY14" fmla="*/ 4581374 h 4581374"/>
              <a:gd name="connsiteX15" fmla="*/ 2460104 w 5857371"/>
              <a:gd name="connsiteY15" fmla="*/ 4484095 h 4581374"/>
              <a:gd name="connsiteX16" fmla="*/ 2065631 w 5857371"/>
              <a:gd name="connsiteY16" fmla="*/ 4361627 h 4581374"/>
              <a:gd name="connsiteX17" fmla="*/ 2016407 w 5857371"/>
              <a:gd name="connsiteY17" fmla="*/ 3625639 h 4581374"/>
              <a:gd name="connsiteX18" fmla="*/ 1569848 w 5857371"/>
              <a:gd name="connsiteY18" fmla="*/ 1666880 h 4581374"/>
              <a:gd name="connsiteX19" fmla="*/ 1173698 w 5857371"/>
              <a:gd name="connsiteY19" fmla="*/ 1805370 h 4581374"/>
              <a:gd name="connsiteX20" fmla="*/ 0 w 5857371"/>
              <a:gd name="connsiteY20" fmla="*/ 1805327 h 4581374"/>
              <a:gd name="connsiteX21" fmla="*/ 0 w 5857371"/>
              <a:gd name="connsiteY21" fmla="*/ 320016 h 4581374"/>
              <a:gd name="connsiteX22" fmla="*/ 1612583 w 5857371"/>
              <a:gd name="connsiteY22" fmla="*/ 320016 h 4581374"/>
              <a:gd name="connsiteX23" fmla="*/ 1612583 w 5857371"/>
              <a:gd name="connsiteY23" fmla="*/ 418242 h 4581374"/>
              <a:gd name="connsiteX24" fmla="*/ 1805652 w 5857371"/>
              <a:gd name="connsiteY24" fmla="*/ 280911 h 4581374"/>
              <a:gd name="connsiteX25" fmla="*/ 2931777 w 5857371"/>
              <a:gd name="connsiteY25" fmla="*/ 0 h 4581374"/>
              <a:gd name="connsiteX0" fmla="*/ 2931777 w 5857371"/>
              <a:gd name="connsiteY0" fmla="*/ 0 h 4581374"/>
              <a:gd name="connsiteX1" fmla="*/ 4244421 w 5857371"/>
              <a:gd name="connsiteY1" fmla="*/ 424718 h 4581374"/>
              <a:gd name="connsiteX2" fmla="*/ 4368227 w 5857371"/>
              <a:gd name="connsiteY2" fmla="*/ 541367 h 4581374"/>
              <a:gd name="connsiteX3" fmla="*/ 4253927 w 5857371"/>
              <a:gd name="connsiteY3" fmla="*/ 320016 h 4581374"/>
              <a:gd name="connsiteX4" fmla="*/ 5286256 w 5857371"/>
              <a:gd name="connsiteY4" fmla="*/ 326733 h 4581374"/>
              <a:gd name="connsiteX5" fmla="*/ 5746495 w 5857371"/>
              <a:gd name="connsiteY5" fmla="*/ 493371 h 4581374"/>
              <a:gd name="connsiteX6" fmla="*/ 5857370 w 5857371"/>
              <a:gd name="connsiteY6" fmla="*/ 782077 h 4581374"/>
              <a:gd name="connsiteX7" fmla="*/ 5442105 w 5857371"/>
              <a:gd name="connsiteY7" fmla="*/ 1469662 h 4581374"/>
              <a:gd name="connsiteX8" fmla="*/ 4910127 w 5857371"/>
              <a:gd name="connsiteY8" fmla="*/ 1759221 h 4581374"/>
              <a:gd name="connsiteX9" fmla="*/ 4701218 w 5857371"/>
              <a:gd name="connsiteY9" fmla="*/ 1800222 h 4581374"/>
              <a:gd name="connsiteX10" fmla="*/ 4288499 w 5857371"/>
              <a:gd name="connsiteY10" fmla="*/ 1663674 h 4581374"/>
              <a:gd name="connsiteX11" fmla="*/ 3847960 w 5857371"/>
              <a:gd name="connsiteY11" fmla="*/ 3625504 h 4581374"/>
              <a:gd name="connsiteX12" fmla="*/ 3841088 w 5857371"/>
              <a:gd name="connsiteY12" fmla="*/ 4318196 h 4581374"/>
              <a:gd name="connsiteX13" fmla="*/ 3417946 w 5857371"/>
              <a:gd name="connsiteY13" fmla="*/ 4483062 h 4581374"/>
              <a:gd name="connsiteX14" fmla="*/ 2926147 w 5857371"/>
              <a:gd name="connsiteY14" fmla="*/ 4581374 h 4581374"/>
              <a:gd name="connsiteX15" fmla="*/ 2460104 w 5857371"/>
              <a:gd name="connsiteY15" fmla="*/ 4484095 h 4581374"/>
              <a:gd name="connsiteX16" fmla="*/ 2065631 w 5857371"/>
              <a:gd name="connsiteY16" fmla="*/ 4361627 h 4581374"/>
              <a:gd name="connsiteX17" fmla="*/ 2016407 w 5857371"/>
              <a:gd name="connsiteY17" fmla="*/ 3625639 h 4581374"/>
              <a:gd name="connsiteX18" fmla="*/ 1569848 w 5857371"/>
              <a:gd name="connsiteY18" fmla="*/ 1666880 h 4581374"/>
              <a:gd name="connsiteX19" fmla="*/ 1173698 w 5857371"/>
              <a:gd name="connsiteY19" fmla="*/ 1805370 h 4581374"/>
              <a:gd name="connsiteX20" fmla="*/ 0 w 5857371"/>
              <a:gd name="connsiteY20" fmla="*/ 1805327 h 4581374"/>
              <a:gd name="connsiteX21" fmla="*/ 0 w 5857371"/>
              <a:gd name="connsiteY21" fmla="*/ 320016 h 4581374"/>
              <a:gd name="connsiteX22" fmla="*/ 1612583 w 5857371"/>
              <a:gd name="connsiteY22" fmla="*/ 320016 h 4581374"/>
              <a:gd name="connsiteX23" fmla="*/ 1612583 w 5857371"/>
              <a:gd name="connsiteY23" fmla="*/ 418242 h 4581374"/>
              <a:gd name="connsiteX24" fmla="*/ 1805652 w 5857371"/>
              <a:gd name="connsiteY24" fmla="*/ 280911 h 4581374"/>
              <a:gd name="connsiteX25" fmla="*/ 2931777 w 5857371"/>
              <a:gd name="connsiteY25" fmla="*/ 0 h 4581374"/>
              <a:gd name="connsiteX0" fmla="*/ 2931777 w 5857371"/>
              <a:gd name="connsiteY0" fmla="*/ 0 h 4581374"/>
              <a:gd name="connsiteX1" fmla="*/ 4244421 w 5857371"/>
              <a:gd name="connsiteY1" fmla="*/ 424718 h 4581374"/>
              <a:gd name="connsiteX2" fmla="*/ 4368227 w 5857371"/>
              <a:gd name="connsiteY2" fmla="*/ 541367 h 4581374"/>
              <a:gd name="connsiteX3" fmla="*/ 4253927 w 5857371"/>
              <a:gd name="connsiteY3" fmla="*/ 320016 h 4581374"/>
              <a:gd name="connsiteX4" fmla="*/ 5286256 w 5857371"/>
              <a:gd name="connsiteY4" fmla="*/ 326733 h 4581374"/>
              <a:gd name="connsiteX5" fmla="*/ 5746495 w 5857371"/>
              <a:gd name="connsiteY5" fmla="*/ 493371 h 4581374"/>
              <a:gd name="connsiteX6" fmla="*/ 5857370 w 5857371"/>
              <a:gd name="connsiteY6" fmla="*/ 782077 h 4581374"/>
              <a:gd name="connsiteX7" fmla="*/ 5442105 w 5857371"/>
              <a:gd name="connsiteY7" fmla="*/ 1469662 h 4581374"/>
              <a:gd name="connsiteX8" fmla="*/ 4910127 w 5857371"/>
              <a:gd name="connsiteY8" fmla="*/ 1759221 h 4581374"/>
              <a:gd name="connsiteX9" fmla="*/ 4701218 w 5857371"/>
              <a:gd name="connsiteY9" fmla="*/ 1800222 h 4581374"/>
              <a:gd name="connsiteX10" fmla="*/ 4288499 w 5857371"/>
              <a:gd name="connsiteY10" fmla="*/ 1663674 h 4581374"/>
              <a:gd name="connsiteX11" fmla="*/ 3847960 w 5857371"/>
              <a:gd name="connsiteY11" fmla="*/ 3625504 h 4581374"/>
              <a:gd name="connsiteX12" fmla="*/ 3841088 w 5857371"/>
              <a:gd name="connsiteY12" fmla="*/ 4318196 h 4581374"/>
              <a:gd name="connsiteX13" fmla="*/ 3417946 w 5857371"/>
              <a:gd name="connsiteY13" fmla="*/ 4483062 h 4581374"/>
              <a:gd name="connsiteX14" fmla="*/ 2926147 w 5857371"/>
              <a:gd name="connsiteY14" fmla="*/ 4581374 h 4581374"/>
              <a:gd name="connsiteX15" fmla="*/ 2460104 w 5857371"/>
              <a:gd name="connsiteY15" fmla="*/ 4484095 h 4581374"/>
              <a:gd name="connsiteX16" fmla="*/ 2065631 w 5857371"/>
              <a:gd name="connsiteY16" fmla="*/ 4361627 h 4581374"/>
              <a:gd name="connsiteX17" fmla="*/ 2016407 w 5857371"/>
              <a:gd name="connsiteY17" fmla="*/ 3625639 h 4581374"/>
              <a:gd name="connsiteX18" fmla="*/ 1569848 w 5857371"/>
              <a:gd name="connsiteY18" fmla="*/ 1666880 h 4581374"/>
              <a:gd name="connsiteX19" fmla="*/ 1173698 w 5857371"/>
              <a:gd name="connsiteY19" fmla="*/ 1805370 h 4581374"/>
              <a:gd name="connsiteX20" fmla="*/ 0 w 5857371"/>
              <a:gd name="connsiteY20" fmla="*/ 1805327 h 4581374"/>
              <a:gd name="connsiteX21" fmla="*/ 0 w 5857371"/>
              <a:gd name="connsiteY21" fmla="*/ 320016 h 4581374"/>
              <a:gd name="connsiteX22" fmla="*/ 1612583 w 5857371"/>
              <a:gd name="connsiteY22" fmla="*/ 320016 h 4581374"/>
              <a:gd name="connsiteX23" fmla="*/ 1612583 w 5857371"/>
              <a:gd name="connsiteY23" fmla="*/ 418242 h 4581374"/>
              <a:gd name="connsiteX24" fmla="*/ 1805652 w 5857371"/>
              <a:gd name="connsiteY24" fmla="*/ 280911 h 4581374"/>
              <a:gd name="connsiteX25" fmla="*/ 2931777 w 5857371"/>
              <a:gd name="connsiteY25" fmla="*/ 0 h 4581374"/>
              <a:gd name="connsiteX0" fmla="*/ 2931777 w 5857371"/>
              <a:gd name="connsiteY0" fmla="*/ 0 h 4581374"/>
              <a:gd name="connsiteX1" fmla="*/ 4244421 w 5857371"/>
              <a:gd name="connsiteY1" fmla="*/ 424718 h 4581374"/>
              <a:gd name="connsiteX2" fmla="*/ 4368227 w 5857371"/>
              <a:gd name="connsiteY2" fmla="*/ 541367 h 4581374"/>
              <a:gd name="connsiteX3" fmla="*/ 4711127 w 5857371"/>
              <a:gd name="connsiteY3" fmla="*/ 415266 h 4581374"/>
              <a:gd name="connsiteX4" fmla="*/ 5286256 w 5857371"/>
              <a:gd name="connsiteY4" fmla="*/ 326733 h 4581374"/>
              <a:gd name="connsiteX5" fmla="*/ 5746495 w 5857371"/>
              <a:gd name="connsiteY5" fmla="*/ 493371 h 4581374"/>
              <a:gd name="connsiteX6" fmla="*/ 5857370 w 5857371"/>
              <a:gd name="connsiteY6" fmla="*/ 782077 h 4581374"/>
              <a:gd name="connsiteX7" fmla="*/ 5442105 w 5857371"/>
              <a:gd name="connsiteY7" fmla="*/ 1469662 h 4581374"/>
              <a:gd name="connsiteX8" fmla="*/ 4910127 w 5857371"/>
              <a:gd name="connsiteY8" fmla="*/ 1759221 h 4581374"/>
              <a:gd name="connsiteX9" fmla="*/ 4701218 w 5857371"/>
              <a:gd name="connsiteY9" fmla="*/ 1800222 h 4581374"/>
              <a:gd name="connsiteX10" fmla="*/ 4288499 w 5857371"/>
              <a:gd name="connsiteY10" fmla="*/ 1663674 h 4581374"/>
              <a:gd name="connsiteX11" fmla="*/ 3847960 w 5857371"/>
              <a:gd name="connsiteY11" fmla="*/ 3625504 h 4581374"/>
              <a:gd name="connsiteX12" fmla="*/ 3841088 w 5857371"/>
              <a:gd name="connsiteY12" fmla="*/ 4318196 h 4581374"/>
              <a:gd name="connsiteX13" fmla="*/ 3417946 w 5857371"/>
              <a:gd name="connsiteY13" fmla="*/ 4483062 h 4581374"/>
              <a:gd name="connsiteX14" fmla="*/ 2926147 w 5857371"/>
              <a:gd name="connsiteY14" fmla="*/ 4581374 h 4581374"/>
              <a:gd name="connsiteX15" fmla="*/ 2460104 w 5857371"/>
              <a:gd name="connsiteY15" fmla="*/ 4484095 h 4581374"/>
              <a:gd name="connsiteX16" fmla="*/ 2065631 w 5857371"/>
              <a:gd name="connsiteY16" fmla="*/ 4361627 h 4581374"/>
              <a:gd name="connsiteX17" fmla="*/ 2016407 w 5857371"/>
              <a:gd name="connsiteY17" fmla="*/ 3625639 h 4581374"/>
              <a:gd name="connsiteX18" fmla="*/ 1569848 w 5857371"/>
              <a:gd name="connsiteY18" fmla="*/ 1666880 h 4581374"/>
              <a:gd name="connsiteX19" fmla="*/ 1173698 w 5857371"/>
              <a:gd name="connsiteY19" fmla="*/ 1805370 h 4581374"/>
              <a:gd name="connsiteX20" fmla="*/ 0 w 5857371"/>
              <a:gd name="connsiteY20" fmla="*/ 1805327 h 4581374"/>
              <a:gd name="connsiteX21" fmla="*/ 0 w 5857371"/>
              <a:gd name="connsiteY21" fmla="*/ 320016 h 4581374"/>
              <a:gd name="connsiteX22" fmla="*/ 1612583 w 5857371"/>
              <a:gd name="connsiteY22" fmla="*/ 320016 h 4581374"/>
              <a:gd name="connsiteX23" fmla="*/ 1612583 w 5857371"/>
              <a:gd name="connsiteY23" fmla="*/ 418242 h 4581374"/>
              <a:gd name="connsiteX24" fmla="*/ 1805652 w 5857371"/>
              <a:gd name="connsiteY24" fmla="*/ 280911 h 4581374"/>
              <a:gd name="connsiteX25" fmla="*/ 2931777 w 5857371"/>
              <a:gd name="connsiteY25" fmla="*/ 0 h 4581374"/>
              <a:gd name="connsiteX0" fmla="*/ 2931777 w 5857371"/>
              <a:gd name="connsiteY0" fmla="*/ 0 h 4581374"/>
              <a:gd name="connsiteX1" fmla="*/ 4244421 w 5857371"/>
              <a:gd name="connsiteY1" fmla="*/ 424718 h 4581374"/>
              <a:gd name="connsiteX2" fmla="*/ 4368227 w 5857371"/>
              <a:gd name="connsiteY2" fmla="*/ 541367 h 4581374"/>
              <a:gd name="connsiteX3" fmla="*/ 4711127 w 5857371"/>
              <a:gd name="connsiteY3" fmla="*/ 415266 h 4581374"/>
              <a:gd name="connsiteX4" fmla="*/ 5286256 w 5857371"/>
              <a:gd name="connsiteY4" fmla="*/ 326733 h 4581374"/>
              <a:gd name="connsiteX5" fmla="*/ 5746495 w 5857371"/>
              <a:gd name="connsiteY5" fmla="*/ 493371 h 4581374"/>
              <a:gd name="connsiteX6" fmla="*/ 5857370 w 5857371"/>
              <a:gd name="connsiteY6" fmla="*/ 782077 h 4581374"/>
              <a:gd name="connsiteX7" fmla="*/ 5442105 w 5857371"/>
              <a:gd name="connsiteY7" fmla="*/ 1469662 h 4581374"/>
              <a:gd name="connsiteX8" fmla="*/ 4910127 w 5857371"/>
              <a:gd name="connsiteY8" fmla="*/ 1759221 h 4581374"/>
              <a:gd name="connsiteX9" fmla="*/ 4701218 w 5857371"/>
              <a:gd name="connsiteY9" fmla="*/ 1800222 h 4581374"/>
              <a:gd name="connsiteX10" fmla="*/ 4288499 w 5857371"/>
              <a:gd name="connsiteY10" fmla="*/ 1663674 h 4581374"/>
              <a:gd name="connsiteX11" fmla="*/ 3847960 w 5857371"/>
              <a:gd name="connsiteY11" fmla="*/ 3625504 h 4581374"/>
              <a:gd name="connsiteX12" fmla="*/ 3841088 w 5857371"/>
              <a:gd name="connsiteY12" fmla="*/ 4318196 h 4581374"/>
              <a:gd name="connsiteX13" fmla="*/ 3417946 w 5857371"/>
              <a:gd name="connsiteY13" fmla="*/ 4483062 h 4581374"/>
              <a:gd name="connsiteX14" fmla="*/ 2926147 w 5857371"/>
              <a:gd name="connsiteY14" fmla="*/ 4581374 h 4581374"/>
              <a:gd name="connsiteX15" fmla="*/ 2460104 w 5857371"/>
              <a:gd name="connsiteY15" fmla="*/ 4484095 h 4581374"/>
              <a:gd name="connsiteX16" fmla="*/ 2065631 w 5857371"/>
              <a:gd name="connsiteY16" fmla="*/ 4361627 h 4581374"/>
              <a:gd name="connsiteX17" fmla="*/ 2016407 w 5857371"/>
              <a:gd name="connsiteY17" fmla="*/ 3625639 h 4581374"/>
              <a:gd name="connsiteX18" fmla="*/ 1569848 w 5857371"/>
              <a:gd name="connsiteY18" fmla="*/ 1666880 h 4581374"/>
              <a:gd name="connsiteX19" fmla="*/ 1173698 w 5857371"/>
              <a:gd name="connsiteY19" fmla="*/ 1805370 h 4581374"/>
              <a:gd name="connsiteX20" fmla="*/ 0 w 5857371"/>
              <a:gd name="connsiteY20" fmla="*/ 1805327 h 4581374"/>
              <a:gd name="connsiteX21" fmla="*/ 0 w 5857371"/>
              <a:gd name="connsiteY21" fmla="*/ 320016 h 4581374"/>
              <a:gd name="connsiteX22" fmla="*/ 1612583 w 5857371"/>
              <a:gd name="connsiteY22" fmla="*/ 320016 h 4581374"/>
              <a:gd name="connsiteX23" fmla="*/ 1612583 w 5857371"/>
              <a:gd name="connsiteY23" fmla="*/ 418242 h 4581374"/>
              <a:gd name="connsiteX24" fmla="*/ 1805652 w 5857371"/>
              <a:gd name="connsiteY24" fmla="*/ 280911 h 4581374"/>
              <a:gd name="connsiteX25" fmla="*/ 2931777 w 5857371"/>
              <a:gd name="connsiteY25" fmla="*/ 0 h 4581374"/>
              <a:gd name="connsiteX0" fmla="*/ 2931777 w 5857371"/>
              <a:gd name="connsiteY0" fmla="*/ 0 h 4581374"/>
              <a:gd name="connsiteX1" fmla="*/ 4244421 w 5857371"/>
              <a:gd name="connsiteY1" fmla="*/ 424718 h 4581374"/>
              <a:gd name="connsiteX2" fmla="*/ 4368227 w 5857371"/>
              <a:gd name="connsiteY2" fmla="*/ 541367 h 4581374"/>
              <a:gd name="connsiteX3" fmla="*/ 4711127 w 5857371"/>
              <a:gd name="connsiteY3" fmla="*/ 415266 h 4581374"/>
              <a:gd name="connsiteX4" fmla="*/ 5286256 w 5857371"/>
              <a:gd name="connsiteY4" fmla="*/ 326733 h 4581374"/>
              <a:gd name="connsiteX5" fmla="*/ 5746495 w 5857371"/>
              <a:gd name="connsiteY5" fmla="*/ 493371 h 4581374"/>
              <a:gd name="connsiteX6" fmla="*/ 5857370 w 5857371"/>
              <a:gd name="connsiteY6" fmla="*/ 782077 h 4581374"/>
              <a:gd name="connsiteX7" fmla="*/ 5442105 w 5857371"/>
              <a:gd name="connsiteY7" fmla="*/ 1469662 h 4581374"/>
              <a:gd name="connsiteX8" fmla="*/ 4910127 w 5857371"/>
              <a:gd name="connsiteY8" fmla="*/ 1759221 h 4581374"/>
              <a:gd name="connsiteX9" fmla="*/ 4701218 w 5857371"/>
              <a:gd name="connsiteY9" fmla="*/ 1800222 h 4581374"/>
              <a:gd name="connsiteX10" fmla="*/ 4288499 w 5857371"/>
              <a:gd name="connsiteY10" fmla="*/ 1663674 h 4581374"/>
              <a:gd name="connsiteX11" fmla="*/ 3847960 w 5857371"/>
              <a:gd name="connsiteY11" fmla="*/ 3625504 h 4581374"/>
              <a:gd name="connsiteX12" fmla="*/ 3841088 w 5857371"/>
              <a:gd name="connsiteY12" fmla="*/ 4318196 h 4581374"/>
              <a:gd name="connsiteX13" fmla="*/ 3417946 w 5857371"/>
              <a:gd name="connsiteY13" fmla="*/ 4483062 h 4581374"/>
              <a:gd name="connsiteX14" fmla="*/ 2926147 w 5857371"/>
              <a:gd name="connsiteY14" fmla="*/ 4581374 h 4581374"/>
              <a:gd name="connsiteX15" fmla="*/ 2460104 w 5857371"/>
              <a:gd name="connsiteY15" fmla="*/ 4484095 h 4581374"/>
              <a:gd name="connsiteX16" fmla="*/ 2065631 w 5857371"/>
              <a:gd name="connsiteY16" fmla="*/ 4361627 h 4581374"/>
              <a:gd name="connsiteX17" fmla="*/ 2016407 w 5857371"/>
              <a:gd name="connsiteY17" fmla="*/ 3625639 h 4581374"/>
              <a:gd name="connsiteX18" fmla="*/ 1569848 w 5857371"/>
              <a:gd name="connsiteY18" fmla="*/ 1666880 h 4581374"/>
              <a:gd name="connsiteX19" fmla="*/ 1173698 w 5857371"/>
              <a:gd name="connsiteY19" fmla="*/ 1805370 h 4581374"/>
              <a:gd name="connsiteX20" fmla="*/ 0 w 5857371"/>
              <a:gd name="connsiteY20" fmla="*/ 1805327 h 4581374"/>
              <a:gd name="connsiteX21" fmla="*/ 0 w 5857371"/>
              <a:gd name="connsiteY21" fmla="*/ 320016 h 4581374"/>
              <a:gd name="connsiteX22" fmla="*/ 1612583 w 5857371"/>
              <a:gd name="connsiteY22" fmla="*/ 320016 h 4581374"/>
              <a:gd name="connsiteX23" fmla="*/ 1612583 w 5857371"/>
              <a:gd name="connsiteY23" fmla="*/ 418242 h 4581374"/>
              <a:gd name="connsiteX24" fmla="*/ 1805652 w 5857371"/>
              <a:gd name="connsiteY24" fmla="*/ 280911 h 4581374"/>
              <a:gd name="connsiteX25" fmla="*/ 2931777 w 5857371"/>
              <a:gd name="connsiteY25" fmla="*/ 0 h 4581374"/>
              <a:gd name="connsiteX0" fmla="*/ 2931777 w 5857371"/>
              <a:gd name="connsiteY0" fmla="*/ 0 h 4581374"/>
              <a:gd name="connsiteX1" fmla="*/ 4244421 w 5857371"/>
              <a:gd name="connsiteY1" fmla="*/ 424718 h 4581374"/>
              <a:gd name="connsiteX2" fmla="*/ 4368227 w 5857371"/>
              <a:gd name="connsiteY2" fmla="*/ 541367 h 4581374"/>
              <a:gd name="connsiteX3" fmla="*/ 4711127 w 5857371"/>
              <a:gd name="connsiteY3" fmla="*/ 415266 h 4581374"/>
              <a:gd name="connsiteX4" fmla="*/ 5286256 w 5857371"/>
              <a:gd name="connsiteY4" fmla="*/ 326733 h 4581374"/>
              <a:gd name="connsiteX5" fmla="*/ 5746495 w 5857371"/>
              <a:gd name="connsiteY5" fmla="*/ 493371 h 4581374"/>
              <a:gd name="connsiteX6" fmla="*/ 5857370 w 5857371"/>
              <a:gd name="connsiteY6" fmla="*/ 782077 h 4581374"/>
              <a:gd name="connsiteX7" fmla="*/ 5442105 w 5857371"/>
              <a:gd name="connsiteY7" fmla="*/ 1469662 h 4581374"/>
              <a:gd name="connsiteX8" fmla="*/ 4910127 w 5857371"/>
              <a:gd name="connsiteY8" fmla="*/ 1759221 h 4581374"/>
              <a:gd name="connsiteX9" fmla="*/ 4701218 w 5857371"/>
              <a:gd name="connsiteY9" fmla="*/ 1800222 h 4581374"/>
              <a:gd name="connsiteX10" fmla="*/ 4288499 w 5857371"/>
              <a:gd name="connsiteY10" fmla="*/ 1663674 h 4581374"/>
              <a:gd name="connsiteX11" fmla="*/ 3847960 w 5857371"/>
              <a:gd name="connsiteY11" fmla="*/ 3625504 h 4581374"/>
              <a:gd name="connsiteX12" fmla="*/ 3841088 w 5857371"/>
              <a:gd name="connsiteY12" fmla="*/ 4318196 h 4581374"/>
              <a:gd name="connsiteX13" fmla="*/ 3417946 w 5857371"/>
              <a:gd name="connsiteY13" fmla="*/ 4483062 h 4581374"/>
              <a:gd name="connsiteX14" fmla="*/ 2926147 w 5857371"/>
              <a:gd name="connsiteY14" fmla="*/ 4581374 h 4581374"/>
              <a:gd name="connsiteX15" fmla="*/ 2460104 w 5857371"/>
              <a:gd name="connsiteY15" fmla="*/ 4484095 h 4581374"/>
              <a:gd name="connsiteX16" fmla="*/ 2065631 w 5857371"/>
              <a:gd name="connsiteY16" fmla="*/ 4361627 h 4581374"/>
              <a:gd name="connsiteX17" fmla="*/ 2016407 w 5857371"/>
              <a:gd name="connsiteY17" fmla="*/ 3625639 h 4581374"/>
              <a:gd name="connsiteX18" fmla="*/ 1569848 w 5857371"/>
              <a:gd name="connsiteY18" fmla="*/ 1666880 h 4581374"/>
              <a:gd name="connsiteX19" fmla="*/ 1173698 w 5857371"/>
              <a:gd name="connsiteY19" fmla="*/ 1805370 h 4581374"/>
              <a:gd name="connsiteX20" fmla="*/ 0 w 5857371"/>
              <a:gd name="connsiteY20" fmla="*/ 1805327 h 4581374"/>
              <a:gd name="connsiteX21" fmla="*/ 0 w 5857371"/>
              <a:gd name="connsiteY21" fmla="*/ 320016 h 4581374"/>
              <a:gd name="connsiteX22" fmla="*/ 1612583 w 5857371"/>
              <a:gd name="connsiteY22" fmla="*/ 320016 h 4581374"/>
              <a:gd name="connsiteX23" fmla="*/ 1612583 w 5857371"/>
              <a:gd name="connsiteY23" fmla="*/ 418242 h 4581374"/>
              <a:gd name="connsiteX24" fmla="*/ 1805652 w 5857371"/>
              <a:gd name="connsiteY24" fmla="*/ 280911 h 4581374"/>
              <a:gd name="connsiteX25" fmla="*/ 2931777 w 5857371"/>
              <a:gd name="connsiteY25" fmla="*/ 0 h 4581374"/>
              <a:gd name="connsiteX0" fmla="*/ 2931777 w 5857371"/>
              <a:gd name="connsiteY0" fmla="*/ 0 h 4581374"/>
              <a:gd name="connsiteX1" fmla="*/ 4244421 w 5857371"/>
              <a:gd name="connsiteY1" fmla="*/ 424718 h 4581374"/>
              <a:gd name="connsiteX2" fmla="*/ 4368227 w 5857371"/>
              <a:gd name="connsiteY2" fmla="*/ 541367 h 4581374"/>
              <a:gd name="connsiteX3" fmla="*/ 4711127 w 5857371"/>
              <a:gd name="connsiteY3" fmla="*/ 415266 h 4581374"/>
              <a:gd name="connsiteX4" fmla="*/ 5286256 w 5857371"/>
              <a:gd name="connsiteY4" fmla="*/ 326733 h 4581374"/>
              <a:gd name="connsiteX5" fmla="*/ 5746495 w 5857371"/>
              <a:gd name="connsiteY5" fmla="*/ 493371 h 4581374"/>
              <a:gd name="connsiteX6" fmla="*/ 5857370 w 5857371"/>
              <a:gd name="connsiteY6" fmla="*/ 782077 h 4581374"/>
              <a:gd name="connsiteX7" fmla="*/ 5442105 w 5857371"/>
              <a:gd name="connsiteY7" fmla="*/ 1469662 h 4581374"/>
              <a:gd name="connsiteX8" fmla="*/ 4910127 w 5857371"/>
              <a:gd name="connsiteY8" fmla="*/ 1759221 h 4581374"/>
              <a:gd name="connsiteX9" fmla="*/ 4701218 w 5857371"/>
              <a:gd name="connsiteY9" fmla="*/ 1800222 h 4581374"/>
              <a:gd name="connsiteX10" fmla="*/ 4288499 w 5857371"/>
              <a:gd name="connsiteY10" fmla="*/ 1663674 h 4581374"/>
              <a:gd name="connsiteX11" fmla="*/ 3847960 w 5857371"/>
              <a:gd name="connsiteY11" fmla="*/ 3625504 h 4581374"/>
              <a:gd name="connsiteX12" fmla="*/ 3841088 w 5857371"/>
              <a:gd name="connsiteY12" fmla="*/ 4318196 h 4581374"/>
              <a:gd name="connsiteX13" fmla="*/ 3417946 w 5857371"/>
              <a:gd name="connsiteY13" fmla="*/ 4483062 h 4581374"/>
              <a:gd name="connsiteX14" fmla="*/ 2926147 w 5857371"/>
              <a:gd name="connsiteY14" fmla="*/ 4581374 h 4581374"/>
              <a:gd name="connsiteX15" fmla="*/ 2460104 w 5857371"/>
              <a:gd name="connsiteY15" fmla="*/ 4484095 h 4581374"/>
              <a:gd name="connsiteX16" fmla="*/ 2065631 w 5857371"/>
              <a:gd name="connsiteY16" fmla="*/ 4361627 h 4581374"/>
              <a:gd name="connsiteX17" fmla="*/ 2016407 w 5857371"/>
              <a:gd name="connsiteY17" fmla="*/ 3625639 h 4581374"/>
              <a:gd name="connsiteX18" fmla="*/ 1569848 w 5857371"/>
              <a:gd name="connsiteY18" fmla="*/ 1666880 h 4581374"/>
              <a:gd name="connsiteX19" fmla="*/ 1173698 w 5857371"/>
              <a:gd name="connsiteY19" fmla="*/ 1805370 h 4581374"/>
              <a:gd name="connsiteX20" fmla="*/ 0 w 5857371"/>
              <a:gd name="connsiteY20" fmla="*/ 1805327 h 4581374"/>
              <a:gd name="connsiteX21" fmla="*/ 0 w 5857371"/>
              <a:gd name="connsiteY21" fmla="*/ 320016 h 4581374"/>
              <a:gd name="connsiteX22" fmla="*/ 1612583 w 5857371"/>
              <a:gd name="connsiteY22" fmla="*/ 320016 h 4581374"/>
              <a:gd name="connsiteX23" fmla="*/ 1612583 w 5857371"/>
              <a:gd name="connsiteY23" fmla="*/ 418242 h 4581374"/>
              <a:gd name="connsiteX24" fmla="*/ 1805652 w 5857371"/>
              <a:gd name="connsiteY24" fmla="*/ 280911 h 4581374"/>
              <a:gd name="connsiteX25" fmla="*/ 2931777 w 5857371"/>
              <a:gd name="connsiteY25" fmla="*/ 0 h 4581374"/>
              <a:gd name="connsiteX0" fmla="*/ 2931777 w 5857371"/>
              <a:gd name="connsiteY0" fmla="*/ 0 h 4581374"/>
              <a:gd name="connsiteX1" fmla="*/ 4244421 w 5857371"/>
              <a:gd name="connsiteY1" fmla="*/ 424718 h 4581374"/>
              <a:gd name="connsiteX2" fmla="*/ 4368227 w 5857371"/>
              <a:gd name="connsiteY2" fmla="*/ 541367 h 4581374"/>
              <a:gd name="connsiteX3" fmla="*/ 4711127 w 5857371"/>
              <a:gd name="connsiteY3" fmla="*/ 415266 h 4581374"/>
              <a:gd name="connsiteX4" fmla="*/ 5286256 w 5857371"/>
              <a:gd name="connsiteY4" fmla="*/ 326733 h 4581374"/>
              <a:gd name="connsiteX5" fmla="*/ 5746495 w 5857371"/>
              <a:gd name="connsiteY5" fmla="*/ 493371 h 4581374"/>
              <a:gd name="connsiteX6" fmla="*/ 5857370 w 5857371"/>
              <a:gd name="connsiteY6" fmla="*/ 782077 h 4581374"/>
              <a:gd name="connsiteX7" fmla="*/ 5442105 w 5857371"/>
              <a:gd name="connsiteY7" fmla="*/ 1469662 h 4581374"/>
              <a:gd name="connsiteX8" fmla="*/ 4910127 w 5857371"/>
              <a:gd name="connsiteY8" fmla="*/ 1759221 h 4581374"/>
              <a:gd name="connsiteX9" fmla="*/ 4701218 w 5857371"/>
              <a:gd name="connsiteY9" fmla="*/ 1800222 h 4581374"/>
              <a:gd name="connsiteX10" fmla="*/ 4288499 w 5857371"/>
              <a:gd name="connsiteY10" fmla="*/ 1663674 h 4581374"/>
              <a:gd name="connsiteX11" fmla="*/ 3847960 w 5857371"/>
              <a:gd name="connsiteY11" fmla="*/ 3625504 h 4581374"/>
              <a:gd name="connsiteX12" fmla="*/ 3841088 w 5857371"/>
              <a:gd name="connsiteY12" fmla="*/ 4318196 h 4581374"/>
              <a:gd name="connsiteX13" fmla="*/ 3417946 w 5857371"/>
              <a:gd name="connsiteY13" fmla="*/ 4483062 h 4581374"/>
              <a:gd name="connsiteX14" fmla="*/ 2926147 w 5857371"/>
              <a:gd name="connsiteY14" fmla="*/ 4581374 h 4581374"/>
              <a:gd name="connsiteX15" fmla="*/ 2460104 w 5857371"/>
              <a:gd name="connsiteY15" fmla="*/ 4484095 h 4581374"/>
              <a:gd name="connsiteX16" fmla="*/ 2065631 w 5857371"/>
              <a:gd name="connsiteY16" fmla="*/ 4361627 h 4581374"/>
              <a:gd name="connsiteX17" fmla="*/ 2016407 w 5857371"/>
              <a:gd name="connsiteY17" fmla="*/ 3625639 h 4581374"/>
              <a:gd name="connsiteX18" fmla="*/ 1569848 w 5857371"/>
              <a:gd name="connsiteY18" fmla="*/ 1666880 h 4581374"/>
              <a:gd name="connsiteX19" fmla="*/ 1173698 w 5857371"/>
              <a:gd name="connsiteY19" fmla="*/ 1805370 h 4581374"/>
              <a:gd name="connsiteX20" fmla="*/ 0 w 5857371"/>
              <a:gd name="connsiteY20" fmla="*/ 1805327 h 4581374"/>
              <a:gd name="connsiteX21" fmla="*/ 0 w 5857371"/>
              <a:gd name="connsiteY21" fmla="*/ 320016 h 4581374"/>
              <a:gd name="connsiteX22" fmla="*/ 1612583 w 5857371"/>
              <a:gd name="connsiteY22" fmla="*/ 320016 h 4581374"/>
              <a:gd name="connsiteX23" fmla="*/ 1612583 w 5857371"/>
              <a:gd name="connsiteY23" fmla="*/ 418242 h 4581374"/>
              <a:gd name="connsiteX24" fmla="*/ 1807557 w 5857371"/>
              <a:gd name="connsiteY24" fmla="*/ 290436 h 4581374"/>
              <a:gd name="connsiteX25" fmla="*/ 2931777 w 5857371"/>
              <a:gd name="connsiteY25" fmla="*/ 0 h 4581374"/>
              <a:gd name="connsiteX0" fmla="*/ 2931777 w 5857371"/>
              <a:gd name="connsiteY0" fmla="*/ 0 h 4581374"/>
              <a:gd name="connsiteX1" fmla="*/ 4244421 w 5857371"/>
              <a:gd name="connsiteY1" fmla="*/ 424718 h 4581374"/>
              <a:gd name="connsiteX2" fmla="*/ 4368227 w 5857371"/>
              <a:gd name="connsiteY2" fmla="*/ 541367 h 4581374"/>
              <a:gd name="connsiteX3" fmla="*/ 4711127 w 5857371"/>
              <a:gd name="connsiteY3" fmla="*/ 415266 h 4581374"/>
              <a:gd name="connsiteX4" fmla="*/ 5286256 w 5857371"/>
              <a:gd name="connsiteY4" fmla="*/ 326733 h 4581374"/>
              <a:gd name="connsiteX5" fmla="*/ 5746495 w 5857371"/>
              <a:gd name="connsiteY5" fmla="*/ 493371 h 4581374"/>
              <a:gd name="connsiteX6" fmla="*/ 5857370 w 5857371"/>
              <a:gd name="connsiteY6" fmla="*/ 782077 h 4581374"/>
              <a:gd name="connsiteX7" fmla="*/ 5442105 w 5857371"/>
              <a:gd name="connsiteY7" fmla="*/ 1469662 h 4581374"/>
              <a:gd name="connsiteX8" fmla="*/ 4910127 w 5857371"/>
              <a:gd name="connsiteY8" fmla="*/ 1759221 h 4581374"/>
              <a:gd name="connsiteX9" fmla="*/ 4701218 w 5857371"/>
              <a:gd name="connsiteY9" fmla="*/ 1800222 h 4581374"/>
              <a:gd name="connsiteX10" fmla="*/ 4288499 w 5857371"/>
              <a:gd name="connsiteY10" fmla="*/ 1663674 h 4581374"/>
              <a:gd name="connsiteX11" fmla="*/ 3847960 w 5857371"/>
              <a:gd name="connsiteY11" fmla="*/ 3625504 h 4581374"/>
              <a:gd name="connsiteX12" fmla="*/ 3841088 w 5857371"/>
              <a:gd name="connsiteY12" fmla="*/ 4318196 h 4581374"/>
              <a:gd name="connsiteX13" fmla="*/ 3417946 w 5857371"/>
              <a:gd name="connsiteY13" fmla="*/ 4483062 h 4581374"/>
              <a:gd name="connsiteX14" fmla="*/ 2926147 w 5857371"/>
              <a:gd name="connsiteY14" fmla="*/ 4581374 h 4581374"/>
              <a:gd name="connsiteX15" fmla="*/ 2460104 w 5857371"/>
              <a:gd name="connsiteY15" fmla="*/ 4484095 h 4581374"/>
              <a:gd name="connsiteX16" fmla="*/ 2065631 w 5857371"/>
              <a:gd name="connsiteY16" fmla="*/ 4361627 h 4581374"/>
              <a:gd name="connsiteX17" fmla="*/ 2016407 w 5857371"/>
              <a:gd name="connsiteY17" fmla="*/ 3625639 h 4581374"/>
              <a:gd name="connsiteX18" fmla="*/ 1569848 w 5857371"/>
              <a:gd name="connsiteY18" fmla="*/ 1666880 h 4581374"/>
              <a:gd name="connsiteX19" fmla="*/ 1173698 w 5857371"/>
              <a:gd name="connsiteY19" fmla="*/ 1805370 h 4581374"/>
              <a:gd name="connsiteX20" fmla="*/ 0 w 5857371"/>
              <a:gd name="connsiteY20" fmla="*/ 1805327 h 4581374"/>
              <a:gd name="connsiteX21" fmla="*/ 0 w 5857371"/>
              <a:gd name="connsiteY21" fmla="*/ 320016 h 4581374"/>
              <a:gd name="connsiteX22" fmla="*/ 1612583 w 5857371"/>
              <a:gd name="connsiteY22" fmla="*/ 320016 h 4581374"/>
              <a:gd name="connsiteX23" fmla="*/ 1612583 w 5857371"/>
              <a:gd name="connsiteY23" fmla="*/ 418242 h 4581374"/>
              <a:gd name="connsiteX24" fmla="*/ 1813272 w 5857371"/>
              <a:gd name="connsiteY24" fmla="*/ 292341 h 4581374"/>
              <a:gd name="connsiteX25" fmla="*/ 2931777 w 5857371"/>
              <a:gd name="connsiteY25" fmla="*/ 0 h 4581374"/>
              <a:gd name="connsiteX0" fmla="*/ 2931777 w 5857371"/>
              <a:gd name="connsiteY0" fmla="*/ 0 h 4581374"/>
              <a:gd name="connsiteX1" fmla="*/ 4244421 w 5857371"/>
              <a:gd name="connsiteY1" fmla="*/ 424718 h 4581374"/>
              <a:gd name="connsiteX2" fmla="*/ 4368227 w 5857371"/>
              <a:gd name="connsiteY2" fmla="*/ 541367 h 4581374"/>
              <a:gd name="connsiteX3" fmla="*/ 4711127 w 5857371"/>
              <a:gd name="connsiteY3" fmla="*/ 415266 h 4581374"/>
              <a:gd name="connsiteX4" fmla="*/ 5286256 w 5857371"/>
              <a:gd name="connsiteY4" fmla="*/ 326733 h 4581374"/>
              <a:gd name="connsiteX5" fmla="*/ 5746495 w 5857371"/>
              <a:gd name="connsiteY5" fmla="*/ 493371 h 4581374"/>
              <a:gd name="connsiteX6" fmla="*/ 5857370 w 5857371"/>
              <a:gd name="connsiteY6" fmla="*/ 782077 h 4581374"/>
              <a:gd name="connsiteX7" fmla="*/ 5442105 w 5857371"/>
              <a:gd name="connsiteY7" fmla="*/ 1469662 h 4581374"/>
              <a:gd name="connsiteX8" fmla="*/ 4910127 w 5857371"/>
              <a:gd name="connsiteY8" fmla="*/ 1759221 h 4581374"/>
              <a:gd name="connsiteX9" fmla="*/ 4701218 w 5857371"/>
              <a:gd name="connsiteY9" fmla="*/ 1800222 h 4581374"/>
              <a:gd name="connsiteX10" fmla="*/ 4288499 w 5857371"/>
              <a:gd name="connsiteY10" fmla="*/ 1663674 h 4581374"/>
              <a:gd name="connsiteX11" fmla="*/ 3847960 w 5857371"/>
              <a:gd name="connsiteY11" fmla="*/ 3625504 h 4581374"/>
              <a:gd name="connsiteX12" fmla="*/ 3841088 w 5857371"/>
              <a:gd name="connsiteY12" fmla="*/ 4318196 h 4581374"/>
              <a:gd name="connsiteX13" fmla="*/ 3417946 w 5857371"/>
              <a:gd name="connsiteY13" fmla="*/ 4483062 h 4581374"/>
              <a:gd name="connsiteX14" fmla="*/ 2926147 w 5857371"/>
              <a:gd name="connsiteY14" fmla="*/ 4581374 h 4581374"/>
              <a:gd name="connsiteX15" fmla="*/ 2460104 w 5857371"/>
              <a:gd name="connsiteY15" fmla="*/ 4484095 h 4581374"/>
              <a:gd name="connsiteX16" fmla="*/ 2065631 w 5857371"/>
              <a:gd name="connsiteY16" fmla="*/ 4361627 h 4581374"/>
              <a:gd name="connsiteX17" fmla="*/ 2016407 w 5857371"/>
              <a:gd name="connsiteY17" fmla="*/ 3625639 h 4581374"/>
              <a:gd name="connsiteX18" fmla="*/ 1569848 w 5857371"/>
              <a:gd name="connsiteY18" fmla="*/ 1666880 h 4581374"/>
              <a:gd name="connsiteX19" fmla="*/ 1173698 w 5857371"/>
              <a:gd name="connsiteY19" fmla="*/ 1805370 h 4581374"/>
              <a:gd name="connsiteX20" fmla="*/ 0 w 5857371"/>
              <a:gd name="connsiteY20" fmla="*/ 1805327 h 4581374"/>
              <a:gd name="connsiteX21" fmla="*/ 0 w 5857371"/>
              <a:gd name="connsiteY21" fmla="*/ 320016 h 4581374"/>
              <a:gd name="connsiteX22" fmla="*/ 570538 w 5857371"/>
              <a:gd name="connsiteY22" fmla="*/ 320946 h 4581374"/>
              <a:gd name="connsiteX23" fmla="*/ 1612583 w 5857371"/>
              <a:gd name="connsiteY23" fmla="*/ 320016 h 4581374"/>
              <a:gd name="connsiteX24" fmla="*/ 1612583 w 5857371"/>
              <a:gd name="connsiteY24" fmla="*/ 418242 h 4581374"/>
              <a:gd name="connsiteX25" fmla="*/ 1813272 w 5857371"/>
              <a:gd name="connsiteY25" fmla="*/ 292341 h 4581374"/>
              <a:gd name="connsiteX26" fmla="*/ 2931777 w 5857371"/>
              <a:gd name="connsiteY26" fmla="*/ 0 h 4581374"/>
              <a:gd name="connsiteX0" fmla="*/ 2931777 w 5857371"/>
              <a:gd name="connsiteY0" fmla="*/ 0 h 4581374"/>
              <a:gd name="connsiteX1" fmla="*/ 4244421 w 5857371"/>
              <a:gd name="connsiteY1" fmla="*/ 424718 h 4581374"/>
              <a:gd name="connsiteX2" fmla="*/ 4368227 w 5857371"/>
              <a:gd name="connsiteY2" fmla="*/ 541367 h 4581374"/>
              <a:gd name="connsiteX3" fmla="*/ 4711127 w 5857371"/>
              <a:gd name="connsiteY3" fmla="*/ 415266 h 4581374"/>
              <a:gd name="connsiteX4" fmla="*/ 5286256 w 5857371"/>
              <a:gd name="connsiteY4" fmla="*/ 326733 h 4581374"/>
              <a:gd name="connsiteX5" fmla="*/ 5746495 w 5857371"/>
              <a:gd name="connsiteY5" fmla="*/ 493371 h 4581374"/>
              <a:gd name="connsiteX6" fmla="*/ 5857370 w 5857371"/>
              <a:gd name="connsiteY6" fmla="*/ 782077 h 4581374"/>
              <a:gd name="connsiteX7" fmla="*/ 5442105 w 5857371"/>
              <a:gd name="connsiteY7" fmla="*/ 1469662 h 4581374"/>
              <a:gd name="connsiteX8" fmla="*/ 4910127 w 5857371"/>
              <a:gd name="connsiteY8" fmla="*/ 1759221 h 4581374"/>
              <a:gd name="connsiteX9" fmla="*/ 4701218 w 5857371"/>
              <a:gd name="connsiteY9" fmla="*/ 1800222 h 4581374"/>
              <a:gd name="connsiteX10" fmla="*/ 4288499 w 5857371"/>
              <a:gd name="connsiteY10" fmla="*/ 1663674 h 4581374"/>
              <a:gd name="connsiteX11" fmla="*/ 3847960 w 5857371"/>
              <a:gd name="connsiteY11" fmla="*/ 3625504 h 4581374"/>
              <a:gd name="connsiteX12" fmla="*/ 3841088 w 5857371"/>
              <a:gd name="connsiteY12" fmla="*/ 4318196 h 4581374"/>
              <a:gd name="connsiteX13" fmla="*/ 3417946 w 5857371"/>
              <a:gd name="connsiteY13" fmla="*/ 4483062 h 4581374"/>
              <a:gd name="connsiteX14" fmla="*/ 2926147 w 5857371"/>
              <a:gd name="connsiteY14" fmla="*/ 4581374 h 4581374"/>
              <a:gd name="connsiteX15" fmla="*/ 2460104 w 5857371"/>
              <a:gd name="connsiteY15" fmla="*/ 4484095 h 4581374"/>
              <a:gd name="connsiteX16" fmla="*/ 2065631 w 5857371"/>
              <a:gd name="connsiteY16" fmla="*/ 4361627 h 4581374"/>
              <a:gd name="connsiteX17" fmla="*/ 2016407 w 5857371"/>
              <a:gd name="connsiteY17" fmla="*/ 3625639 h 4581374"/>
              <a:gd name="connsiteX18" fmla="*/ 1569848 w 5857371"/>
              <a:gd name="connsiteY18" fmla="*/ 1666880 h 4581374"/>
              <a:gd name="connsiteX19" fmla="*/ 1173698 w 5857371"/>
              <a:gd name="connsiteY19" fmla="*/ 1805370 h 4581374"/>
              <a:gd name="connsiteX20" fmla="*/ 0 w 5857371"/>
              <a:gd name="connsiteY20" fmla="*/ 1805327 h 4581374"/>
              <a:gd name="connsiteX21" fmla="*/ 0 w 5857371"/>
              <a:gd name="connsiteY21" fmla="*/ 320016 h 4581374"/>
              <a:gd name="connsiteX22" fmla="*/ 574348 w 5857371"/>
              <a:gd name="connsiteY22" fmla="*/ 330471 h 4581374"/>
              <a:gd name="connsiteX23" fmla="*/ 1612583 w 5857371"/>
              <a:gd name="connsiteY23" fmla="*/ 320016 h 4581374"/>
              <a:gd name="connsiteX24" fmla="*/ 1612583 w 5857371"/>
              <a:gd name="connsiteY24" fmla="*/ 418242 h 4581374"/>
              <a:gd name="connsiteX25" fmla="*/ 1813272 w 5857371"/>
              <a:gd name="connsiteY25" fmla="*/ 292341 h 4581374"/>
              <a:gd name="connsiteX26" fmla="*/ 2931777 w 5857371"/>
              <a:gd name="connsiteY26" fmla="*/ 0 h 4581374"/>
              <a:gd name="connsiteX0" fmla="*/ 2931777 w 5857371"/>
              <a:gd name="connsiteY0" fmla="*/ 0 h 4581374"/>
              <a:gd name="connsiteX1" fmla="*/ 4244421 w 5857371"/>
              <a:gd name="connsiteY1" fmla="*/ 424718 h 4581374"/>
              <a:gd name="connsiteX2" fmla="*/ 4368227 w 5857371"/>
              <a:gd name="connsiteY2" fmla="*/ 541367 h 4581374"/>
              <a:gd name="connsiteX3" fmla="*/ 4711127 w 5857371"/>
              <a:gd name="connsiteY3" fmla="*/ 415266 h 4581374"/>
              <a:gd name="connsiteX4" fmla="*/ 5286256 w 5857371"/>
              <a:gd name="connsiteY4" fmla="*/ 326733 h 4581374"/>
              <a:gd name="connsiteX5" fmla="*/ 5746495 w 5857371"/>
              <a:gd name="connsiteY5" fmla="*/ 493371 h 4581374"/>
              <a:gd name="connsiteX6" fmla="*/ 5857370 w 5857371"/>
              <a:gd name="connsiteY6" fmla="*/ 782077 h 4581374"/>
              <a:gd name="connsiteX7" fmla="*/ 5442105 w 5857371"/>
              <a:gd name="connsiteY7" fmla="*/ 1469662 h 4581374"/>
              <a:gd name="connsiteX8" fmla="*/ 4910127 w 5857371"/>
              <a:gd name="connsiteY8" fmla="*/ 1759221 h 4581374"/>
              <a:gd name="connsiteX9" fmla="*/ 4701218 w 5857371"/>
              <a:gd name="connsiteY9" fmla="*/ 1800222 h 4581374"/>
              <a:gd name="connsiteX10" fmla="*/ 4288499 w 5857371"/>
              <a:gd name="connsiteY10" fmla="*/ 1663674 h 4581374"/>
              <a:gd name="connsiteX11" fmla="*/ 3847960 w 5857371"/>
              <a:gd name="connsiteY11" fmla="*/ 3625504 h 4581374"/>
              <a:gd name="connsiteX12" fmla="*/ 3841088 w 5857371"/>
              <a:gd name="connsiteY12" fmla="*/ 4318196 h 4581374"/>
              <a:gd name="connsiteX13" fmla="*/ 3417946 w 5857371"/>
              <a:gd name="connsiteY13" fmla="*/ 4483062 h 4581374"/>
              <a:gd name="connsiteX14" fmla="*/ 2926147 w 5857371"/>
              <a:gd name="connsiteY14" fmla="*/ 4581374 h 4581374"/>
              <a:gd name="connsiteX15" fmla="*/ 2460104 w 5857371"/>
              <a:gd name="connsiteY15" fmla="*/ 4484095 h 4581374"/>
              <a:gd name="connsiteX16" fmla="*/ 2065631 w 5857371"/>
              <a:gd name="connsiteY16" fmla="*/ 4361627 h 4581374"/>
              <a:gd name="connsiteX17" fmla="*/ 2016407 w 5857371"/>
              <a:gd name="connsiteY17" fmla="*/ 3625639 h 4581374"/>
              <a:gd name="connsiteX18" fmla="*/ 1569848 w 5857371"/>
              <a:gd name="connsiteY18" fmla="*/ 1666880 h 4581374"/>
              <a:gd name="connsiteX19" fmla="*/ 1173698 w 5857371"/>
              <a:gd name="connsiteY19" fmla="*/ 1805370 h 4581374"/>
              <a:gd name="connsiteX20" fmla="*/ 0 w 5857371"/>
              <a:gd name="connsiteY20" fmla="*/ 1805327 h 4581374"/>
              <a:gd name="connsiteX21" fmla="*/ 0 w 5857371"/>
              <a:gd name="connsiteY21" fmla="*/ 320016 h 4581374"/>
              <a:gd name="connsiteX22" fmla="*/ 574348 w 5857371"/>
              <a:gd name="connsiteY22" fmla="*/ 330471 h 4581374"/>
              <a:gd name="connsiteX23" fmla="*/ 1612583 w 5857371"/>
              <a:gd name="connsiteY23" fmla="*/ 320016 h 4581374"/>
              <a:gd name="connsiteX24" fmla="*/ 1486853 w 5857371"/>
              <a:gd name="connsiteY24" fmla="*/ 542067 h 4581374"/>
              <a:gd name="connsiteX25" fmla="*/ 1813272 w 5857371"/>
              <a:gd name="connsiteY25" fmla="*/ 292341 h 4581374"/>
              <a:gd name="connsiteX26" fmla="*/ 2931777 w 5857371"/>
              <a:gd name="connsiteY26" fmla="*/ 0 h 4581374"/>
              <a:gd name="connsiteX0" fmla="*/ 2931777 w 5857371"/>
              <a:gd name="connsiteY0" fmla="*/ 0 h 4581374"/>
              <a:gd name="connsiteX1" fmla="*/ 4244421 w 5857371"/>
              <a:gd name="connsiteY1" fmla="*/ 424718 h 4581374"/>
              <a:gd name="connsiteX2" fmla="*/ 4368227 w 5857371"/>
              <a:gd name="connsiteY2" fmla="*/ 541367 h 4581374"/>
              <a:gd name="connsiteX3" fmla="*/ 4711127 w 5857371"/>
              <a:gd name="connsiteY3" fmla="*/ 415266 h 4581374"/>
              <a:gd name="connsiteX4" fmla="*/ 5286256 w 5857371"/>
              <a:gd name="connsiteY4" fmla="*/ 326733 h 4581374"/>
              <a:gd name="connsiteX5" fmla="*/ 5746495 w 5857371"/>
              <a:gd name="connsiteY5" fmla="*/ 493371 h 4581374"/>
              <a:gd name="connsiteX6" fmla="*/ 5857370 w 5857371"/>
              <a:gd name="connsiteY6" fmla="*/ 782077 h 4581374"/>
              <a:gd name="connsiteX7" fmla="*/ 5442105 w 5857371"/>
              <a:gd name="connsiteY7" fmla="*/ 1469662 h 4581374"/>
              <a:gd name="connsiteX8" fmla="*/ 4910127 w 5857371"/>
              <a:gd name="connsiteY8" fmla="*/ 1759221 h 4581374"/>
              <a:gd name="connsiteX9" fmla="*/ 4701218 w 5857371"/>
              <a:gd name="connsiteY9" fmla="*/ 1800222 h 4581374"/>
              <a:gd name="connsiteX10" fmla="*/ 4288499 w 5857371"/>
              <a:gd name="connsiteY10" fmla="*/ 1663674 h 4581374"/>
              <a:gd name="connsiteX11" fmla="*/ 3847960 w 5857371"/>
              <a:gd name="connsiteY11" fmla="*/ 3625504 h 4581374"/>
              <a:gd name="connsiteX12" fmla="*/ 3841088 w 5857371"/>
              <a:gd name="connsiteY12" fmla="*/ 4318196 h 4581374"/>
              <a:gd name="connsiteX13" fmla="*/ 3417946 w 5857371"/>
              <a:gd name="connsiteY13" fmla="*/ 4483062 h 4581374"/>
              <a:gd name="connsiteX14" fmla="*/ 2926147 w 5857371"/>
              <a:gd name="connsiteY14" fmla="*/ 4581374 h 4581374"/>
              <a:gd name="connsiteX15" fmla="*/ 2460104 w 5857371"/>
              <a:gd name="connsiteY15" fmla="*/ 4484095 h 4581374"/>
              <a:gd name="connsiteX16" fmla="*/ 2065631 w 5857371"/>
              <a:gd name="connsiteY16" fmla="*/ 4361627 h 4581374"/>
              <a:gd name="connsiteX17" fmla="*/ 2016407 w 5857371"/>
              <a:gd name="connsiteY17" fmla="*/ 3625639 h 4581374"/>
              <a:gd name="connsiteX18" fmla="*/ 1569848 w 5857371"/>
              <a:gd name="connsiteY18" fmla="*/ 1666880 h 4581374"/>
              <a:gd name="connsiteX19" fmla="*/ 1173698 w 5857371"/>
              <a:gd name="connsiteY19" fmla="*/ 1805370 h 4581374"/>
              <a:gd name="connsiteX20" fmla="*/ 0 w 5857371"/>
              <a:gd name="connsiteY20" fmla="*/ 1805327 h 4581374"/>
              <a:gd name="connsiteX21" fmla="*/ 0 w 5857371"/>
              <a:gd name="connsiteY21" fmla="*/ 320016 h 4581374"/>
              <a:gd name="connsiteX22" fmla="*/ 574348 w 5857371"/>
              <a:gd name="connsiteY22" fmla="*/ 330471 h 4581374"/>
              <a:gd name="connsiteX23" fmla="*/ 1067753 w 5857371"/>
              <a:gd name="connsiteY23" fmla="*/ 382881 h 4581374"/>
              <a:gd name="connsiteX24" fmla="*/ 1486853 w 5857371"/>
              <a:gd name="connsiteY24" fmla="*/ 542067 h 4581374"/>
              <a:gd name="connsiteX25" fmla="*/ 1813272 w 5857371"/>
              <a:gd name="connsiteY25" fmla="*/ 292341 h 4581374"/>
              <a:gd name="connsiteX26" fmla="*/ 2931777 w 5857371"/>
              <a:gd name="connsiteY26" fmla="*/ 0 h 4581374"/>
              <a:gd name="connsiteX0" fmla="*/ 2931777 w 5857371"/>
              <a:gd name="connsiteY0" fmla="*/ 0 h 4581374"/>
              <a:gd name="connsiteX1" fmla="*/ 4244421 w 5857371"/>
              <a:gd name="connsiteY1" fmla="*/ 424718 h 4581374"/>
              <a:gd name="connsiteX2" fmla="*/ 4368227 w 5857371"/>
              <a:gd name="connsiteY2" fmla="*/ 541367 h 4581374"/>
              <a:gd name="connsiteX3" fmla="*/ 4711127 w 5857371"/>
              <a:gd name="connsiteY3" fmla="*/ 415266 h 4581374"/>
              <a:gd name="connsiteX4" fmla="*/ 5286256 w 5857371"/>
              <a:gd name="connsiteY4" fmla="*/ 326733 h 4581374"/>
              <a:gd name="connsiteX5" fmla="*/ 5746495 w 5857371"/>
              <a:gd name="connsiteY5" fmla="*/ 493371 h 4581374"/>
              <a:gd name="connsiteX6" fmla="*/ 5857370 w 5857371"/>
              <a:gd name="connsiteY6" fmla="*/ 782077 h 4581374"/>
              <a:gd name="connsiteX7" fmla="*/ 5442105 w 5857371"/>
              <a:gd name="connsiteY7" fmla="*/ 1469662 h 4581374"/>
              <a:gd name="connsiteX8" fmla="*/ 4910127 w 5857371"/>
              <a:gd name="connsiteY8" fmla="*/ 1759221 h 4581374"/>
              <a:gd name="connsiteX9" fmla="*/ 4701218 w 5857371"/>
              <a:gd name="connsiteY9" fmla="*/ 1800222 h 4581374"/>
              <a:gd name="connsiteX10" fmla="*/ 4288499 w 5857371"/>
              <a:gd name="connsiteY10" fmla="*/ 1663674 h 4581374"/>
              <a:gd name="connsiteX11" fmla="*/ 3847960 w 5857371"/>
              <a:gd name="connsiteY11" fmla="*/ 3625504 h 4581374"/>
              <a:gd name="connsiteX12" fmla="*/ 3841088 w 5857371"/>
              <a:gd name="connsiteY12" fmla="*/ 4318196 h 4581374"/>
              <a:gd name="connsiteX13" fmla="*/ 3417946 w 5857371"/>
              <a:gd name="connsiteY13" fmla="*/ 4483062 h 4581374"/>
              <a:gd name="connsiteX14" fmla="*/ 2926147 w 5857371"/>
              <a:gd name="connsiteY14" fmla="*/ 4581374 h 4581374"/>
              <a:gd name="connsiteX15" fmla="*/ 2460104 w 5857371"/>
              <a:gd name="connsiteY15" fmla="*/ 4484095 h 4581374"/>
              <a:gd name="connsiteX16" fmla="*/ 2065631 w 5857371"/>
              <a:gd name="connsiteY16" fmla="*/ 4361627 h 4581374"/>
              <a:gd name="connsiteX17" fmla="*/ 2016407 w 5857371"/>
              <a:gd name="connsiteY17" fmla="*/ 3625639 h 4581374"/>
              <a:gd name="connsiteX18" fmla="*/ 1569848 w 5857371"/>
              <a:gd name="connsiteY18" fmla="*/ 1666880 h 4581374"/>
              <a:gd name="connsiteX19" fmla="*/ 1173698 w 5857371"/>
              <a:gd name="connsiteY19" fmla="*/ 1805370 h 4581374"/>
              <a:gd name="connsiteX20" fmla="*/ 0 w 5857371"/>
              <a:gd name="connsiteY20" fmla="*/ 1805327 h 4581374"/>
              <a:gd name="connsiteX21" fmla="*/ 0 w 5857371"/>
              <a:gd name="connsiteY21" fmla="*/ 320016 h 4581374"/>
              <a:gd name="connsiteX22" fmla="*/ 574348 w 5857371"/>
              <a:gd name="connsiteY22" fmla="*/ 330471 h 4581374"/>
              <a:gd name="connsiteX23" fmla="*/ 1067753 w 5857371"/>
              <a:gd name="connsiteY23" fmla="*/ 382881 h 4581374"/>
              <a:gd name="connsiteX24" fmla="*/ 1486853 w 5857371"/>
              <a:gd name="connsiteY24" fmla="*/ 542067 h 4581374"/>
              <a:gd name="connsiteX25" fmla="*/ 1813272 w 5857371"/>
              <a:gd name="connsiteY25" fmla="*/ 292341 h 4581374"/>
              <a:gd name="connsiteX26" fmla="*/ 2931777 w 5857371"/>
              <a:gd name="connsiteY26" fmla="*/ 0 h 4581374"/>
              <a:gd name="connsiteX0" fmla="*/ 2931777 w 5857371"/>
              <a:gd name="connsiteY0" fmla="*/ 0 h 4581374"/>
              <a:gd name="connsiteX1" fmla="*/ 4244421 w 5857371"/>
              <a:gd name="connsiteY1" fmla="*/ 424718 h 4581374"/>
              <a:gd name="connsiteX2" fmla="*/ 4368227 w 5857371"/>
              <a:gd name="connsiteY2" fmla="*/ 541367 h 4581374"/>
              <a:gd name="connsiteX3" fmla="*/ 4711127 w 5857371"/>
              <a:gd name="connsiteY3" fmla="*/ 415266 h 4581374"/>
              <a:gd name="connsiteX4" fmla="*/ 5286256 w 5857371"/>
              <a:gd name="connsiteY4" fmla="*/ 326733 h 4581374"/>
              <a:gd name="connsiteX5" fmla="*/ 5746495 w 5857371"/>
              <a:gd name="connsiteY5" fmla="*/ 493371 h 4581374"/>
              <a:gd name="connsiteX6" fmla="*/ 5857370 w 5857371"/>
              <a:gd name="connsiteY6" fmla="*/ 782077 h 4581374"/>
              <a:gd name="connsiteX7" fmla="*/ 5442105 w 5857371"/>
              <a:gd name="connsiteY7" fmla="*/ 1469662 h 4581374"/>
              <a:gd name="connsiteX8" fmla="*/ 4910127 w 5857371"/>
              <a:gd name="connsiteY8" fmla="*/ 1759221 h 4581374"/>
              <a:gd name="connsiteX9" fmla="*/ 4701218 w 5857371"/>
              <a:gd name="connsiteY9" fmla="*/ 1800222 h 4581374"/>
              <a:gd name="connsiteX10" fmla="*/ 4288499 w 5857371"/>
              <a:gd name="connsiteY10" fmla="*/ 1663674 h 4581374"/>
              <a:gd name="connsiteX11" fmla="*/ 3847960 w 5857371"/>
              <a:gd name="connsiteY11" fmla="*/ 3625504 h 4581374"/>
              <a:gd name="connsiteX12" fmla="*/ 3841088 w 5857371"/>
              <a:gd name="connsiteY12" fmla="*/ 4318196 h 4581374"/>
              <a:gd name="connsiteX13" fmla="*/ 3417946 w 5857371"/>
              <a:gd name="connsiteY13" fmla="*/ 4483062 h 4581374"/>
              <a:gd name="connsiteX14" fmla="*/ 2926147 w 5857371"/>
              <a:gd name="connsiteY14" fmla="*/ 4581374 h 4581374"/>
              <a:gd name="connsiteX15" fmla="*/ 2460104 w 5857371"/>
              <a:gd name="connsiteY15" fmla="*/ 4484095 h 4581374"/>
              <a:gd name="connsiteX16" fmla="*/ 2065631 w 5857371"/>
              <a:gd name="connsiteY16" fmla="*/ 4361627 h 4581374"/>
              <a:gd name="connsiteX17" fmla="*/ 2016407 w 5857371"/>
              <a:gd name="connsiteY17" fmla="*/ 3625639 h 4581374"/>
              <a:gd name="connsiteX18" fmla="*/ 1569848 w 5857371"/>
              <a:gd name="connsiteY18" fmla="*/ 1666880 h 4581374"/>
              <a:gd name="connsiteX19" fmla="*/ 1173698 w 5857371"/>
              <a:gd name="connsiteY19" fmla="*/ 1805370 h 4581374"/>
              <a:gd name="connsiteX20" fmla="*/ 0 w 5857371"/>
              <a:gd name="connsiteY20" fmla="*/ 1805327 h 4581374"/>
              <a:gd name="connsiteX21" fmla="*/ 0 w 5857371"/>
              <a:gd name="connsiteY21" fmla="*/ 320016 h 4581374"/>
              <a:gd name="connsiteX22" fmla="*/ 574348 w 5857371"/>
              <a:gd name="connsiteY22" fmla="*/ 330471 h 4581374"/>
              <a:gd name="connsiteX23" fmla="*/ 1067753 w 5857371"/>
              <a:gd name="connsiteY23" fmla="*/ 384786 h 4581374"/>
              <a:gd name="connsiteX24" fmla="*/ 1486853 w 5857371"/>
              <a:gd name="connsiteY24" fmla="*/ 542067 h 4581374"/>
              <a:gd name="connsiteX25" fmla="*/ 1813272 w 5857371"/>
              <a:gd name="connsiteY25" fmla="*/ 292341 h 4581374"/>
              <a:gd name="connsiteX26" fmla="*/ 2931777 w 5857371"/>
              <a:gd name="connsiteY26" fmla="*/ 0 h 4581374"/>
              <a:gd name="connsiteX0" fmla="*/ 2931777 w 5857371"/>
              <a:gd name="connsiteY0" fmla="*/ 0 h 4581374"/>
              <a:gd name="connsiteX1" fmla="*/ 4244421 w 5857371"/>
              <a:gd name="connsiteY1" fmla="*/ 424718 h 4581374"/>
              <a:gd name="connsiteX2" fmla="*/ 4368227 w 5857371"/>
              <a:gd name="connsiteY2" fmla="*/ 541367 h 4581374"/>
              <a:gd name="connsiteX3" fmla="*/ 4711127 w 5857371"/>
              <a:gd name="connsiteY3" fmla="*/ 415266 h 4581374"/>
              <a:gd name="connsiteX4" fmla="*/ 5286256 w 5857371"/>
              <a:gd name="connsiteY4" fmla="*/ 326733 h 4581374"/>
              <a:gd name="connsiteX5" fmla="*/ 5746495 w 5857371"/>
              <a:gd name="connsiteY5" fmla="*/ 493371 h 4581374"/>
              <a:gd name="connsiteX6" fmla="*/ 5857370 w 5857371"/>
              <a:gd name="connsiteY6" fmla="*/ 782077 h 4581374"/>
              <a:gd name="connsiteX7" fmla="*/ 5442105 w 5857371"/>
              <a:gd name="connsiteY7" fmla="*/ 1469662 h 4581374"/>
              <a:gd name="connsiteX8" fmla="*/ 4910127 w 5857371"/>
              <a:gd name="connsiteY8" fmla="*/ 1759221 h 4581374"/>
              <a:gd name="connsiteX9" fmla="*/ 4701218 w 5857371"/>
              <a:gd name="connsiteY9" fmla="*/ 1800222 h 4581374"/>
              <a:gd name="connsiteX10" fmla="*/ 4288499 w 5857371"/>
              <a:gd name="connsiteY10" fmla="*/ 1663674 h 4581374"/>
              <a:gd name="connsiteX11" fmla="*/ 3847960 w 5857371"/>
              <a:gd name="connsiteY11" fmla="*/ 3625504 h 4581374"/>
              <a:gd name="connsiteX12" fmla="*/ 3841088 w 5857371"/>
              <a:gd name="connsiteY12" fmla="*/ 4318196 h 4581374"/>
              <a:gd name="connsiteX13" fmla="*/ 3417946 w 5857371"/>
              <a:gd name="connsiteY13" fmla="*/ 4483062 h 4581374"/>
              <a:gd name="connsiteX14" fmla="*/ 2926147 w 5857371"/>
              <a:gd name="connsiteY14" fmla="*/ 4581374 h 4581374"/>
              <a:gd name="connsiteX15" fmla="*/ 2460104 w 5857371"/>
              <a:gd name="connsiteY15" fmla="*/ 4484095 h 4581374"/>
              <a:gd name="connsiteX16" fmla="*/ 2065631 w 5857371"/>
              <a:gd name="connsiteY16" fmla="*/ 4361627 h 4581374"/>
              <a:gd name="connsiteX17" fmla="*/ 2016407 w 5857371"/>
              <a:gd name="connsiteY17" fmla="*/ 3625639 h 4581374"/>
              <a:gd name="connsiteX18" fmla="*/ 1569848 w 5857371"/>
              <a:gd name="connsiteY18" fmla="*/ 1666880 h 4581374"/>
              <a:gd name="connsiteX19" fmla="*/ 1173698 w 5857371"/>
              <a:gd name="connsiteY19" fmla="*/ 1805370 h 4581374"/>
              <a:gd name="connsiteX20" fmla="*/ 0 w 5857371"/>
              <a:gd name="connsiteY20" fmla="*/ 1805327 h 4581374"/>
              <a:gd name="connsiteX21" fmla="*/ 0 w 5857371"/>
              <a:gd name="connsiteY21" fmla="*/ 320016 h 4581374"/>
              <a:gd name="connsiteX22" fmla="*/ 574348 w 5857371"/>
              <a:gd name="connsiteY22" fmla="*/ 330471 h 4581374"/>
              <a:gd name="connsiteX23" fmla="*/ 1067753 w 5857371"/>
              <a:gd name="connsiteY23" fmla="*/ 384786 h 4581374"/>
              <a:gd name="connsiteX24" fmla="*/ 1492568 w 5857371"/>
              <a:gd name="connsiteY24" fmla="*/ 543972 h 4581374"/>
              <a:gd name="connsiteX25" fmla="*/ 1813272 w 5857371"/>
              <a:gd name="connsiteY25" fmla="*/ 292341 h 4581374"/>
              <a:gd name="connsiteX26" fmla="*/ 2931777 w 5857371"/>
              <a:gd name="connsiteY26" fmla="*/ 0 h 4581374"/>
              <a:gd name="connsiteX0" fmla="*/ 2931777 w 5857371"/>
              <a:gd name="connsiteY0" fmla="*/ 0 h 4581374"/>
              <a:gd name="connsiteX1" fmla="*/ 4244421 w 5857371"/>
              <a:gd name="connsiteY1" fmla="*/ 424718 h 4581374"/>
              <a:gd name="connsiteX2" fmla="*/ 4368227 w 5857371"/>
              <a:gd name="connsiteY2" fmla="*/ 541367 h 4581374"/>
              <a:gd name="connsiteX3" fmla="*/ 4711127 w 5857371"/>
              <a:gd name="connsiteY3" fmla="*/ 415266 h 4581374"/>
              <a:gd name="connsiteX4" fmla="*/ 5286256 w 5857371"/>
              <a:gd name="connsiteY4" fmla="*/ 326733 h 4581374"/>
              <a:gd name="connsiteX5" fmla="*/ 5746495 w 5857371"/>
              <a:gd name="connsiteY5" fmla="*/ 493371 h 4581374"/>
              <a:gd name="connsiteX6" fmla="*/ 5857370 w 5857371"/>
              <a:gd name="connsiteY6" fmla="*/ 782077 h 4581374"/>
              <a:gd name="connsiteX7" fmla="*/ 5442105 w 5857371"/>
              <a:gd name="connsiteY7" fmla="*/ 1469662 h 4581374"/>
              <a:gd name="connsiteX8" fmla="*/ 4910127 w 5857371"/>
              <a:gd name="connsiteY8" fmla="*/ 1759221 h 4581374"/>
              <a:gd name="connsiteX9" fmla="*/ 4701218 w 5857371"/>
              <a:gd name="connsiteY9" fmla="*/ 1800222 h 4581374"/>
              <a:gd name="connsiteX10" fmla="*/ 4288499 w 5857371"/>
              <a:gd name="connsiteY10" fmla="*/ 1663674 h 4581374"/>
              <a:gd name="connsiteX11" fmla="*/ 3847960 w 5857371"/>
              <a:gd name="connsiteY11" fmla="*/ 3625504 h 4581374"/>
              <a:gd name="connsiteX12" fmla="*/ 3841088 w 5857371"/>
              <a:gd name="connsiteY12" fmla="*/ 4318196 h 4581374"/>
              <a:gd name="connsiteX13" fmla="*/ 3417946 w 5857371"/>
              <a:gd name="connsiteY13" fmla="*/ 4483062 h 4581374"/>
              <a:gd name="connsiteX14" fmla="*/ 2926147 w 5857371"/>
              <a:gd name="connsiteY14" fmla="*/ 4581374 h 4581374"/>
              <a:gd name="connsiteX15" fmla="*/ 2460104 w 5857371"/>
              <a:gd name="connsiteY15" fmla="*/ 4484095 h 4581374"/>
              <a:gd name="connsiteX16" fmla="*/ 2065631 w 5857371"/>
              <a:gd name="connsiteY16" fmla="*/ 4361627 h 4581374"/>
              <a:gd name="connsiteX17" fmla="*/ 2016407 w 5857371"/>
              <a:gd name="connsiteY17" fmla="*/ 3625639 h 4581374"/>
              <a:gd name="connsiteX18" fmla="*/ 1569848 w 5857371"/>
              <a:gd name="connsiteY18" fmla="*/ 1666880 h 4581374"/>
              <a:gd name="connsiteX19" fmla="*/ 1173698 w 5857371"/>
              <a:gd name="connsiteY19" fmla="*/ 1805370 h 4581374"/>
              <a:gd name="connsiteX20" fmla="*/ 0 w 5857371"/>
              <a:gd name="connsiteY20" fmla="*/ 1805327 h 4581374"/>
              <a:gd name="connsiteX21" fmla="*/ 0 w 5857371"/>
              <a:gd name="connsiteY21" fmla="*/ 320016 h 4581374"/>
              <a:gd name="connsiteX22" fmla="*/ 574348 w 5857371"/>
              <a:gd name="connsiteY22" fmla="*/ 330471 h 4581374"/>
              <a:gd name="connsiteX23" fmla="*/ 1067753 w 5857371"/>
              <a:gd name="connsiteY23" fmla="*/ 384786 h 4581374"/>
              <a:gd name="connsiteX24" fmla="*/ 1492568 w 5857371"/>
              <a:gd name="connsiteY24" fmla="*/ 543972 h 4581374"/>
              <a:gd name="connsiteX25" fmla="*/ 1813272 w 5857371"/>
              <a:gd name="connsiteY25" fmla="*/ 292341 h 4581374"/>
              <a:gd name="connsiteX26" fmla="*/ 2931777 w 5857371"/>
              <a:gd name="connsiteY26" fmla="*/ 0 h 4581374"/>
              <a:gd name="connsiteX0" fmla="*/ 2931777 w 5857371"/>
              <a:gd name="connsiteY0" fmla="*/ 0 h 4581374"/>
              <a:gd name="connsiteX1" fmla="*/ 4244421 w 5857371"/>
              <a:gd name="connsiteY1" fmla="*/ 424718 h 4581374"/>
              <a:gd name="connsiteX2" fmla="*/ 4368227 w 5857371"/>
              <a:gd name="connsiteY2" fmla="*/ 541367 h 4581374"/>
              <a:gd name="connsiteX3" fmla="*/ 4711127 w 5857371"/>
              <a:gd name="connsiteY3" fmla="*/ 415266 h 4581374"/>
              <a:gd name="connsiteX4" fmla="*/ 5286256 w 5857371"/>
              <a:gd name="connsiteY4" fmla="*/ 326733 h 4581374"/>
              <a:gd name="connsiteX5" fmla="*/ 5746495 w 5857371"/>
              <a:gd name="connsiteY5" fmla="*/ 493371 h 4581374"/>
              <a:gd name="connsiteX6" fmla="*/ 5857370 w 5857371"/>
              <a:gd name="connsiteY6" fmla="*/ 782077 h 4581374"/>
              <a:gd name="connsiteX7" fmla="*/ 5442105 w 5857371"/>
              <a:gd name="connsiteY7" fmla="*/ 1469662 h 4581374"/>
              <a:gd name="connsiteX8" fmla="*/ 4910127 w 5857371"/>
              <a:gd name="connsiteY8" fmla="*/ 1759221 h 4581374"/>
              <a:gd name="connsiteX9" fmla="*/ 4701218 w 5857371"/>
              <a:gd name="connsiteY9" fmla="*/ 1800222 h 4581374"/>
              <a:gd name="connsiteX10" fmla="*/ 4288499 w 5857371"/>
              <a:gd name="connsiteY10" fmla="*/ 1663674 h 4581374"/>
              <a:gd name="connsiteX11" fmla="*/ 3847960 w 5857371"/>
              <a:gd name="connsiteY11" fmla="*/ 3625504 h 4581374"/>
              <a:gd name="connsiteX12" fmla="*/ 3841088 w 5857371"/>
              <a:gd name="connsiteY12" fmla="*/ 4318196 h 4581374"/>
              <a:gd name="connsiteX13" fmla="*/ 3417946 w 5857371"/>
              <a:gd name="connsiteY13" fmla="*/ 4483062 h 4581374"/>
              <a:gd name="connsiteX14" fmla="*/ 2926147 w 5857371"/>
              <a:gd name="connsiteY14" fmla="*/ 4581374 h 4581374"/>
              <a:gd name="connsiteX15" fmla="*/ 2460104 w 5857371"/>
              <a:gd name="connsiteY15" fmla="*/ 4484095 h 4581374"/>
              <a:gd name="connsiteX16" fmla="*/ 2065631 w 5857371"/>
              <a:gd name="connsiteY16" fmla="*/ 4361627 h 4581374"/>
              <a:gd name="connsiteX17" fmla="*/ 2016407 w 5857371"/>
              <a:gd name="connsiteY17" fmla="*/ 3625639 h 4581374"/>
              <a:gd name="connsiteX18" fmla="*/ 1569848 w 5857371"/>
              <a:gd name="connsiteY18" fmla="*/ 1666880 h 4581374"/>
              <a:gd name="connsiteX19" fmla="*/ 1173698 w 5857371"/>
              <a:gd name="connsiteY19" fmla="*/ 1805370 h 4581374"/>
              <a:gd name="connsiteX20" fmla="*/ 0 w 5857371"/>
              <a:gd name="connsiteY20" fmla="*/ 1805327 h 4581374"/>
              <a:gd name="connsiteX21" fmla="*/ 0 w 5857371"/>
              <a:gd name="connsiteY21" fmla="*/ 320016 h 4581374"/>
              <a:gd name="connsiteX22" fmla="*/ 574348 w 5857371"/>
              <a:gd name="connsiteY22" fmla="*/ 330471 h 4581374"/>
              <a:gd name="connsiteX23" fmla="*/ 1067753 w 5857371"/>
              <a:gd name="connsiteY23" fmla="*/ 384786 h 4581374"/>
              <a:gd name="connsiteX24" fmla="*/ 1492568 w 5857371"/>
              <a:gd name="connsiteY24" fmla="*/ 543972 h 4581374"/>
              <a:gd name="connsiteX25" fmla="*/ 1813272 w 5857371"/>
              <a:gd name="connsiteY25" fmla="*/ 292341 h 4581374"/>
              <a:gd name="connsiteX26" fmla="*/ 2931777 w 5857371"/>
              <a:gd name="connsiteY26" fmla="*/ 0 h 4581374"/>
              <a:gd name="connsiteX0" fmla="*/ 2931777 w 5857371"/>
              <a:gd name="connsiteY0" fmla="*/ 0 h 4581374"/>
              <a:gd name="connsiteX1" fmla="*/ 4244421 w 5857371"/>
              <a:gd name="connsiteY1" fmla="*/ 424718 h 4581374"/>
              <a:gd name="connsiteX2" fmla="*/ 4368227 w 5857371"/>
              <a:gd name="connsiteY2" fmla="*/ 541367 h 4581374"/>
              <a:gd name="connsiteX3" fmla="*/ 4711127 w 5857371"/>
              <a:gd name="connsiteY3" fmla="*/ 415266 h 4581374"/>
              <a:gd name="connsiteX4" fmla="*/ 5286256 w 5857371"/>
              <a:gd name="connsiteY4" fmla="*/ 326733 h 4581374"/>
              <a:gd name="connsiteX5" fmla="*/ 5746495 w 5857371"/>
              <a:gd name="connsiteY5" fmla="*/ 493371 h 4581374"/>
              <a:gd name="connsiteX6" fmla="*/ 5857370 w 5857371"/>
              <a:gd name="connsiteY6" fmla="*/ 782077 h 4581374"/>
              <a:gd name="connsiteX7" fmla="*/ 5442105 w 5857371"/>
              <a:gd name="connsiteY7" fmla="*/ 1469662 h 4581374"/>
              <a:gd name="connsiteX8" fmla="*/ 4910127 w 5857371"/>
              <a:gd name="connsiteY8" fmla="*/ 1759221 h 4581374"/>
              <a:gd name="connsiteX9" fmla="*/ 4701218 w 5857371"/>
              <a:gd name="connsiteY9" fmla="*/ 1800222 h 4581374"/>
              <a:gd name="connsiteX10" fmla="*/ 4288499 w 5857371"/>
              <a:gd name="connsiteY10" fmla="*/ 1663674 h 4581374"/>
              <a:gd name="connsiteX11" fmla="*/ 3847960 w 5857371"/>
              <a:gd name="connsiteY11" fmla="*/ 3625504 h 4581374"/>
              <a:gd name="connsiteX12" fmla="*/ 3841088 w 5857371"/>
              <a:gd name="connsiteY12" fmla="*/ 4318196 h 4581374"/>
              <a:gd name="connsiteX13" fmla="*/ 3417946 w 5857371"/>
              <a:gd name="connsiteY13" fmla="*/ 4483062 h 4581374"/>
              <a:gd name="connsiteX14" fmla="*/ 2926147 w 5857371"/>
              <a:gd name="connsiteY14" fmla="*/ 4581374 h 4581374"/>
              <a:gd name="connsiteX15" fmla="*/ 2460104 w 5857371"/>
              <a:gd name="connsiteY15" fmla="*/ 4484095 h 4581374"/>
              <a:gd name="connsiteX16" fmla="*/ 2065631 w 5857371"/>
              <a:gd name="connsiteY16" fmla="*/ 4361627 h 4581374"/>
              <a:gd name="connsiteX17" fmla="*/ 2016407 w 5857371"/>
              <a:gd name="connsiteY17" fmla="*/ 3625639 h 4581374"/>
              <a:gd name="connsiteX18" fmla="*/ 1569848 w 5857371"/>
              <a:gd name="connsiteY18" fmla="*/ 1666880 h 4581374"/>
              <a:gd name="connsiteX19" fmla="*/ 1173698 w 5857371"/>
              <a:gd name="connsiteY19" fmla="*/ 1805370 h 4581374"/>
              <a:gd name="connsiteX20" fmla="*/ 0 w 5857371"/>
              <a:gd name="connsiteY20" fmla="*/ 1805327 h 4581374"/>
              <a:gd name="connsiteX21" fmla="*/ 0 w 5857371"/>
              <a:gd name="connsiteY21" fmla="*/ 320016 h 4581374"/>
              <a:gd name="connsiteX22" fmla="*/ 574348 w 5857371"/>
              <a:gd name="connsiteY22" fmla="*/ 330471 h 4581374"/>
              <a:gd name="connsiteX23" fmla="*/ 1067753 w 5857371"/>
              <a:gd name="connsiteY23" fmla="*/ 384786 h 4581374"/>
              <a:gd name="connsiteX24" fmla="*/ 1492568 w 5857371"/>
              <a:gd name="connsiteY24" fmla="*/ 543972 h 4581374"/>
              <a:gd name="connsiteX25" fmla="*/ 1813272 w 5857371"/>
              <a:gd name="connsiteY25" fmla="*/ 292341 h 4581374"/>
              <a:gd name="connsiteX26" fmla="*/ 2931777 w 5857371"/>
              <a:gd name="connsiteY26" fmla="*/ 0 h 4581374"/>
              <a:gd name="connsiteX0" fmla="*/ 2931777 w 5857371"/>
              <a:gd name="connsiteY0" fmla="*/ 0 h 4581374"/>
              <a:gd name="connsiteX1" fmla="*/ 4244421 w 5857371"/>
              <a:gd name="connsiteY1" fmla="*/ 424718 h 4581374"/>
              <a:gd name="connsiteX2" fmla="*/ 4368227 w 5857371"/>
              <a:gd name="connsiteY2" fmla="*/ 541367 h 4581374"/>
              <a:gd name="connsiteX3" fmla="*/ 4711127 w 5857371"/>
              <a:gd name="connsiteY3" fmla="*/ 415266 h 4581374"/>
              <a:gd name="connsiteX4" fmla="*/ 5286256 w 5857371"/>
              <a:gd name="connsiteY4" fmla="*/ 326733 h 4581374"/>
              <a:gd name="connsiteX5" fmla="*/ 5746495 w 5857371"/>
              <a:gd name="connsiteY5" fmla="*/ 493371 h 4581374"/>
              <a:gd name="connsiteX6" fmla="*/ 5857370 w 5857371"/>
              <a:gd name="connsiteY6" fmla="*/ 782077 h 4581374"/>
              <a:gd name="connsiteX7" fmla="*/ 5442105 w 5857371"/>
              <a:gd name="connsiteY7" fmla="*/ 1469662 h 4581374"/>
              <a:gd name="connsiteX8" fmla="*/ 4910127 w 5857371"/>
              <a:gd name="connsiteY8" fmla="*/ 1759221 h 4581374"/>
              <a:gd name="connsiteX9" fmla="*/ 4701218 w 5857371"/>
              <a:gd name="connsiteY9" fmla="*/ 1800222 h 4581374"/>
              <a:gd name="connsiteX10" fmla="*/ 4288499 w 5857371"/>
              <a:gd name="connsiteY10" fmla="*/ 1663674 h 4581374"/>
              <a:gd name="connsiteX11" fmla="*/ 3847960 w 5857371"/>
              <a:gd name="connsiteY11" fmla="*/ 3625504 h 4581374"/>
              <a:gd name="connsiteX12" fmla="*/ 3841088 w 5857371"/>
              <a:gd name="connsiteY12" fmla="*/ 4318196 h 4581374"/>
              <a:gd name="connsiteX13" fmla="*/ 3417946 w 5857371"/>
              <a:gd name="connsiteY13" fmla="*/ 4483062 h 4581374"/>
              <a:gd name="connsiteX14" fmla="*/ 2926147 w 5857371"/>
              <a:gd name="connsiteY14" fmla="*/ 4581374 h 4581374"/>
              <a:gd name="connsiteX15" fmla="*/ 2460104 w 5857371"/>
              <a:gd name="connsiteY15" fmla="*/ 4484095 h 4581374"/>
              <a:gd name="connsiteX16" fmla="*/ 2065631 w 5857371"/>
              <a:gd name="connsiteY16" fmla="*/ 4361627 h 4581374"/>
              <a:gd name="connsiteX17" fmla="*/ 2016407 w 5857371"/>
              <a:gd name="connsiteY17" fmla="*/ 3625639 h 4581374"/>
              <a:gd name="connsiteX18" fmla="*/ 1569848 w 5857371"/>
              <a:gd name="connsiteY18" fmla="*/ 1666880 h 4581374"/>
              <a:gd name="connsiteX19" fmla="*/ 1173698 w 5857371"/>
              <a:gd name="connsiteY19" fmla="*/ 1805370 h 4581374"/>
              <a:gd name="connsiteX20" fmla="*/ 0 w 5857371"/>
              <a:gd name="connsiteY20" fmla="*/ 1805327 h 4581374"/>
              <a:gd name="connsiteX21" fmla="*/ 0 w 5857371"/>
              <a:gd name="connsiteY21" fmla="*/ 320016 h 4581374"/>
              <a:gd name="connsiteX22" fmla="*/ 574348 w 5857371"/>
              <a:gd name="connsiteY22" fmla="*/ 330471 h 4581374"/>
              <a:gd name="connsiteX23" fmla="*/ 1067753 w 5857371"/>
              <a:gd name="connsiteY23" fmla="*/ 384786 h 4581374"/>
              <a:gd name="connsiteX24" fmla="*/ 1492568 w 5857371"/>
              <a:gd name="connsiteY24" fmla="*/ 543972 h 4581374"/>
              <a:gd name="connsiteX25" fmla="*/ 1813272 w 5857371"/>
              <a:gd name="connsiteY25" fmla="*/ 292341 h 4581374"/>
              <a:gd name="connsiteX26" fmla="*/ 2931777 w 5857371"/>
              <a:gd name="connsiteY26" fmla="*/ 0 h 4581374"/>
              <a:gd name="connsiteX0" fmla="*/ 2932739 w 5858333"/>
              <a:gd name="connsiteY0" fmla="*/ 0 h 4581374"/>
              <a:gd name="connsiteX1" fmla="*/ 4245383 w 5858333"/>
              <a:gd name="connsiteY1" fmla="*/ 424718 h 4581374"/>
              <a:gd name="connsiteX2" fmla="*/ 4369189 w 5858333"/>
              <a:gd name="connsiteY2" fmla="*/ 541367 h 4581374"/>
              <a:gd name="connsiteX3" fmla="*/ 4712089 w 5858333"/>
              <a:gd name="connsiteY3" fmla="*/ 415266 h 4581374"/>
              <a:gd name="connsiteX4" fmla="*/ 5287218 w 5858333"/>
              <a:gd name="connsiteY4" fmla="*/ 326733 h 4581374"/>
              <a:gd name="connsiteX5" fmla="*/ 5747457 w 5858333"/>
              <a:gd name="connsiteY5" fmla="*/ 493371 h 4581374"/>
              <a:gd name="connsiteX6" fmla="*/ 5858332 w 5858333"/>
              <a:gd name="connsiteY6" fmla="*/ 782077 h 4581374"/>
              <a:gd name="connsiteX7" fmla="*/ 5443067 w 5858333"/>
              <a:gd name="connsiteY7" fmla="*/ 1469662 h 4581374"/>
              <a:gd name="connsiteX8" fmla="*/ 4911089 w 5858333"/>
              <a:gd name="connsiteY8" fmla="*/ 1759221 h 4581374"/>
              <a:gd name="connsiteX9" fmla="*/ 4702180 w 5858333"/>
              <a:gd name="connsiteY9" fmla="*/ 1800222 h 4581374"/>
              <a:gd name="connsiteX10" fmla="*/ 4289461 w 5858333"/>
              <a:gd name="connsiteY10" fmla="*/ 1663674 h 4581374"/>
              <a:gd name="connsiteX11" fmla="*/ 3848922 w 5858333"/>
              <a:gd name="connsiteY11" fmla="*/ 3625504 h 4581374"/>
              <a:gd name="connsiteX12" fmla="*/ 3842050 w 5858333"/>
              <a:gd name="connsiteY12" fmla="*/ 4318196 h 4581374"/>
              <a:gd name="connsiteX13" fmla="*/ 3418908 w 5858333"/>
              <a:gd name="connsiteY13" fmla="*/ 4483062 h 4581374"/>
              <a:gd name="connsiteX14" fmla="*/ 2927109 w 5858333"/>
              <a:gd name="connsiteY14" fmla="*/ 4581374 h 4581374"/>
              <a:gd name="connsiteX15" fmla="*/ 2461066 w 5858333"/>
              <a:gd name="connsiteY15" fmla="*/ 4484095 h 4581374"/>
              <a:gd name="connsiteX16" fmla="*/ 2066593 w 5858333"/>
              <a:gd name="connsiteY16" fmla="*/ 4361627 h 4581374"/>
              <a:gd name="connsiteX17" fmla="*/ 2017369 w 5858333"/>
              <a:gd name="connsiteY17" fmla="*/ 3625639 h 4581374"/>
              <a:gd name="connsiteX18" fmla="*/ 1570810 w 5858333"/>
              <a:gd name="connsiteY18" fmla="*/ 1666880 h 4581374"/>
              <a:gd name="connsiteX19" fmla="*/ 1174660 w 5858333"/>
              <a:gd name="connsiteY19" fmla="*/ 1805370 h 4581374"/>
              <a:gd name="connsiteX20" fmla="*/ 962 w 5858333"/>
              <a:gd name="connsiteY20" fmla="*/ 1805327 h 4581374"/>
              <a:gd name="connsiteX21" fmla="*/ 0 w 5858333"/>
              <a:gd name="connsiteY21" fmla="*/ 768621 h 4581374"/>
              <a:gd name="connsiteX22" fmla="*/ 962 w 5858333"/>
              <a:gd name="connsiteY22" fmla="*/ 320016 h 4581374"/>
              <a:gd name="connsiteX23" fmla="*/ 575310 w 5858333"/>
              <a:gd name="connsiteY23" fmla="*/ 330471 h 4581374"/>
              <a:gd name="connsiteX24" fmla="*/ 1068715 w 5858333"/>
              <a:gd name="connsiteY24" fmla="*/ 384786 h 4581374"/>
              <a:gd name="connsiteX25" fmla="*/ 1493530 w 5858333"/>
              <a:gd name="connsiteY25" fmla="*/ 543972 h 4581374"/>
              <a:gd name="connsiteX26" fmla="*/ 1814234 w 5858333"/>
              <a:gd name="connsiteY26" fmla="*/ 292341 h 4581374"/>
              <a:gd name="connsiteX27" fmla="*/ 2932739 w 5858333"/>
              <a:gd name="connsiteY27" fmla="*/ 0 h 4581374"/>
              <a:gd name="connsiteX0" fmla="*/ 2932739 w 5858333"/>
              <a:gd name="connsiteY0" fmla="*/ 0 h 4581374"/>
              <a:gd name="connsiteX1" fmla="*/ 4245383 w 5858333"/>
              <a:gd name="connsiteY1" fmla="*/ 424718 h 4581374"/>
              <a:gd name="connsiteX2" fmla="*/ 4369189 w 5858333"/>
              <a:gd name="connsiteY2" fmla="*/ 541367 h 4581374"/>
              <a:gd name="connsiteX3" fmla="*/ 4712089 w 5858333"/>
              <a:gd name="connsiteY3" fmla="*/ 415266 h 4581374"/>
              <a:gd name="connsiteX4" fmla="*/ 5287218 w 5858333"/>
              <a:gd name="connsiteY4" fmla="*/ 326733 h 4581374"/>
              <a:gd name="connsiteX5" fmla="*/ 5747457 w 5858333"/>
              <a:gd name="connsiteY5" fmla="*/ 493371 h 4581374"/>
              <a:gd name="connsiteX6" fmla="*/ 5858332 w 5858333"/>
              <a:gd name="connsiteY6" fmla="*/ 782077 h 4581374"/>
              <a:gd name="connsiteX7" fmla="*/ 5443067 w 5858333"/>
              <a:gd name="connsiteY7" fmla="*/ 1469662 h 4581374"/>
              <a:gd name="connsiteX8" fmla="*/ 4911089 w 5858333"/>
              <a:gd name="connsiteY8" fmla="*/ 1759221 h 4581374"/>
              <a:gd name="connsiteX9" fmla="*/ 4702180 w 5858333"/>
              <a:gd name="connsiteY9" fmla="*/ 1800222 h 4581374"/>
              <a:gd name="connsiteX10" fmla="*/ 4289461 w 5858333"/>
              <a:gd name="connsiteY10" fmla="*/ 1663674 h 4581374"/>
              <a:gd name="connsiteX11" fmla="*/ 3848922 w 5858333"/>
              <a:gd name="connsiteY11" fmla="*/ 3625504 h 4581374"/>
              <a:gd name="connsiteX12" fmla="*/ 3842050 w 5858333"/>
              <a:gd name="connsiteY12" fmla="*/ 4318196 h 4581374"/>
              <a:gd name="connsiteX13" fmla="*/ 3418908 w 5858333"/>
              <a:gd name="connsiteY13" fmla="*/ 4483062 h 4581374"/>
              <a:gd name="connsiteX14" fmla="*/ 2927109 w 5858333"/>
              <a:gd name="connsiteY14" fmla="*/ 4581374 h 4581374"/>
              <a:gd name="connsiteX15" fmla="*/ 2461066 w 5858333"/>
              <a:gd name="connsiteY15" fmla="*/ 4484095 h 4581374"/>
              <a:gd name="connsiteX16" fmla="*/ 2066593 w 5858333"/>
              <a:gd name="connsiteY16" fmla="*/ 4361627 h 4581374"/>
              <a:gd name="connsiteX17" fmla="*/ 2017369 w 5858333"/>
              <a:gd name="connsiteY17" fmla="*/ 3625639 h 4581374"/>
              <a:gd name="connsiteX18" fmla="*/ 1570810 w 5858333"/>
              <a:gd name="connsiteY18" fmla="*/ 1666880 h 4581374"/>
              <a:gd name="connsiteX19" fmla="*/ 1174660 w 5858333"/>
              <a:gd name="connsiteY19" fmla="*/ 1801560 h 4581374"/>
              <a:gd name="connsiteX20" fmla="*/ 962 w 5858333"/>
              <a:gd name="connsiteY20" fmla="*/ 1805327 h 4581374"/>
              <a:gd name="connsiteX21" fmla="*/ 0 w 5858333"/>
              <a:gd name="connsiteY21" fmla="*/ 768621 h 4581374"/>
              <a:gd name="connsiteX22" fmla="*/ 962 w 5858333"/>
              <a:gd name="connsiteY22" fmla="*/ 320016 h 4581374"/>
              <a:gd name="connsiteX23" fmla="*/ 575310 w 5858333"/>
              <a:gd name="connsiteY23" fmla="*/ 330471 h 4581374"/>
              <a:gd name="connsiteX24" fmla="*/ 1068715 w 5858333"/>
              <a:gd name="connsiteY24" fmla="*/ 384786 h 4581374"/>
              <a:gd name="connsiteX25" fmla="*/ 1493530 w 5858333"/>
              <a:gd name="connsiteY25" fmla="*/ 543972 h 4581374"/>
              <a:gd name="connsiteX26" fmla="*/ 1814234 w 5858333"/>
              <a:gd name="connsiteY26" fmla="*/ 292341 h 4581374"/>
              <a:gd name="connsiteX27" fmla="*/ 2932739 w 5858333"/>
              <a:gd name="connsiteY27" fmla="*/ 0 h 4581374"/>
              <a:gd name="connsiteX0" fmla="*/ 2932739 w 5858333"/>
              <a:gd name="connsiteY0" fmla="*/ 0 h 4581374"/>
              <a:gd name="connsiteX1" fmla="*/ 4245383 w 5858333"/>
              <a:gd name="connsiteY1" fmla="*/ 424718 h 4581374"/>
              <a:gd name="connsiteX2" fmla="*/ 4369189 w 5858333"/>
              <a:gd name="connsiteY2" fmla="*/ 541367 h 4581374"/>
              <a:gd name="connsiteX3" fmla="*/ 4712089 w 5858333"/>
              <a:gd name="connsiteY3" fmla="*/ 415266 h 4581374"/>
              <a:gd name="connsiteX4" fmla="*/ 5287218 w 5858333"/>
              <a:gd name="connsiteY4" fmla="*/ 326733 h 4581374"/>
              <a:gd name="connsiteX5" fmla="*/ 5747457 w 5858333"/>
              <a:gd name="connsiteY5" fmla="*/ 493371 h 4581374"/>
              <a:gd name="connsiteX6" fmla="*/ 5858332 w 5858333"/>
              <a:gd name="connsiteY6" fmla="*/ 782077 h 4581374"/>
              <a:gd name="connsiteX7" fmla="*/ 5443067 w 5858333"/>
              <a:gd name="connsiteY7" fmla="*/ 1469662 h 4581374"/>
              <a:gd name="connsiteX8" fmla="*/ 4911089 w 5858333"/>
              <a:gd name="connsiteY8" fmla="*/ 1759221 h 4581374"/>
              <a:gd name="connsiteX9" fmla="*/ 4702180 w 5858333"/>
              <a:gd name="connsiteY9" fmla="*/ 1800222 h 4581374"/>
              <a:gd name="connsiteX10" fmla="*/ 4289461 w 5858333"/>
              <a:gd name="connsiteY10" fmla="*/ 1663674 h 4581374"/>
              <a:gd name="connsiteX11" fmla="*/ 3848922 w 5858333"/>
              <a:gd name="connsiteY11" fmla="*/ 3625504 h 4581374"/>
              <a:gd name="connsiteX12" fmla="*/ 3842050 w 5858333"/>
              <a:gd name="connsiteY12" fmla="*/ 4318196 h 4581374"/>
              <a:gd name="connsiteX13" fmla="*/ 3418908 w 5858333"/>
              <a:gd name="connsiteY13" fmla="*/ 4483062 h 4581374"/>
              <a:gd name="connsiteX14" fmla="*/ 2927109 w 5858333"/>
              <a:gd name="connsiteY14" fmla="*/ 4581374 h 4581374"/>
              <a:gd name="connsiteX15" fmla="*/ 2461066 w 5858333"/>
              <a:gd name="connsiteY15" fmla="*/ 4484095 h 4581374"/>
              <a:gd name="connsiteX16" fmla="*/ 2066593 w 5858333"/>
              <a:gd name="connsiteY16" fmla="*/ 4361627 h 4581374"/>
              <a:gd name="connsiteX17" fmla="*/ 2017369 w 5858333"/>
              <a:gd name="connsiteY17" fmla="*/ 3625639 h 4581374"/>
              <a:gd name="connsiteX18" fmla="*/ 1570810 w 5858333"/>
              <a:gd name="connsiteY18" fmla="*/ 1666880 h 4581374"/>
              <a:gd name="connsiteX19" fmla="*/ 1174660 w 5858333"/>
              <a:gd name="connsiteY19" fmla="*/ 1801560 h 4581374"/>
              <a:gd name="connsiteX20" fmla="*/ 962 w 5858333"/>
              <a:gd name="connsiteY20" fmla="*/ 1805327 h 4581374"/>
              <a:gd name="connsiteX21" fmla="*/ 0 w 5858333"/>
              <a:gd name="connsiteY21" fmla="*/ 768621 h 4581374"/>
              <a:gd name="connsiteX22" fmla="*/ 962 w 5858333"/>
              <a:gd name="connsiteY22" fmla="*/ 320016 h 4581374"/>
              <a:gd name="connsiteX23" fmla="*/ 575310 w 5858333"/>
              <a:gd name="connsiteY23" fmla="*/ 330471 h 4581374"/>
              <a:gd name="connsiteX24" fmla="*/ 1068715 w 5858333"/>
              <a:gd name="connsiteY24" fmla="*/ 384786 h 4581374"/>
              <a:gd name="connsiteX25" fmla="*/ 1493530 w 5858333"/>
              <a:gd name="connsiteY25" fmla="*/ 543972 h 4581374"/>
              <a:gd name="connsiteX26" fmla="*/ 1814234 w 5858333"/>
              <a:gd name="connsiteY26" fmla="*/ 292341 h 4581374"/>
              <a:gd name="connsiteX27" fmla="*/ 2932739 w 5858333"/>
              <a:gd name="connsiteY27" fmla="*/ 0 h 4581374"/>
              <a:gd name="connsiteX0" fmla="*/ 2932739 w 5858333"/>
              <a:gd name="connsiteY0" fmla="*/ 0 h 4581374"/>
              <a:gd name="connsiteX1" fmla="*/ 4245383 w 5858333"/>
              <a:gd name="connsiteY1" fmla="*/ 424718 h 4581374"/>
              <a:gd name="connsiteX2" fmla="*/ 4369189 w 5858333"/>
              <a:gd name="connsiteY2" fmla="*/ 541367 h 4581374"/>
              <a:gd name="connsiteX3" fmla="*/ 4712089 w 5858333"/>
              <a:gd name="connsiteY3" fmla="*/ 415266 h 4581374"/>
              <a:gd name="connsiteX4" fmla="*/ 5287218 w 5858333"/>
              <a:gd name="connsiteY4" fmla="*/ 326733 h 4581374"/>
              <a:gd name="connsiteX5" fmla="*/ 5747457 w 5858333"/>
              <a:gd name="connsiteY5" fmla="*/ 493371 h 4581374"/>
              <a:gd name="connsiteX6" fmla="*/ 5858332 w 5858333"/>
              <a:gd name="connsiteY6" fmla="*/ 782077 h 4581374"/>
              <a:gd name="connsiteX7" fmla="*/ 5443067 w 5858333"/>
              <a:gd name="connsiteY7" fmla="*/ 1469662 h 4581374"/>
              <a:gd name="connsiteX8" fmla="*/ 4911089 w 5858333"/>
              <a:gd name="connsiteY8" fmla="*/ 1759221 h 4581374"/>
              <a:gd name="connsiteX9" fmla="*/ 4702180 w 5858333"/>
              <a:gd name="connsiteY9" fmla="*/ 1800222 h 4581374"/>
              <a:gd name="connsiteX10" fmla="*/ 4289461 w 5858333"/>
              <a:gd name="connsiteY10" fmla="*/ 1663674 h 4581374"/>
              <a:gd name="connsiteX11" fmla="*/ 3848922 w 5858333"/>
              <a:gd name="connsiteY11" fmla="*/ 3625504 h 4581374"/>
              <a:gd name="connsiteX12" fmla="*/ 3842050 w 5858333"/>
              <a:gd name="connsiteY12" fmla="*/ 4318196 h 4581374"/>
              <a:gd name="connsiteX13" fmla="*/ 3418908 w 5858333"/>
              <a:gd name="connsiteY13" fmla="*/ 4483062 h 4581374"/>
              <a:gd name="connsiteX14" fmla="*/ 2927109 w 5858333"/>
              <a:gd name="connsiteY14" fmla="*/ 4581374 h 4581374"/>
              <a:gd name="connsiteX15" fmla="*/ 2461066 w 5858333"/>
              <a:gd name="connsiteY15" fmla="*/ 4484095 h 4581374"/>
              <a:gd name="connsiteX16" fmla="*/ 2066593 w 5858333"/>
              <a:gd name="connsiteY16" fmla="*/ 4361627 h 4581374"/>
              <a:gd name="connsiteX17" fmla="*/ 2017369 w 5858333"/>
              <a:gd name="connsiteY17" fmla="*/ 3625639 h 4581374"/>
              <a:gd name="connsiteX18" fmla="*/ 1570810 w 5858333"/>
              <a:gd name="connsiteY18" fmla="*/ 1666880 h 4581374"/>
              <a:gd name="connsiteX19" fmla="*/ 1174660 w 5858333"/>
              <a:gd name="connsiteY19" fmla="*/ 1801560 h 4581374"/>
              <a:gd name="connsiteX20" fmla="*/ 962 w 5858333"/>
              <a:gd name="connsiteY20" fmla="*/ 1805327 h 4581374"/>
              <a:gd name="connsiteX21" fmla="*/ 0 w 5858333"/>
              <a:gd name="connsiteY21" fmla="*/ 768621 h 4581374"/>
              <a:gd name="connsiteX22" fmla="*/ 962 w 5858333"/>
              <a:gd name="connsiteY22" fmla="*/ 320016 h 4581374"/>
              <a:gd name="connsiteX23" fmla="*/ 575310 w 5858333"/>
              <a:gd name="connsiteY23" fmla="*/ 330471 h 4581374"/>
              <a:gd name="connsiteX24" fmla="*/ 1068715 w 5858333"/>
              <a:gd name="connsiteY24" fmla="*/ 384786 h 4581374"/>
              <a:gd name="connsiteX25" fmla="*/ 1493530 w 5858333"/>
              <a:gd name="connsiteY25" fmla="*/ 543972 h 4581374"/>
              <a:gd name="connsiteX26" fmla="*/ 1814234 w 5858333"/>
              <a:gd name="connsiteY26" fmla="*/ 292341 h 4581374"/>
              <a:gd name="connsiteX27" fmla="*/ 2932739 w 5858333"/>
              <a:gd name="connsiteY27" fmla="*/ 0 h 4581374"/>
              <a:gd name="connsiteX0" fmla="*/ 2932739 w 5858333"/>
              <a:gd name="connsiteY0" fmla="*/ 0 h 4581374"/>
              <a:gd name="connsiteX1" fmla="*/ 4245383 w 5858333"/>
              <a:gd name="connsiteY1" fmla="*/ 424718 h 4581374"/>
              <a:gd name="connsiteX2" fmla="*/ 4369189 w 5858333"/>
              <a:gd name="connsiteY2" fmla="*/ 541367 h 4581374"/>
              <a:gd name="connsiteX3" fmla="*/ 4712089 w 5858333"/>
              <a:gd name="connsiteY3" fmla="*/ 415266 h 4581374"/>
              <a:gd name="connsiteX4" fmla="*/ 5287218 w 5858333"/>
              <a:gd name="connsiteY4" fmla="*/ 326733 h 4581374"/>
              <a:gd name="connsiteX5" fmla="*/ 5747457 w 5858333"/>
              <a:gd name="connsiteY5" fmla="*/ 493371 h 4581374"/>
              <a:gd name="connsiteX6" fmla="*/ 5858332 w 5858333"/>
              <a:gd name="connsiteY6" fmla="*/ 782077 h 4581374"/>
              <a:gd name="connsiteX7" fmla="*/ 5443067 w 5858333"/>
              <a:gd name="connsiteY7" fmla="*/ 1469662 h 4581374"/>
              <a:gd name="connsiteX8" fmla="*/ 4911089 w 5858333"/>
              <a:gd name="connsiteY8" fmla="*/ 1759221 h 4581374"/>
              <a:gd name="connsiteX9" fmla="*/ 4702180 w 5858333"/>
              <a:gd name="connsiteY9" fmla="*/ 1800222 h 4581374"/>
              <a:gd name="connsiteX10" fmla="*/ 4289461 w 5858333"/>
              <a:gd name="connsiteY10" fmla="*/ 1663674 h 4581374"/>
              <a:gd name="connsiteX11" fmla="*/ 3848922 w 5858333"/>
              <a:gd name="connsiteY11" fmla="*/ 3625504 h 4581374"/>
              <a:gd name="connsiteX12" fmla="*/ 3842050 w 5858333"/>
              <a:gd name="connsiteY12" fmla="*/ 4318196 h 4581374"/>
              <a:gd name="connsiteX13" fmla="*/ 3418908 w 5858333"/>
              <a:gd name="connsiteY13" fmla="*/ 4483062 h 4581374"/>
              <a:gd name="connsiteX14" fmla="*/ 2927109 w 5858333"/>
              <a:gd name="connsiteY14" fmla="*/ 4581374 h 4581374"/>
              <a:gd name="connsiteX15" fmla="*/ 2461066 w 5858333"/>
              <a:gd name="connsiteY15" fmla="*/ 4484095 h 4581374"/>
              <a:gd name="connsiteX16" fmla="*/ 2066593 w 5858333"/>
              <a:gd name="connsiteY16" fmla="*/ 4361627 h 4581374"/>
              <a:gd name="connsiteX17" fmla="*/ 2017369 w 5858333"/>
              <a:gd name="connsiteY17" fmla="*/ 3625639 h 4581374"/>
              <a:gd name="connsiteX18" fmla="*/ 1570810 w 5858333"/>
              <a:gd name="connsiteY18" fmla="*/ 1666880 h 4581374"/>
              <a:gd name="connsiteX19" fmla="*/ 1174660 w 5858333"/>
              <a:gd name="connsiteY19" fmla="*/ 1801560 h 4581374"/>
              <a:gd name="connsiteX20" fmla="*/ 962 w 5858333"/>
              <a:gd name="connsiteY20" fmla="*/ 1805327 h 4581374"/>
              <a:gd name="connsiteX21" fmla="*/ 0 w 5858333"/>
              <a:gd name="connsiteY21" fmla="*/ 768621 h 4581374"/>
              <a:gd name="connsiteX22" fmla="*/ 962 w 5858333"/>
              <a:gd name="connsiteY22" fmla="*/ 320016 h 4581374"/>
              <a:gd name="connsiteX23" fmla="*/ 575310 w 5858333"/>
              <a:gd name="connsiteY23" fmla="*/ 330471 h 4581374"/>
              <a:gd name="connsiteX24" fmla="*/ 1068715 w 5858333"/>
              <a:gd name="connsiteY24" fmla="*/ 384786 h 4581374"/>
              <a:gd name="connsiteX25" fmla="*/ 1493530 w 5858333"/>
              <a:gd name="connsiteY25" fmla="*/ 543972 h 4581374"/>
              <a:gd name="connsiteX26" fmla="*/ 1814234 w 5858333"/>
              <a:gd name="connsiteY26" fmla="*/ 292341 h 4581374"/>
              <a:gd name="connsiteX27" fmla="*/ 2932739 w 5858333"/>
              <a:gd name="connsiteY27" fmla="*/ 0 h 4581374"/>
              <a:gd name="connsiteX0" fmla="*/ 2932739 w 5858333"/>
              <a:gd name="connsiteY0" fmla="*/ 0 h 4581374"/>
              <a:gd name="connsiteX1" fmla="*/ 4245383 w 5858333"/>
              <a:gd name="connsiteY1" fmla="*/ 424718 h 4581374"/>
              <a:gd name="connsiteX2" fmla="*/ 4369189 w 5858333"/>
              <a:gd name="connsiteY2" fmla="*/ 541367 h 4581374"/>
              <a:gd name="connsiteX3" fmla="*/ 4712089 w 5858333"/>
              <a:gd name="connsiteY3" fmla="*/ 415266 h 4581374"/>
              <a:gd name="connsiteX4" fmla="*/ 5287218 w 5858333"/>
              <a:gd name="connsiteY4" fmla="*/ 326733 h 4581374"/>
              <a:gd name="connsiteX5" fmla="*/ 5747457 w 5858333"/>
              <a:gd name="connsiteY5" fmla="*/ 493371 h 4581374"/>
              <a:gd name="connsiteX6" fmla="*/ 5858332 w 5858333"/>
              <a:gd name="connsiteY6" fmla="*/ 782077 h 4581374"/>
              <a:gd name="connsiteX7" fmla="*/ 5443067 w 5858333"/>
              <a:gd name="connsiteY7" fmla="*/ 1469662 h 4581374"/>
              <a:gd name="connsiteX8" fmla="*/ 4911089 w 5858333"/>
              <a:gd name="connsiteY8" fmla="*/ 1759221 h 4581374"/>
              <a:gd name="connsiteX9" fmla="*/ 4702180 w 5858333"/>
              <a:gd name="connsiteY9" fmla="*/ 1800222 h 4581374"/>
              <a:gd name="connsiteX10" fmla="*/ 4289461 w 5858333"/>
              <a:gd name="connsiteY10" fmla="*/ 1663674 h 4581374"/>
              <a:gd name="connsiteX11" fmla="*/ 3848922 w 5858333"/>
              <a:gd name="connsiteY11" fmla="*/ 3625504 h 4581374"/>
              <a:gd name="connsiteX12" fmla="*/ 3842050 w 5858333"/>
              <a:gd name="connsiteY12" fmla="*/ 4318196 h 4581374"/>
              <a:gd name="connsiteX13" fmla="*/ 3418908 w 5858333"/>
              <a:gd name="connsiteY13" fmla="*/ 4483062 h 4581374"/>
              <a:gd name="connsiteX14" fmla="*/ 2927109 w 5858333"/>
              <a:gd name="connsiteY14" fmla="*/ 4581374 h 4581374"/>
              <a:gd name="connsiteX15" fmla="*/ 2461066 w 5858333"/>
              <a:gd name="connsiteY15" fmla="*/ 4484095 h 4581374"/>
              <a:gd name="connsiteX16" fmla="*/ 2066593 w 5858333"/>
              <a:gd name="connsiteY16" fmla="*/ 4361627 h 4581374"/>
              <a:gd name="connsiteX17" fmla="*/ 2017369 w 5858333"/>
              <a:gd name="connsiteY17" fmla="*/ 3625639 h 4581374"/>
              <a:gd name="connsiteX18" fmla="*/ 1570810 w 5858333"/>
              <a:gd name="connsiteY18" fmla="*/ 1666880 h 4581374"/>
              <a:gd name="connsiteX19" fmla="*/ 1174660 w 5858333"/>
              <a:gd name="connsiteY19" fmla="*/ 1801560 h 4581374"/>
              <a:gd name="connsiteX20" fmla="*/ 962 w 5858333"/>
              <a:gd name="connsiteY20" fmla="*/ 1805327 h 4581374"/>
              <a:gd name="connsiteX21" fmla="*/ 0 w 5858333"/>
              <a:gd name="connsiteY21" fmla="*/ 768621 h 4581374"/>
              <a:gd name="connsiteX22" fmla="*/ 172412 w 5858333"/>
              <a:gd name="connsiteY22" fmla="*/ 443841 h 4581374"/>
              <a:gd name="connsiteX23" fmla="*/ 575310 w 5858333"/>
              <a:gd name="connsiteY23" fmla="*/ 330471 h 4581374"/>
              <a:gd name="connsiteX24" fmla="*/ 1068715 w 5858333"/>
              <a:gd name="connsiteY24" fmla="*/ 384786 h 4581374"/>
              <a:gd name="connsiteX25" fmla="*/ 1493530 w 5858333"/>
              <a:gd name="connsiteY25" fmla="*/ 543972 h 4581374"/>
              <a:gd name="connsiteX26" fmla="*/ 1814234 w 5858333"/>
              <a:gd name="connsiteY26" fmla="*/ 292341 h 4581374"/>
              <a:gd name="connsiteX27" fmla="*/ 2932739 w 5858333"/>
              <a:gd name="connsiteY27" fmla="*/ 0 h 4581374"/>
              <a:gd name="connsiteX0" fmla="*/ 2932739 w 5858333"/>
              <a:gd name="connsiteY0" fmla="*/ 0 h 4581374"/>
              <a:gd name="connsiteX1" fmla="*/ 4245383 w 5858333"/>
              <a:gd name="connsiteY1" fmla="*/ 424718 h 4581374"/>
              <a:gd name="connsiteX2" fmla="*/ 4369189 w 5858333"/>
              <a:gd name="connsiteY2" fmla="*/ 541367 h 4581374"/>
              <a:gd name="connsiteX3" fmla="*/ 4712089 w 5858333"/>
              <a:gd name="connsiteY3" fmla="*/ 415266 h 4581374"/>
              <a:gd name="connsiteX4" fmla="*/ 5287218 w 5858333"/>
              <a:gd name="connsiteY4" fmla="*/ 326733 h 4581374"/>
              <a:gd name="connsiteX5" fmla="*/ 5747457 w 5858333"/>
              <a:gd name="connsiteY5" fmla="*/ 493371 h 4581374"/>
              <a:gd name="connsiteX6" fmla="*/ 5858332 w 5858333"/>
              <a:gd name="connsiteY6" fmla="*/ 782077 h 4581374"/>
              <a:gd name="connsiteX7" fmla="*/ 5443067 w 5858333"/>
              <a:gd name="connsiteY7" fmla="*/ 1469662 h 4581374"/>
              <a:gd name="connsiteX8" fmla="*/ 4911089 w 5858333"/>
              <a:gd name="connsiteY8" fmla="*/ 1759221 h 4581374"/>
              <a:gd name="connsiteX9" fmla="*/ 4702180 w 5858333"/>
              <a:gd name="connsiteY9" fmla="*/ 1800222 h 4581374"/>
              <a:gd name="connsiteX10" fmla="*/ 4289461 w 5858333"/>
              <a:gd name="connsiteY10" fmla="*/ 1663674 h 4581374"/>
              <a:gd name="connsiteX11" fmla="*/ 3848922 w 5858333"/>
              <a:gd name="connsiteY11" fmla="*/ 3625504 h 4581374"/>
              <a:gd name="connsiteX12" fmla="*/ 3842050 w 5858333"/>
              <a:gd name="connsiteY12" fmla="*/ 4318196 h 4581374"/>
              <a:gd name="connsiteX13" fmla="*/ 3418908 w 5858333"/>
              <a:gd name="connsiteY13" fmla="*/ 4483062 h 4581374"/>
              <a:gd name="connsiteX14" fmla="*/ 2927109 w 5858333"/>
              <a:gd name="connsiteY14" fmla="*/ 4581374 h 4581374"/>
              <a:gd name="connsiteX15" fmla="*/ 2461066 w 5858333"/>
              <a:gd name="connsiteY15" fmla="*/ 4484095 h 4581374"/>
              <a:gd name="connsiteX16" fmla="*/ 2066593 w 5858333"/>
              <a:gd name="connsiteY16" fmla="*/ 4361627 h 4581374"/>
              <a:gd name="connsiteX17" fmla="*/ 2017369 w 5858333"/>
              <a:gd name="connsiteY17" fmla="*/ 3625639 h 4581374"/>
              <a:gd name="connsiteX18" fmla="*/ 1570810 w 5858333"/>
              <a:gd name="connsiteY18" fmla="*/ 1666880 h 4581374"/>
              <a:gd name="connsiteX19" fmla="*/ 1174660 w 5858333"/>
              <a:gd name="connsiteY19" fmla="*/ 1801560 h 4581374"/>
              <a:gd name="connsiteX20" fmla="*/ 962 w 5858333"/>
              <a:gd name="connsiteY20" fmla="*/ 1805327 h 4581374"/>
              <a:gd name="connsiteX21" fmla="*/ 0 w 5858333"/>
              <a:gd name="connsiteY21" fmla="*/ 768621 h 4581374"/>
              <a:gd name="connsiteX22" fmla="*/ 172412 w 5858333"/>
              <a:gd name="connsiteY22" fmla="*/ 443841 h 4581374"/>
              <a:gd name="connsiteX23" fmla="*/ 575310 w 5858333"/>
              <a:gd name="connsiteY23" fmla="*/ 330471 h 4581374"/>
              <a:gd name="connsiteX24" fmla="*/ 1068715 w 5858333"/>
              <a:gd name="connsiteY24" fmla="*/ 384786 h 4581374"/>
              <a:gd name="connsiteX25" fmla="*/ 1493530 w 5858333"/>
              <a:gd name="connsiteY25" fmla="*/ 543972 h 4581374"/>
              <a:gd name="connsiteX26" fmla="*/ 1814234 w 5858333"/>
              <a:gd name="connsiteY26" fmla="*/ 292341 h 4581374"/>
              <a:gd name="connsiteX27" fmla="*/ 2932739 w 5858333"/>
              <a:gd name="connsiteY27" fmla="*/ 0 h 4581374"/>
              <a:gd name="connsiteX0" fmla="*/ 2931784 w 5857378"/>
              <a:gd name="connsiteY0" fmla="*/ 0 h 4581374"/>
              <a:gd name="connsiteX1" fmla="*/ 4244428 w 5857378"/>
              <a:gd name="connsiteY1" fmla="*/ 424718 h 4581374"/>
              <a:gd name="connsiteX2" fmla="*/ 4368234 w 5857378"/>
              <a:gd name="connsiteY2" fmla="*/ 541367 h 4581374"/>
              <a:gd name="connsiteX3" fmla="*/ 4711134 w 5857378"/>
              <a:gd name="connsiteY3" fmla="*/ 415266 h 4581374"/>
              <a:gd name="connsiteX4" fmla="*/ 5286263 w 5857378"/>
              <a:gd name="connsiteY4" fmla="*/ 326733 h 4581374"/>
              <a:gd name="connsiteX5" fmla="*/ 5746502 w 5857378"/>
              <a:gd name="connsiteY5" fmla="*/ 493371 h 4581374"/>
              <a:gd name="connsiteX6" fmla="*/ 5857377 w 5857378"/>
              <a:gd name="connsiteY6" fmla="*/ 782077 h 4581374"/>
              <a:gd name="connsiteX7" fmla="*/ 5442112 w 5857378"/>
              <a:gd name="connsiteY7" fmla="*/ 1469662 h 4581374"/>
              <a:gd name="connsiteX8" fmla="*/ 4910134 w 5857378"/>
              <a:gd name="connsiteY8" fmla="*/ 1759221 h 4581374"/>
              <a:gd name="connsiteX9" fmla="*/ 4701225 w 5857378"/>
              <a:gd name="connsiteY9" fmla="*/ 1800222 h 4581374"/>
              <a:gd name="connsiteX10" fmla="*/ 4288506 w 5857378"/>
              <a:gd name="connsiteY10" fmla="*/ 1663674 h 4581374"/>
              <a:gd name="connsiteX11" fmla="*/ 3847967 w 5857378"/>
              <a:gd name="connsiteY11" fmla="*/ 3625504 h 4581374"/>
              <a:gd name="connsiteX12" fmla="*/ 3841095 w 5857378"/>
              <a:gd name="connsiteY12" fmla="*/ 4318196 h 4581374"/>
              <a:gd name="connsiteX13" fmla="*/ 3417953 w 5857378"/>
              <a:gd name="connsiteY13" fmla="*/ 4483062 h 4581374"/>
              <a:gd name="connsiteX14" fmla="*/ 2926154 w 5857378"/>
              <a:gd name="connsiteY14" fmla="*/ 4581374 h 4581374"/>
              <a:gd name="connsiteX15" fmla="*/ 2460111 w 5857378"/>
              <a:gd name="connsiteY15" fmla="*/ 4484095 h 4581374"/>
              <a:gd name="connsiteX16" fmla="*/ 2065638 w 5857378"/>
              <a:gd name="connsiteY16" fmla="*/ 4361627 h 4581374"/>
              <a:gd name="connsiteX17" fmla="*/ 2016414 w 5857378"/>
              <a:gd name="connsiteY17" fmla="*/ 3625639 h 4581374"/>
              <a:gd name="connsiteX18" fmla="*/ 1569855 w 5857378"/>
              <a:gd name="connsiteY18" fmla="*/ 1666880 h 4581374"/>
              <a:gd name="connsiteX19" fmla="*/ 1173705 w 5857378"/>
              <a:gd name="connsiteY19" fmla="*/ 1801560 h 4581374"/>
              <a:gd name="connsiteX20" fmla="*/ 7 w 5857378"/>
              <a:gd name="connsiteY20" fmla="*/ 1805327 h 4581374"/>
              <a:gd name="connsiteX21" fmla="*/ 10475 w 5857378"/>
              <a:gd name="connsiteY21" fmla="*/ 766716 h 4581374"/>
              <a:gd name="connsiteX22" fmla="*/ 171457 w 5857378"/>
              <a:gd name="connsiteY22" fmla="*/ 443841 h 4581374"/>
              <a:gd name="connsiteX23" fmla="*/ 574355 w 5857378"/>
              <a:gd name="connsiteY23" fmla="*/ 330471 h 4581374"/>
              <a:gd name="connsiteX24" fmla="*/ 1067760 w 5857378"/>
              <a:gd name="connsiteY24" fmla="*/ 384786 h 4581374"/>
              <a:gd name="connsiteX25" fmla="*/ 1492575 w 5857378"/>
              <a:gd name="connsiteY25" fmla="*/ 543972 h 4581374"/>
              <a:gd name="connsiteX26" fmla="*/ 1813279 w 5857378"/>
              <a:gd name="connsiteY26" fmla="*/ 292341 h 4581374"/>
              <a:gd name="connsiteX27" fmla="*/ 2931784 w 5857378"/>
              <a:gd name="connsiteY27" fmla="*/ 0 h 4581374"/>
              <a:gd name="connsiteX0" fmla="*/ 2931784 w 5857378"/>
              <a:gd name="connsiteY0" fmla="*/ 0 h 4581374"/>
              <a:gd name="connsiteX1" fmla="*/ 4244428 w 5857378"/>
              <a:gd name="connsiteY1" fmla="*/ 424718 h 4581374"/>
              <a:gd name="connsiteX2" fmla="*/ 4368234 w 5857378"/>
              <a:gd name="connsiteY2" fmla="*/ 541367 h 4581374"/>
              <a:gd name="connsiteX3" fmla="*/ 4711134 w 5857378"/>
              <a:gd name="connsiteY3" fmla="*/ 415266 h 4581374"/>
              <a:gd name="connsiteX4" fmla="*/ 5286263 w 5857378"/>
              <a:gd name="connsiteY4" fmla="*/ 326733 h 4581374"/>
              <a:gd name="connsiteX5" fmla="*/ 5746502 w 5857378"/>
              <a:gd name="connsiteY5" fmla="*/ 493371 h 4581374"/>
              <a:gd name="connsiteX6" fmla="*/ 5857377 w 5857378"/>
              <a:gd name="connsiteY6" fmla="*/ 782077 h 4581374"/>
              <a:gd name="connsiteX7" fmla="*/ 5442112 w 5857378"/>
              <a:gd name="connsiteY7" fmla="*/ 1469662 h 4581374"/>
              <a:gd name="connsiteX8" fmla="*/ 4910134 w 5857378"/>
              <a:gd name="connsiteY8" fmla="*/ 1759221 h 4581374"/>
              <a:gd name="connsiteX9" fmla="*/ 4701225 w 5857378"/>
              <a:gd name="connsiteY9" fmla="*/ 1800222 h 4581374"/>
              <a:gd name="connsiteX10" fmla="*/ 4288506 w 5857378"/>
              <a:gd name="connsiteY10" fmla="*/ 1663674 h 4581374"/>
              <a:gd name="connsiteX11" fmla="*/ 3847967 w 5857378"/>
              <a:gd name="connsiteY11" fmla="*/ 3625504 h 4581374"/>
              <a:gd name="connsiteX12" fmla="*/ 3841095 w 5857378"/>
              <a:gd name="connsiteY12" fmla="*/ 4318196 h 4581374"/>
              <a:gd name="connsiteX13" fmla="*/ 3417953 w 5857378"/>
              <a:gd name="connsiteY13" fmla="*/ 4483062 h 4581374"/>
              <a:gd name="connsiteX14" fmla="*/ 2926154 w 5857378"/>
              <a:gd name="connsiteY14" fmla="*/ 4581374 h 4581374"/>
              <a:gd name="connsiteX15" fmla="*/ 2460111 w 5857378"/>
              <a:gd name="connsiteY15" fmla="*/ 4484095 h 4581374"/>
              <a:gd name="connsiteX16" fmla="*/ 2065638 w 5857378"/>
              <a:gd name="connsiteY16" fmla="*/ 4361627 h 4581374"/>
              <a:gd name="connsiteX17" fmla="*/ 2016414 w 5857378"/>
              <a:gd name="connsiteY17" fmla="*/ 3625639 h 4581374"/>
              <a:gd name="connsiteX18" fmla="*/ 1569855 w 5857378"/>
              <a:gd name="connsiteY18" fmla="*/ 1666880 h 4581374"/>
              <a:gd name="connsiteX19" fmla="*/ 1173705 w 5857378"/>
              <a:gd name="connsiteY19" fmla="*/ 1801560 h 4581374"/>
              <a:gd name="connsiteX20" fmla="*/ 7 w 5857378"/>
              <a:gd name="connsiteY20" fmla="*/ 1805327 h 4581374"/>
              <a:gd name="connsiteX21" fmla="*/ 10475 w 5857378"/>
              <a:gd name="connsiteY21" fmla="*/ 766716 h 4581374"/>
              <a:gd name="connsiteX22" fmla="*/ 171457 w 5857378"/>
              <a:gd name="connsiteY22" fmla="*/ 443841 h 4581374"/>
              <a:gd name="connsiteX23" fmla="*/ 574355 w 5857378"/>
              <a:gd name="connsiteY23" fmla="*/ 330471 h 4581374"/>
              <a:gd name="connsiteX24" fmla="*/ 1067760 w 5857378"/>
              <a:gd name="connsiteY24" fmla="*/ 384786 h 4581374"/>
              <a:gd name="connsiteX25" fmla="*/ 1492575 w 5857378"/>
              <a:gd name="connsiteY25" fmla="*/ 543972 h 4581374"/>
              <a:gd name="connsiteX26" fmla="*/ 1813279 w 5857378"/>
              <a:gd name="connsiteY26" fmla="*/ 292341 h 4581374"/>
              <a:gd name="connsiteX27" fmla="*/ 2931784 w 5857378"/>
              <a:gd name="connsiteY27" fmla="*/ 0 h 4581374"/>
              <a:gd name="connsiteX0" fmla="*/ 2931784 w 5857378"/>
              <a:gd name="connsiteY0" fmla="*/ 0 h 4581374"/>
              <a:gd name="connsiteX1" fmla="*/ 4244428 w 5857378"/>
              <a:gd name="connsiteY1" fmla="*/ 424718 h 4581374"/>
              <a:gd name="connsiteX2" fmla="*/ 4368234 w 5857378"/>
              <a:gd name="connsiteY2" fmla="*/ 541367 h 4581374"/>
              <a:gd name="connsiteX3" fmla="*/ 4711134 w 5857378"/>
              <a:gd name="connsiteY3" fmla="*/ 415266 h 4581374"/>
              <a:gd name="connsiteX4" fmla="*/ 5286263 w 5857378"/>
              <a:gd name="connsiteY4" fmla="*/ 326733 h 4581374"/>
              <a:gd name="connsiteX5" fmla="*/ 5746502 w 5857378"/>
              <a:gd name="connsiteY5" fmla="*/ 493371 h 4581374"/>
              <a:gd name="connsiteX6" fmla="*/ 5857377 w 5857378"/>
              <a:gd name="connsiteY6" fmla="*/ 782077 h 4581374"/>
              <a:gd name="connsiteX7" fmla="*/ 5442112 w 5857378"/>
              <a:gd name="connsiteY7" fmla="*/ 1469662 h 4581374"/>
              <a:gd name="connsiteX8" fmla="*/ 4910134 w 5857378"/>
              <a:gd name="connsiteY8" fmla="*/ 1759221 h 4581374"/>
              <a:gd name="connsiteX9" fmla="*/ 4701225 w 5857378"/>
              <a:gd name="connsiteY9" fmla="*/ 1800222 h 4581374"/>
              <a:gd name="connsiteX10" fmla="*/ 4288506 w 5857378"/>
              <a:gd name="connsiteY10" fmla="*/ 1663674 h 4581374"/>
              <a:gd name="connsiteX11" fmla="*/ 3847967 w 5857378"/>
              <a:gd name="connsiteY11" fmla="*/ 3625504 h 4581374"/>
              <a:gd name="connsiteX12" fmla="*/ 3841095 w 5857378"/>
              <a:gd name="connsiteY12" fmla="*/ 4318196 h 4581374"/>
              <a:gd name="connsiteX13" fmla="*/ 3417953 w 5857378"/>
              <a:gd name="connsiteY13" fmla="*/ 4483062 h 4581374"/>
              <a:gd name="connsiteX14" fmla="*/ 2926154 w 5857378"/>
              <a:gd name="connsiteY14" fmla="*/ 4581374 h 4581374"/>
              <a:gd name="connsiteX15" fmla="*/ 2460111 w 5857378"/>
              <a:gd name="connsiteY15" fmla="*/ 4484095 h 4581374"/>
              <a:gd name="connsiteX16" fmla="*/ 2065638 w 5857378"/>
              <a:gd name="connsiteY16" fmla="*/ 4361627 h 4581374"/>
              <a:gd name="connsiteX17" fmla="*/ 2016414 w 5857378"/>
              <a:gd name="connsiteY17" fmla="*/ 3625639 h 4581374"/>
              <a:gd name="connsiteX18" fmla="*/ 1569855 w 5857378"/>
              <a:gd name="connsiteY18" fmla="*/ 1666880 h 4581374"/>
              <a:gd name="connsiteX19" fmla="*/ 1173705 w 5857378"/>
              <a:gd name="connsiteY19" fmla="*/ 1801560 h 4581374"/>
              <a:gd name="connsiteX20" fmla="*/ 7 w 5857378"/>
              <a:gd name="connsiteY20" fmla="*/ 1805327 h 4581374"/>
              <a:gd name="connsiteX21" fmla="*/ 10475 w 5857378"/>
              <a:gd name="connsiteY21" fmla="*/ 766716 h 4581374"/>
              <a:gd name="connsiteX22" fmla="*/ 177172 w 5857378"/>
              <a:gd name="connsiteY22" fmla="*/ 443841 h 4581374"/>
              <a:gd name="connsiteX23" fmla="*/ 574355 w 5857378"/>
              <a:gd name="connsiteY23" fmla="*/ 330471 h 4581374"/>
              <a:gd name="connsiteX24" fmla="*/ 1067760 w 5857378"/>
              <a:gd name="connsiteY24" fmla="*/ 384786 h 4581374"/>
              <a:gd name="connsiteX25" fmla="*/ 1492575 w 5857378"/>
              <a:gd name="connsiteY25" fmla="*/ 543972 h 4581374"/>
              <a:gd name="connsiteX26" fmla="*/ 1813279 w 5857378"/>
              <a:gd name="connsiteY26" fmla="*/ 292341 h 4581374"/>
              <a:gd name="connsiteX27" fmla="*/ 2931784 w 5857378"/>
              <a:gd name="connsiteY27" fmla="*/ 0 h 4581374"/>
              <a:gd name="connsiteX0" fmla="*/ 2931784 w 5857378"/>
              <a:gd name="connsiteY0" fmla="*/ 0 h 4581374"/>
              <a:gd name="connsiteX1" fmla="*/ 4244428 w 5857378"/>
              <a:gd name="connsiteY1" fmla="*/ 424718 h 4581374"/>
              <a:gd name="connsiteX2" fmla="*/ 4368234 w 5857378"/>
              <a:gd name="connsiteY2" fmla="*/ 541367 h 4581374"/>
              <a:gd name="connsiteX3" fmla="*/ 4711134 w 5857378"/>
              <a:gd name="connsiteY3" fmla="*/ 415266 h 4581374"/>
              <a:gd name="connsiteX4" fmla="*/ 5286263 w 5857378"/>
              <a:gd name="connsiteY4" fmla="*/ 326733 h 4581374"/>
              <a:gd name="connsiteX5" fmla="*/ 5746502 w 5857378"/>
              <a:gd name="connsiteY5" fmla="*/ 493371 h 4581374"/>
              <a:gd name="connsiteX6" fmla="*/ 5857377 w 5857378"/>
              <a:gd name="connsiteY6" fmla="*/ 782077 h 4581374"/>
              <a:gd name="connsiteX7" fmla="*/ 5442112 w 5857378"/>
              <a:gd name="connsiteY7" fmla="*/ 1469662 h 4581374"/>
              <a:gd name="connsiteX8" fmla="*/ 4910134 w 5857378"/>
              <a:gd name="connsiteY8" fmla="*/ 1759221 h 4581374"/>
              <a:gd name="connsiteX9" fmla="*/ 4701225 w 5857378"/>
              <a:gd name="connsiteY9" fmla="*/ 1800222 h 4581374"/>
              <a:gd name="connsiteX10" fmla="*/ 4288506 w 5857378"/>
              <a:gd name="connsiteY10" fmla="*/ 1663674 h 4581374"/>
              <a:gd name="connsiteX11" fmla="*/ 3847967 w 5857378"/>
              <a:gd name="connsiteY11" fmla="*/ 3625504 h 4581374"/>
              <a:gd name="connsiteX12" fmla="*/ 3841095 w 5857378"/>
              <a:gd name="connsiteY12" fmla="*/ 4318196 h 4581374"/>
              <a:gd name="connsiteX13" fmla="*/ 3417953 w 5857378"/>
              <a:gd name="connsiteY13" fmla="*/ 4483062 h 4581374"/>
              <a:gd name="connsiteX14" fmla="*/ 2926154 w 5857378"/>
              <a:gd name="connsiteY14" fmla="*/ 4581374 h 4581374"/>
              <a:gd name="connsiteX15" fmla="*/ 2460111 w 5857378"/>
              <a:gd name="connsiteY15" fmla="*/ 4484095 h 4581374"/>
              <a:gd name="connsiteX16" fmla="*/ 2065638 w 5857378"/>
              <a:gd name="connsiteY16" fmla="*/ 4361627 h 4581374"/>
              <a:gd name="connsiteX17" fmla="*/ 2016414 w 5857378"/>
              <a:gd name="connsiteY17" fmla="*/ 3625639 h 4581374"/>
              <a:gd name="connsiteX18" fmla="*/ 1569855 w 5857378"/>
              <a:gd name="connsiteY18" fmla="*/ 1666880 h 4581374"/>
              <a:gd name="connsiteX19" fmla="*/ 1173705 w 5857378"/>
              <a:gd name="connsiteY19" fmla="*/ 1801560 h 4581374"/>
              <a:gd name="connsiteX20" fmla="*/ 7 w 5857378"/>
              <a:gd name="connsiteY20" fmla="*/ 1805327 h 4581374"/>
              <a:gd name="connsiteX21" fmla="*/ 10475 w 5857378"/>
              <a:gd name="connsiteY21" fmla="*/ 766716 h 4581374"/>
              <a:gd name="connsiteX22" fmla="*/ 177172 w 5857378"/>
              <a:gd name="connsiteY22" fmla="*/ 443841 h 4581374"/>
              <a:gd name="connsiteX23" fmla="*/ 574355 w 5857378"/>
              <a:gd name="connsiteY23" fmla="*/ 330471 h 4581374"/>
              <a:gd name="connsiteX24" fmla="*/ 1067760 w 5857378"/>
              <a:gd name="connsiteY24" fmla="*/ 384786 h 4581374"/>
              <a:gd name="connsiteX25" fmla="*/ 1492575 w 5857378"/>
              <a:gd name="connsiteY25" fmla="*/ 543972 h 4581374"/>
              <a:gd name="connsiteX26" fmla="*/ 1813279 w 5857378"/>
              <a:gd name="connsiteY26" fmla="*/ 292341 h 4581374"/>
              <a:gd name="connsiteX27" fmla="*/ 2931784 w 5857378"/>
              <a:gd name="connsiteY27" fmla="*/ 0 h 4581374"/>
              <a:gd name="connsiteX0" fmla="*/ 2931784 w 5857378"/>
              <a:gd name="connsiteY0" fmla="*/ 0 h 4581374"/>
              <a:gd name="connsiteX1" fmla="*/ 4244428 w 5857378"/>
              <a:gd name="connsiteY1" fmla="*/ 424718 h 4581374"/>
              <a:gd name="connsiteX2" fmla="*/ 4368234 w 5857378"/>
              <a:gd name="connsiteY2" fmla="*/ 541367 h 4581374"/>
              <a:gd name="connsiteX3" fmla="*/ 4711134 w 5857378"/>
              <a:gd name="connsiteY3" fmla="*/ 415266 h 4581374"/>
              <a:gd name="connsiteX4" fmla="*/ 5286263 w 5857378"/>
              <a:gd name="connsiteY4" fmla="*/ 326733 h 4581374"/>
              <a:gd name="connsiteX5" fmla="*/ 5746502 w 5857378"/>
              <a:gd name="connsiteY5" fmla="*/ 493371 h 4581374"/>
              <a:gd name="connsiteX6" fmla="*/ 5857377 w 5857378"/>
              <a:gd name="connsiteY6" fmla="*/ 782077 h 4581374"/>
              <a:gd name="connsiteX7" fmla="*/ 5442112 w 5857378"/>
              <a:gd name="connsiteY7" fmla="*/ 1469662 h 4581374"/>
              <a:gd name="connsiteX8" fmla="*/ 4910134 w 5857378"/>
              <a:gd name="connsiteY8" fmla="*/ 1759221 h 4581374"/>
              <a:gd name="connsiteX9" fmla="*/ 4701225 w 5857378"/>
              <a:gd name="connsiteY9" fmla="*/ 1800222 h 4581374"/>
              <a:gd name="connsiteX10" fmla="*/ 4288506 w 5857378"/>
              <a:gd name="connsiteY10" fmla="*/ 1663674 h 4581374"/>
              <a:gd name="connsiteX11" fmla="*/ 3847967 w 5857378"/>
              <a:gd name="connsiteY11" fmla="*/ 3625504 h 4581374"/>
              <a:gd name="connsiteX12" fmla="*/ 3841095 w 5857378"/>
              <a:gd name="connsiteY12" fmla="*/ 4318196 h 4581374"/>
              <a:gd name="connsiteX13" fmla="*/ 3417953 w 5857378"/>
              <a:gd name="connsiteY13" fmla="*/ 4483062 h 4581374"/>
              <a:gd name="connsiteX14" fmla="*/ 2926154 w 5857378"/>
              <a:gd name="connsiteY14" fmla="*/ 4581374 h 4581374"/>
              <a:gd name="connsiteX15" fmla="*/ 2460111 w 5857378"/>
              <a:gd name="connsiteY15" fmla="*/ 4484095 h 4581374"/>
              <a:gd name="connsiteX16" fmla="*/ 2065638 w 5857378"/>
              <a:gd name="connsiteY16" fmla="*/ 4361627 h 4581374"/>
              <a:gd name="connsiteX17" fmla="*/ 2016414 w 5857378"/>
              <a:gd name="connsiteY17" fmla="*/ 3625639 h 4581374"/>
              <a:gd name="connsiteX18" fmla="*/ 1569855 w 5857378"/>
              <a:gd name="connsiteY18" fmla="*/ 1666880 h 4581374"/>
              <a:gd name="connsiteX19" fmla="*/ 1173705 w 5857378"/>
              <a:gd name="connsiteY19" fmla="*/ 1801560 h 4581374"/>
              <a:gd name="connsiteX20" fmla="*/ 7 w 5857378"/>
              <a:gd name="connsiteY20" fmla="*/ 1805327 h 4581374"/>
              <a:gd name="connsiteX21" fmla="*/ 10475 w 5857378"/>
              <a:gd name="connsiteY21" fmla="*/ 766716 h 4581374"/>
              <a:gd name="connsiteX22" fmla="*/ 169552 w 5857378"/>
              <a:gd name="connsiteY22" fmla="*/ 443841 h 4581374"/>
              <a:gd name="connsiteX23" fmla="*/ 574355 w 5857378"/>
              <a:gd name="connsiteY23" fmla="*/ 330471 h 4581374"/>
              <a:gd name="connsiteX24" fmla="*/ 1067760 w 5857378"/>
              <a:gd name="connsiteY24" fmla="*/ 384786 h 4581374"/>
              <a:gd name="connsiteX25" fmla="*/ 1492575 w 5857378"/>
              <a:gd name="connsiteY25" fmla="*/ 543972 h 4581374"/>
              <a:gd name="connsiteX26" fmla="*/ 1813279 w 5857378"/>
              <a:gd name="connsiteY26" fmla="*/ 292341 h 4581374"/>
              <a:gd name="connsiteX27" fmla="*/ 2931784 w 5857378"/>
              <a:gd name="connsiteY27" fmla="*/ 0 h 4581374"/>
              <a:gd name="connsiteX0" fmla="*/ 2931784 w 5857378"/>
              <a:gd name="connsiteY0" fmla="*/ 0 h 4581374"/>
              <a:gd name="connsiteX1" fmla="*/ 4244428 w 5857378"/>
              <a:gd name="connsiteY1" fmla="*/ 424718 h 4581374"/>
              <a:gd name="connsiteX2" fmla="*/ 4368234 w 5857378"/>
              <a:gd name="connsiteY2" fmla="*/ 541367 h 4581374"/>
              <a:gd name="connsiteX3" fmla="*/ 4711134 w 5857378"/>
              <a:gd name="connsiteY3" fmla="*/ 415266 h 4581374"/>
              <a:gd name="connsiteX4" fmla="*/ 5286263 w 5857378"/>
              <a:gd name="connsiteY4" fmla="*/ 326733 h 4581374"/>
              <a:gd name="connsiteX5" fmla="*/ 5746502 w 5857378"/>
              <a:gd name="connsiteY5" fmla="*/ 493371 h 4581374"/>
              <a:gd name="connsiteX6" fmla="*/ 5857377 w 5857378"/>
              <a:gd name="connsiteY6" fmla="*/ 782077 h 4581374"/>
              <a:gd name="connsiteX7" fmla="*/ 5442112 w 5857378"/>
              <a:gd name="connsiteY7" fmla="*/ 1469662 h 4581374"/>
              <a:gd name="connsiteX8" fmla="*/ 4910134 w 5857378"/>
              <a:gd name="connsiteY8" fmla="*/ 1759221 h 4581374"/>
              <a:gd name="connsiteX9" fmla="*/ 4701225 w 5857378"/>
              <a:gd name="connsiteY9" fmla="*/ 1800222 h 4581374"/>
              <a:gd name="connsiteX10" fmla="*/ 4288506 w 5857378"/>
              <a:gd name="connsiteY10" fmla="*/ 1663674 h 4581374"/>
              <a:gd name="connsiteX11" fmla="*/ 3847967 w 5857378"/>
              <a:gd name="connsiteY11" fmla="*/ 3625504 h 4581374"/>
              <a:gd name="connsiteX12" fmla="*/ 3841095 w 5857378"/>
              <a:gd name="connsiteY12" fmla="*/ 4318196 h 4581374"/>
              <a:gd name="connsiteX13" fmla="*/ 3417953 w 5857378"/>
              <a:gd name="connsiteY13" fmla="*/ 4483062 h 4581374"/>
              <a:gd name="connsiteX14" fmla="*/ 2926154 w 5857378"/>
              <a:gd name="connsiteY14" fmla="*/ 4581374 h 4581374"/>
              <a:gd name="connsiteX15" fmla="*/ 2460111 w 5857378"/>
              <a:gd name="connsiteY15" fmla="*/ 4484095 h 4581374"/>
              <a:gd name="connsiteX16" fmla="*/ 2065638 w 5857378"/>
              <a:gd name="connsiteY16" fmla="*/ 4361627 h 4581374"/>
              <a:gd name="connsiteX17" fmla="*/ 2016414 w 5857378"/>
              <a:gd name="connsiteY17" fmla="*/ 3625639 h 4581374"/>
              <a:gd name="connsiteX18" fmla="*/ 1569855 w 5857378"/>
              <a:gd name="connsiteY18" fmla="*/ 1666880 h 4581374"/>
              <a:gd name="connsiteX19" fmla="*/ 1173705 w 5857378"/>
              <a:gd name="connsiteY19" fmla="*/ 1801560 h 4581374"/>
              <a:gd name="connsiteX20" fmla="*/ 7 w 5857378"/>
              <a:gd name="connsiteY20" fmla="*/ 1805327 h 4581374"/>
              <a:gd name="connsiteX21" fmla="*/ 10475 w 5857378"/>
              <a:gd name="connsiteY21" fmla="*/ 766716 h 4581374"/>
              <a:gd name="connsiteX22" fmla="*/ 173362 w 5857378"/>
              <a:gd name="connsiteY22" fmla="*/ 443841 h 4581374"/>
              <a:gd name="connsiteX23" fmla="*/ 574355 w 5857378"/>
              <a:gd name="connsiteY23" fmla="*/ 330471 h 4581374"/>
              <a:gd name="connsiteX24" fmla="*/ 1067760 w 5857378"/>
              <a:gd name="connsiteY24" fmla="*/ 384786 h 4581374"/>
              <a:gd name="connsiteX25" fmla="*/ 1492575 w 5857378"/>
              <a:gd name="connsiteY25" fmla="*/ 543972 h 4581374"/>
              <a:gd name="connsiteX26" fmla="*/ 1813279 w 5857378"/>
              <a:gd name="connsiteY26" fmla="*/ 292341 h 4581374"/>
              <a:gd name="connsiteX27" fmla="*/ 2931784 w 5857378"/>
              <a:gd name="connsiteY27" fmla="*/ 0 h 4581374"/>
              <a:gd name="connsiteX0" fmla="*/ 2931784 w 5857378"/>
              <a:gd name="connsiteY0" fmla="*/ 0 h 4581374"/>
              <a:gd name="connsiteX1" fmla="*/ 4244428 w 5857378"/>
              <a:gd name="connsiteY1" fmla="*/ 424718 h 4581374"/>
              <a:gd name="connsiteX2" fmla="*/ 4368234 w 5857378"/>
              <a:gd name="connsiteY2" fmla="*/ 541367 h 4581374"/>
              <a:gd name="connsiteX3" fmla="*/ 4711134 w 5857378"/>
              <a:gd name="connsiteY3" fmla="*/ 415266 h 4581374"/>
              <a:gd name="connsiteX4" fmla="*/ 5286263 w 5857378"/>
              <a:gd name="connsiteY4" fmla="*/ 326733 h 4581374"/>
              <a:gd name="connsiteX5" fmla="*/ 5746502 w 5857378"/>
              <a:gd name="connsiteY5" fmla="*/ 493371 h 4581374"/>
              <a:gd name="connsiteX6" fmla="*/ 5857377 w 5857378"/>
              <a:gd name="connsiteY6" fmla="*/ 782077 h 4581374"/>
              <a:gd name="connsiteX7" fmla="*/ 5442112 w 5857378"/>
              <a:gd name="connsiteY7" fmla="*/ 1469662 h 4581374"/>
              <a:gd name="connsiteX8" fmla="*/ 4910134 w 5857378"/>
              <a:gd name="connsiteY8" fmla="*/ 1759221 h 4581374"/>
              <a:gd name="connsiteX9" fmla="*/ 4701225 w 5857378"/>
              <a:gd name="connsiteY9" fmla="*/ 1800222 h 4581374"/>
              <a:gd name="connsiteX10" fmla="*/ 4288506 w 5857378"/>
              <a:gd name="connsiteY10" fmla="*/ 1663674 h 4581374"/>
              <a:gd name="connsiteX11" fmla="*/ 3847967 w 5857378"/>
              <a:gd name="connsiteY11" fmla="*/ 3625504 h 4581374"/>
              <a:gd name="connsiteX12" fmla="*/ 3841095 w 5857378"/>
              <a:gd name="connsiteY12" fmla="*/ 4318196 h 4581374"/>
              <a:gd name="connsiteX13" fmla="*/ 3417953 w 5857378"/>
              <a:gd name="connsiteY13" fmla="*/ 4483062 h 4581374"/>
              <a:gd name="connsiteX14" fmla="*/ 2926154 w 5857378"/>
              <a:gd name="connsiteY14" fmla="*/ 4581374 h 4581374"/>
              <a:gd name="connsiteX15" fmla="*/ 2460111 w 5857378"/>
              <a:gd name="connsiteY15" fmla="*/ 4484095 h 4581374"/>
              <a:gd name="connsiteX16" fmla="*/ 2065638 w 5857378"/>
              <a:gd name="connsiteY16" fmla="*/ 4361627 h 4581374"/>
              <a:gd name="connsiteX17" fmla="*/ 2016414 w 5857378"/>
              <a:gd name="connsiteY17" fmla="*/ 3625639 h 4581374"/>
              <a:gd name="connsiteX18" fmla="*/ 1569855 w 5857378"/>
              <a:gd name="connsiteY18" fmla="*/ 1666880 h 4581374"/>
              <a:gd name="connsiteX19" fmla="*/ 1173705 w 5857378"/>
              <a:gd name="connsiteY19" fmla="*/ 1801560 h 4581374"/>
              <a:gd name="connsiteX20" fmla="*/ 7 w 5857378"/>
              <a:gd name="connsiteY20" fmla="*/ 1805327 h 4581374"/>
              <a:gd name="connsiteX21" fmla="*/ 10475 w 5857378"/>
              <a:gd name="connsiteY21" fmla="*/ 766716 h 4581374"/>
              <a:gd name="connsiteX22" fmla="*/ 173362 w 5857378"/>
              <a:gd name="connsiteY22" fmla="*/ 443841 h 4581374"/>
              <a:gd name="connsiteX23" fmla="*/ 574355 w 5857378"/>
              <a:gd name="connsiteY23" fmla="*/ 330471 h 4581374"/>
              <a:gd name="connsiteX24" fmla="*/ 1067760 w 5857378"/>
              <a:gd name="connsiteY24" fmla="*/ 384786 h 4581374"/>
              <a:gd name="connsiteX25" fmla="*/ 1492575 w 5857378"/>
              <a:gd name="connsiteY25" fmla="*/ 543972 h 4581374"/>
              <a:gd name="connsiteX26" fmla="*/ 1813279 w 5857378"/>
              <a:gd name="connsiteY26" fmla="*/ 292341 h 4581374"/>
              <a:gd name="connsiteX27" fmla="*/ 2931784 w 5857378"/>
              <a:gd name="connsiteY27" fmla="*/ 0 h 4581374"/>
              <a:gd name="connsiteX0" fmla="*/ 2931784 w 5857378"/>
              <a:gd name="connsiteY0" fmla="*/ 0 h 4581374"/>
              <a:gd name="connsiteX1" fmla="*/ 4244428 w 5857378"/>
              <a:gd name="connsiteY1" fmla="*/ 424718 h 4581374"/>
              <a:gd name="connsiteX2" fmla="*/ 4368234 w 5857378"/>
              <a:gd name="connsiteY2" fmla="*/ 541367 h 4581374"/>
              <a:gd name="connsiteX3" fmla="*/ 4711134 w 5857378"/>
              <a:gd name="connsiteY3" fmla="*/ 415266 h 4581374"/>
              <a:gd name="connsiteX4" fmla="*/ 5286263 w 5857378"/>
              <a:gd name="connsiteY4" fmla="*/ 326733 h 4581374"/>
              <a:gd name="connsiteX5" fmla="*/ 5746502 w 5857378"/>
              <a:gd name="connsiteY5" fmla="*/ 493371 h 4581374"/>
              <a:gd name="connsiteX6" fmla="*/ 5857377 w 5857378"/>
              <a:gd name="connsiteY6" fmla="*/ 782077 h 4581374"/>
              <a:gd name="connsiteX7" fmla="*/ 5442112 w 5857378"/>
              <a:gd name="connsiteY7" fmla="*/ 1469662 h 4581374"/>
              <a:gd name="connsiteX8" fmla="*/ 4910134 w 5857378"/>
              <a:gd name="connsiteY8" fmla="*/ 1759221 h 4581374"/>
              <a:gd name="connsiteX9" fmla="*/ 4701225 w 5857378"/>
              <a:gd name="connsiteY9" fmla="*/ 1800222 h 4581374"/>
              <a:gd name="connsiteX10" fmla="*/ 4288506 w 5857378"/>
              <a:gd name="connsiteY10" fmla="*/ 1663674 h 4581374"/>
              <a:gd name="connsiteX11" fmla="*/ 3847967 w 5857378"/>
              <a:gd name="connsiteY11" fmla="*/ 3625504 h 4581374"/>
              <a:gd name="connsiteX12" fmla="*/ 3841095 w 5857378"/>
              <a:gd name="connsiteY12" fmla="*/ 4318196 h 4581374"/>
              <a:gd name="connsiteX13" fmla="*/ 3417953 w 5857378"/>
              <a:gd name="connsiteY13" fmla="*/ 4483062 h 4581374"/>
              <a:gd name="connsiteX14" fmla="*/ 2926154 w 5857378"/>
              <a:gd name="connsiteY14" fmla="*/ 4581374 h 4581374"/>
              <a:gd name="connsiteX15" fmla="*/ 2460111 w 5857378"/>
              <a:gd name="connsiteY15" fmla="*/ 4484095 h 4581374"/>
              <a:gd name="connsiteX16" fmla="*/ 2065638 w 5857378"/>
              <a:gd name="connsiteY16" fmla="*/ 4361627 h 4581374"/>
              <a:gd name="connsiteX17" fmla="*/ 2016414 w 5857378"/>
              <a:gd name="connsiteY17" fmla="*/ 3625639 h 4581374"/>
              <a:gd name="connsiteX18" fmla="*/ 1569855 w 5857378"/>
              <a:gd name="connsiteY18" fmla="*/ 1666880 h 4581374"/>
              <a:gd name="connsiteX19" fmla="*/ 1173705 w 5857378"/>
              <a:gd name="connsiteY19" fmla="*/ 1801560 h 4581374"/>
              <a:gd name="connsiteX20" fmla="*/ 7 w 5857378"/>
              <a:gd name="connsiteY20" fmla="*/ 1805327 h 4581374"/>
              <a:gd name="connsiteX21" fmla="*/ 10475 w 5857378"/>
              <a:gd name="connsiteY21" fmla="*/ 766716 h 4581374"/>
              <a:gd name="connsiteX22" fmla="*/ 173362 w 5857378"/>
              <a:gd name="connsiteY22" fmla="*/ 443841 h 4581374"/>
              <a:gd name="connsiteX23" fmla="*/ 574355 w 5857378"/>
              <a:gd name="connsiteY23" fmla="*/ 330471 h 4581374"/>
              <a:gd name="connsiteX24" fmla="*/ 1067760 w 5857378"/>
              <a:gd name="connsiteY24" fmla="*/ 384786 h 4581374"/>
              <a:gd name="connsiteX25" fmla="*/ 1492575 w 5857378"/>
              <a:gd name="connsiteY25" fmla="*/ 543972 h 4581374"/>
              <a:gd name="connsiteX26" fmla="*/ 1813279 w 5857378"/>
              <a:gd name="connsiteY26" fmla="*/ 292341 h 4581374"/>
              <a:gd name="connsiteX27" fmla="*/ 2931784 w 5857378"/>
              <a:gd name="connsiteY27" fmla="*/ 0 h 4581374"/>
              <a:gd name="connsiteX0" fmla="*/ 3016907 w 5942501"/>
              <a:gd name="connsiteY0" fmla="*/ 0 h 4581374"/>
              <a:gd name="connsiteX1" fmla="*/ 4329551 w 5942501"/>
              <a:gd name="connsiteY1" fmla="*/ 424718 h 4581374"/>
              <a:gd name="connsiteX2" fmla="*/ 4453357 w 5942501"/>
              <a:gd name="connsiteY2" fmla="*/ 541367 h 4581374"/>
              <a:gd name="connsiteX3" fmla="*/ 4796257 w 5942501"/>
              <a:gd name="connsiteY3" fmla="*/ 415266 h 4581374"/>
              <a:gd name="connsiteX4" fmla="*/ 5371386 w 5942501"/>
              <a:gd name="connsiteY4" fmla="*/ 326733 h 4581374"/>
              <a:gd name="connsiteX5" fmla="*/ 5831625 w 5942501"/>
              <a:gd name="connsiteY5" fmla="*/ 493371 h 4581374"/>
              <a:gd name="connsiteX6" fmla="*/ 5942500 w 5942501"/>
              <a:gd name="connsiteY6" fmla="*/ 782077 h 4581374"/>
              <a:gd name="connsiteX7" fmla="*/ 5527235 w 5942501"/>
              <a:gd name="connsiteY7" fmla="*/ 1469662 h 4581374"/>
              <a:gd name="connsiteX8" fmla="*/ 4995257 w 5942501"/>
              <a:gd name="connsiteY8" fmla="*/ 1759221 h 4581374"/>
              <a:gd name="connsiteX9" fmla="*/ 4786348 w 5942501"/>
              <a:gd name="connsiteY9" fmla="*/ 1800222 h 4581374"/>
              <a:gd name="connsiteX10" fmla="*/ 4373629 w 5942501"/>
              <a:gd name="connsiteY10" fmla="*/ 1663674 h 4581374"/>
              <a:gd name="connsiteX11" fmla="*/ 3933090 w 5942501"/>
              <a:gd name="connsiteY11" fmla="*/ 3625504 h 4581374"/>
              <a:gd name="connsiteX12" fmla="*/ 3926218 w 5942501"/>
              <a:gd name="connsiteY12" fmla="*/ 4318196 h 4581374"/>
              <a:gd name="connsiteX13" fmla="*/ 3503076 w 5942501"/>
              <a:gd name="connsiteY13" fmla="*/ 4483062 h 4581374"/>
              <a:gd name="connsiteX14" fmla="*/ 3011277 w 5942501"/>
              <a:gd name="connsiteY14" fmla="*/ 4581374 h 4581374"/>
              <a:gd name="connsiteX15" fmla="*/ 2545234 w 5942501"/>
              <a:gd name="connsiteY15" fmla="*/ 4484095 h 4581374"/>
              <a:gd name="connsiteX16" fmla="*/ 2150761 w 5942501"/>
              <a:gd name="connsiteY16" fmla="*/ 4361627 h 4581374"/>
              <a:gd name="connsiteX17" fmla="*/ 2101537 w 5942501"/>
              <a:gd name="connsiteY17" fmla="*/ 3625639 h 4581374"/>
              <a:gd name="connsiteX18" fmla="*/ 1654978 w 5942501"/>
              <a:gd name="connsiteY18" fmla="*/ 1666880 h 4581374"/>
              <a:gd name="connsiteX19" fmla="*/ 1258828 w 5942501"/>
              <a:gd name="connsiteY19" fmla="*/ 1801560 h 4581374"/>
              <a:gd name="connsiteX20" fmla="*/ 85130 w 5942501"/>
              <a:gd name="connsiteY20" fmla="*/ 1805327 h 4581374"/>
              <a:gd name="connsiteX21" fmla="*/ 91787 w 5942501"/>
              <a:gd name="connsiteY21" fmla="*/ 1180101 h 4581374"/>
              <a:gd name="connsiteX22" fmla="*/ 95598 w 5942501"/>
              <a:gd name="connsiteY22" fmla="*/ 766716 h 4581374"/>
              <a:gd name="connsiteX23" fmla="*/ 258485 w 5942501"/>
              <a:gd name="connsiteY23" fmla="*/ 443841 h 4581374"/>
              <a:gd name="connsiteX24" fmla="*/ 659478 w 5942501"/>
              <a:gd name="connsiteY24" fmla="*/ 330471 h 4581374"/>
              <a:gd name="connsiteX25" fmla="*/ 1152883 w 5942501"/>
              <a:gd name="connsiteY25" fmla="*/ 384786 h 4581374"/>
              <a:gd name="connsiteX26" fmla="*/ 1577698 w 5942501"/>
              <a:gd name="connsiteY26" fmla="*/ 543972 h 4581374"/>
              <a:gd name="connsiteX27" fmla="*/ 1898402 w 5942501"/>
              <a:gd name="connsiteY27" fmla="*/ 292341 h 4581374"/>
              <a:gd name="connsiteX28" fmla="*/ 3016907 w 5942501"/>
              <a:gd name="connsiteY28" fmla="*/ 0 h 4581374"/>
              <a:gd name="connsiteX0" fmla="*/ 2994553 w 5920147"/>
              <a:gd name="connsiteY0" fmla="*/ 0 h 4581374"/>
              <a:gd name="connsiteX1" fmla="*/ 4307197 w 5920147"/>
              <a:gd name="connsiteY1" fmla="*/ 424718 h 4581374"/>
              <a:gd name="connsiteX2" fmla="*/ 4431003 w 5920147"/>
              <a:gd name="connsiteY2" fmla="*/ 541367 h 4581374"/>
              <a:gd name="connsiteX3" fmla="*/ 4773903 w 5920147"/>
              <a:gd name="connsiteY3" fmla="*/ 415266 h 4581374"/>
              <a:gd name="connsiteX4" fmla="*/ 5349032 w 5920147"/>
              <a:gd name="connsiteY4" fmla="*/ 326733 h 4581374"/>
              <a:gd name="connsiteX5" fmla="*/ 5809271 w 5920147"/>
              <a:gd name="connsiteY5" fmla="*/ 493371 h 4581374"/>
              <a:gd name="connsiteX6" fmla="*/ 5920146 w 5920147"/>
              <a:gd name="connsiteY6" fmla="*/ 782077 h 4581374"/>
              <a:gd name="connsiteX7" fmla="*/ 5504881 w 5920147"/>
              <a:gd name="connsiteY7" fmla="*/ 1469662 h 4581374"/>
              <a:gd name="connsiteX8" fmla="*/ 4972903 w 5920147"/>
              <a:gd name="connsiteY8" fmla="*/ 1759221 h 4581374"/>
              <a:gd name="connsiteX9" fmla="*/ 4763994 w 5920147"/>
              <a:gd name="connsiteY9" fmla="*/ 1800222 h 4581374"/>
              <a:gd name="connsiteX10" fmla="*/ 4351275 w 5920147"/>
              <a:gd name="connsiteY10" fmla="*/ 1663674 h 4581374"/>
              <a:gd name="connsiteX11" fmla="*/ 3910736 w 5920147"/>
              <a:gd name="connsiteY11" fmla="*/ 3625504 h 4581374"/>
              <a:gd name="connsiteX12" fmla="*/ 3903864 w 5920147"/>
              <a:gd name="connsiteY12" fmla="*/ 4318196 h 4581374"/>
              <a:gd name="connsiteX13" fmla="*/ 3480722 w 5920147"/>
              <a:gd name="connsiteY13" fmla="*/ 4483062 h 4581374"/>
              <a:gd name="connsiteX14" fmla="*/ 2988923 w 5920147"/>
              <a:gd name="connsiteY14" fmla="*/ 4581374 h 4581374"/>
              <a:gd name="connsiteX15" fmla="*/ 2522880 w 5920147"/>
              <a:gd name="connsiteY15" fmla="*/ 4484095 h 4581374"/>
              <a:gd name="connsiteX16" fmla="*/ 2128407 w 5920147"/>
              <a:gd name="connsiteY16" fmla="*/ 4361627 h 4581374"/>
              <a:gd name="connsiteX17" fmla="*/ 2079183 w 5920147"/>
              <a:gd name="connsiteY17" fmla="*/ 3625639 h 4581374"/>
              <a:gd name="connsiteX18" fmla="*/ 1632624 w 5920147"/>
              <a:gd name="connsiteY18" fmla="*/ 1666880 h 4581374"/>
              <a:gd name="connsiteX19" fmla="*/ 1236474 w 5920147"/>
              <a:gd name="connsiteY19" fmla="*/ 1801560 h 4581374"/>
              <a:gd name="connsiteX20" fmla="*/ 62776 w 5920147"/>
              <a:gd name="connsiteY20" fmla="*/ 1805327 h 4581374"/>
              <a:gd name="connsiteX21" fmla="*/ 189448 w 5920147"/>
              <a:gd name="connsiteY21" fmla="*/ 1204866 h 4581374"/>
              <a:gd name="connsiteX22" fmla="*/ 73244 w 5920147"/>
              <a:gd name="connsiteY22" fmla="*/ 766716 h 4581374"/>
              <a:gd name="connsiteX23" fmla="*/ 236131 w 5920147"/>
              <a:gd name="connsiteY23" fmla="*/ 443841 h 4581374"/>
              <a:gd name="connsiteX24" fmla="*/ 637124 w 5920147"/>
              <a:gd name="connsiteY24" fmla="*/ 330471 h 4581374"/>
              <a:gd name="connsiteX25" fmla="*/ 1130529 w 5920147"/>
              <a:gd name="connsiteY25" fmla="*/ 384786 h 4581374"/>
              <a:gd name="connsiteX26" fmla="*/ 1555344 w 5920147"/>
              <a:gd name="connsiteY26" fmla="*/ 543972 h 4581374"/>
              <a:gd name="connsiteX27" fmla="*/ 1876048 w 5920147"/>
              <a:gd name="connsiteY27" fmla="*/ 292341 h 4581374"/>
              <a:gd name="connsiteX28" fmla="*/ 2994553 w 5920147"/>
              <a:gd name="connsiteY28" fmla="*/ 0 h 4581374"/>
              <a:gd name="connsiteX0" fmla="*/ 2994553 w 5920147"/>
              <a:gd name="connsiteY0" fmla="*/ 0 h 4581374"/>
              <a:gd name="connsiteX1" fmla="*/ 4307197 w 5920147"/>
              <a:gd name="connsiteY1" fmla="*/ 424718 h 4581374"/>
              <a:gd name="connsiteX2" fmla="*/ 4431003 w 5920147"/>
              <a:gd name="connsiteY2" fmla="*/ 541367 h 4581374"/>
              <a:gd name="connsiteX3" fmla="*/ 4773903 w 5920147"/>
              <a:gd name="connsiteY3" fmla="*/ 415266 h 4581374"/>
              <a:gd name="connsiteX4" fmla="*/ 5349032 w 5920147"/>
              <a:gd name="connsiteY4" fmla="*/ 326733 h 4581374"/>
              <a:gd name="connsiteX5" fmla="*/ 5809271 w 5920147"/>
              <a:gd name="connsiteY5" fmla="*/ 493371 h 4581374"/>
              <a:gd name="connsiteX6" fmla="*/ 5920146 w 5920147"/>
              <a:gd name="connsiteY6" fmla="*/ 782077 h 4581374"/>
              <a:gd name="connsiteX7" fmla="*/ 5504881 w 5920147"/>
              <a:gd name="connsiteY7" fmla="*/ 1469662 h 4581374"/>
              <a:gd name="connsiteX8" fmla="*/ 4972903 w 5920147"/>
              <a:gd name="connsiteY8" fmla="*/ 1759221 h 4581374"/>
              <a:gd name="connsiteX9" fmla="*/ 4763994 w 5920147"/>
              <a:gd name="connsiteY9" fmla="*/ 1800222 h 4581374"/>
              <a:gd name="connsiteX10" fmla="*/ 4351275 w 5920147"/>
              <a:gd name="connsiteY10" fmla="*/ 1663674 h 4581374"/>
              <a:gd name="connsiteX11" fmla="*/ 3910736 w 5920147"/>
              <a:gd name="connsiteY11" fmla="*/ 3625504 h 4581374"/>
              <a:gd name="connsiteX12" fmla="*/ 3903864 w 5920147"/>
              <a:gd name="connsiteY12" fmla="*/ 4318196 h 4581374"/>
              <a:gd name="connsiteX13" fmla="*/ 3480722 w 5920147"/>
              <a:gd name="connsiteY13" fmla="*/ 4483062 h 4581374"/>
              <a:gd name="connsiteX14" fmla="*/ 2988923 w 5920147"/>
              <a:gd name="connsiteY14" fmla="*/ 4581374 h 4581374"/>
              <a:gd name="connsiteX15" fmla="*/ 2522880 w 5920147"/>
              <a:gd name="connsiteY15" fmla="*/ 4484095 h 4581374"/>
              <a:gd name="connsiteX16" fmla="*/ 2128407 w 5920147"/>
              <a:gd name="connsiteY16" fmla="*/ 4361627 h 4581374"/>
              <a:gd name="connsiteX17" fmla="*/ 2079183 w 5920147"/>
              <a:gd name="connsiteY17" fmla="*/ 3625639 h 4581374"/>
              <a:gd name="connsiteX18" fmla="*/ 1632624 w 5920147"/>
              <a:gd name="connsiteY18" fmla="*/ 1666880 h 4581374"/>
              <a:gd name="connsiteX19" fmla="*/ 1236474 w 5920147"/>
              <a:gd name="connsiteY19" fmla="*/ 1801560 h 4581374"/>
              <a:gd name="connsiteX20" fmla="*/ 62776 w 5920147"/>
              <a:gd name="connsiteY20" fmla="*/ 1805327 h 4581374"/>
              <a:gd name="connsiteX21" fmla="*/ 189448 w 5920147"/>
              <a:gd name="connsiteY21" fmla="*/ 1204866 h 4581374"/>
              <a:gd name="connsiteX22" fmla="*/ 73244 w 5920147"/>
              <a:gd name="connsiteY22" fmla="*/ 766716 h 4581374"/>
              <a:gd name="connsiteX23" fmla="*/ 236131 w 5920147"/>
              <a:gd name="connsiteY23" fmla="*/ 443841 h 4581374"/>
              <a:gd name="connsiteX24" fmla="*/ 637124 w 5920147"/>
              <a:gd name="connsiteY24" fmla="*/ 330471 h 4581374"/>
              <a:gd name="connsiteX25" fmla="*/ 1130529 w 5920147"/>
              <a:gd name="connsiteY25" fmla="*/ 384786 h 4581374"/>
              <a:gd name="connsiteX26" fmla="*/ 1555344 w 5920147"/>
              <a:gd name="connsiteY26" fmla="*/ 543972 h 4581374"/>
              <a:gd name="connsiteX27" fmla="*/ 1876048 w 5920147"/>
              <a:gd name="connsiteY27" fmla="*/ 292341 h 4581374"/>
              <a:gd name="connsiteX28" fmla="*/ 2994553 w 5920147"/>
              <a:gd name="connsiteY28" fmla="*/ 0 h 4581374"/>
              <a:gd name="connsiteX0" fmla="*/ 2994553 w 5920147"/>
              <a:gd name="connsiteY0" fmla="*/ 0 h 4581374"/>
              <a:gd name="connsiteX1" fmla="*/ 4307197 w 5920147"/>
              <a:gd name="connsiteY1" fmla="*/ 424718 h 4581374"/>
              <a:gd name="connsiteX2" fmla="*/ 4431003 w 5920147"/>
              <a:gd name="connsiteY2" fmla="*/ 541367 h 4581374"/>
              <a:gd name="connsiteX3" fmla="*/ 4773903 w 5920147"/>
              <a:gd name="connsiteY3" fmla="*/ 415266 h 4581374"/>
              <a:gd name="connsiteX4" fmla="*/ 5349032 w 5920147"/>
              <a:gd name="connsiteY4" fmla="*/ 326733 h 4581374"/>
              <a:gd name="connsiteX5" fmla="*/ 5809271 w 5920147"/>
              <a:gd name="connsiteY5" fmla="*/ 493371 h 4581374"/>
              <a:gd name="connsiteX6" fmla="*/ 5920146 w 5920147"/>
              <a:gd name="connsiteY6" fmla="*/ 782077 h 4581374"/>
              <a:gd name="connsiteX7" fmla="*/ 5504881 w 5920147"/>
              <a:gd name="connsiteY7" fmla="*/ 1469662 h 4581374"/>
              <a:gd name="connsiteX8" fmla="*/ 4972903 w 5920147"/>
              <a:gd name="connsiteY8" fmla="*/ 1759221 h 4581374"/>
              <a:gd name="connsiteX9" fmla="*/ 4763994 w 5920147"/>
              <a:gd name="connsiteY9" fmla="*/ 1800222 h 4581374"/>
              <a:gd name="connsiteX10" fmla="*/ 4351275 w 5920147"/>
              <a:gd name="connsiteY10" fmla="*/ 1663674 h 4581374"/>
              <a:gd name="connsiteX11" fmla="*/ 3910736 w 5920147"/>
              <a:gd name="connsiteY11" fmla="*/ 3625504 h 4581374"/>
              <a:gd name="connsiteX12" fmla="*/ 3903864 w 5920147"/>
              <a:gd name="connsiteY12" fmla="*/ 4318196 h 4581374"/>
              <a:gd name="connsiteX13" fmla="*/ 3480722 w 5920147"/>
              <a:gd name="connsiteY13" fmla="*/ 4483062 h 4581374"/>
              <a:gd name="connsiteX14" fmla="*/ 2988923 w 5920147"/>
              <a:gd name="connsiteY14" fmla="*/ 4581374 h 4581374"/>
              <a:gd name="connsiteX15" fmla="*/ 2522880 w 5920147"/>
              <a:gd name="connsiteY15" fmla="*/ 4484095 h 4581374"/>
              <a:gd name="connsiteX16" fmla="*/ 2128407 w 5920147"/>
              <a:gd name="connsiteY16" fmla="*/ 4361627 h 4581374"/>
              <a:gd name="connsiteX17" fmla="*/ 2079183 w 5920147"/>
              <a:gd name="connsiteY17" fmla="*/ 3625639 h 4581374"/>
              <a:gd name="connsiteX18" fmla="*/ 1632624 w 5920147"/>
              <a:gd name="connsiteY18" fmla="*/ 1666880 h 4581374"/>
              <a:gd name="connsiteX19" fmla="*/ 1236474 w 5920147"/>
              <a:gd name="connsiteY19" fmla="*/ 1801560 h 4581374"/>
              <a:gd name="connsiteX20" fmla="*/ 62776 w 5920147"/>
              <a:gd name="connsiteY20" fmla="*/ 1805327 h 4581374"/>
              <a:gd name="connsiteX21" fmla="*/ 189448 w 5920147"/>
              <a:gd name="connsiteY21" fmla="*/ 1204866 h 4581374"/>
              <a:gd name="connsiteX22" fmla="*/ 73244 w 5920147"/>
              <a:gd name="connsiteY22" fmla="*/ 766716 h 4581374"/>
              <a:gd name="connsiteX23" fmla="*/ 236131 w 5920147"/>
              <a:gd name="connsiteY23" fmla="*/ 443841 h 4581374"/>
              <a:gd name="connsiteX24" fmla="*/ 637124 w 5920147"/>
              <a:gd name="connsiteY24" fmla="*/ 330471 h 4581374"/>
              <a:gd name="connsiteX25" fmla="*/ 1130529 w 5920147"/>
              <a:gd name="connsiteY25" fmla="*/ 384786 h 4581374"/>
              <a:gd name="connsiteX26" fmla="*/ 1555344 w 5920147"/>
              <a:gd name="connsiteY26" fmla="*/ 543972 h 4581374"/>
              <a:gd name="connsiteX27" fmla="*/ 1876048 w 5920147"/>
              <a:gd name="connsiteY27" fmla="*/ 292341 h 4581374"/>
              <a:gd name="connsiteX28" fmla="*/ 2994553 w 5920147"/>
              <a:gd name="connsiteY28" fmla="*/ 0 h 4581374"/>
              <a:gd name="connsiteX0" fmla="*/ 2994553 w 5920147"/>
              <a:gd name="connsiteY0" fmla="*/ 0 h 4581374"/>
              <a:gd name="connsiteX1" fmla="*/ 4307197 w 5920147"/>
              <a:gd name="connsiteY1" fmla="*/ 424718 h 4581374"/>
              <a:gd name="connsiteX2" fmla="*/ 4431003 w 5920147"/>
              <a:gd name="connsiteY2" fmla="*/ 541367 h 4581374"/>
              <a:gd name="connsiteX3" fmla="*/ 4773903 w 5920147"/>
              <a:gd name="connsiteY3" fmla="*/ 415266 h 4581374"/>
              <a:gd name="connsiteX4" fmla="*/ 5349032 w 5920147"/>
              <a:gd name="connsiteY4" fmla="*/ 326733 h 4581374"/>
              <a:gd name="connsiteX5" fmla="*/ 5809271 w 5920147"/>
              <a:gd name="connsiteY5" fmla="*/ 493371 h 4581374"/>
              <a:gd name="connsiteX6" fmla="*/ 5920146 w 5920147"/>
              <a:gd name="connsiteY6" fmla="*/ 782077 h 4581374"/>
              <a:gd name="connsiteX7" fmla="*/ 5504881 w 5920147"/>
              <a:gd name="connsiteY7" fmla="*/ 1469662 h 4581374"/>
              <a:gd name="connsiteX8" fmla="*/ 4972903 w 5920147"/>
              <a:gd name="connsiteY8" fmla="*/ 1759221 h 4581374"/>
              <a:gd name="connsiteX9" fmla="*/ 4763994 w 5920147"/>
              <a:gd name="connsiteY9" fmla="*/ 1800222 h 4581374"/>
              <a:gd name="connsiteX10" fmla="*/ 4351275 w 5920147"/>
              <a:gd name="connsiteY10" fmla="*/ 1663674 h 4581374"/>
              <a:gd name="connsiteX11" fmla="*/ 3910736 w 5920147"/>
              <a:gd name="connsiteY11" fmla="*/ 3625504 h 4581374"/>
              <a:gd name="connsiteX12" fmla="*/ 3903864 w 5920147"/>
              <a:gd name="connsiteY12" fmla="*/ 4318196 h 4581374"/>
              <a:gd name="connsiteX13" fmla="*/ 3480722 w 5920147"/>
              <a:gd name="connsiteY13" fmla="*/ 4483062 h 4581374"/>
              <a:gd name="connsiteX14" fmla="*/ 2988923 w 5920147"/>
              <a:gd name="connsiteY14" fmla="*/ 4581374 h 4581374"/>
              <a:gd name="connsiteX15" fmla="*/ 2522880 w 5920147"/>
              <a:gd name="connsiteY15" fmla="*/ 4484095 h 4581374"/>
              <a:gd name="connsiteX16" fmla="*/ 2128407 w 5920147"/>
              <a:gd name="connsiteY16" fmla="*/ 4361627 h 4581374"/>
              <a:gd name="connsiteX17" fmla="*/ 2079183 w 5920147"/>
              <a:gd name="connsiteY17" fmla="*/ 3625639 h 4581374"/>
              <a:gd name="connsiteX18" fmla="*/ 1632624 w 5920147"/>
              <a:gd name="connsiteY18" fmla="*/ 1666880 h 4581374"/>
              <a:gd name="connsiteX19" fmla="*/ 1236474 w 5920147"/>
              <a:gd name="connsiteY19" fmla="*/ 1801560 h 4581374"/>
              <a:gd name="connsiteX20" fmla="*/ 62776 w 5920147"/>
              <a:gd name="connsiteY20" fmla="*/ 1805327 h 4581374"/>
              <a:gd name="connsiteX21" fmla="*/ 189448 w 5920147"/>
              <a:gd name="connsiteY21" fmla="*/ 1204866 h 4581374"/>
              <a:gd name="connsiteX22" fmla="*/ 73244 w 5920147"/>
              <a:gd name="connsiteY22" fmla="*/ 766716 h 4581374"/>
              <a:gd name="connsiteX23" fmla="*/ 236131 w 5920147"/>
              <a:gd name="connsiteY23" fmla="*/ 443841 h 4581374"/>
              <a:gd name="connsiteX24" fmla="*/ 637124 w 5920147"/>
              <a:gd name="connsiteY24" fmla="*/ 330471 h 4581374"/>
              <a:gd name="connsiteX25" fmla="*/ 1130529 w 5920147"/>
              <a:gd name="connsiteY25" fmla="*/ 384786 h 4581374"/>
              <a:gd name="connsiteX26" fmla="*/ 1555344 w 5920147"/>
              <a:gd name="connsiteY26" fmla="*/ 543972 h 4581374"/>
              <a:gd name="connsiteX27" fmla="*/ 1876048 w 5920147"/>
              <a:gd name="connsiteY27" fmla="*/ 292341 h 4581374"/>
              <a:gd name="connsiteX28" fmla="*/ 2994553 w 5920147"/>
              <a:gd name="connsiteY28" fmla="*/ 0 h 4581374"/>
              <a:gd name="connsiteX0" fmla="*/ 2921993 w 5847587"/>
              <a:gd name="connsiteY0" fmla="*/ 0 h 4581374"/>
              <a:gd name="connsiteX1" fmla="*/ 4234637 w 5847587"/>
              <a:gd name="connsiteY1" fmla="*/ 424718 h 4581374"/>
              <a:gd name="connsiteX2" fmla="*/ 4358443 w 5847587"/>
              <a:gd name="connsiteY2" fmla="*/ 541367 h 4581374"/>
              <a:gd name="connsiteX3" fmla="*/ 4701343 w 5847587"/>
              <a:gd name="connsiteY3" fmla="*/ 415266 h 4581374"/>
              <a:gd name="connsiteX4" fmla="*/ 5276472 w 5847587"/>
              <a:gd name="connsiteY4" fmla="*/ 326733 h 4581374"/>
              <a:gd name="connsiteX5" fmla="*/ 5736711 w 5847587"/>
              <a:gd name="connsiteY5" fmla="*/ 493371 h 4581374"/>
              <a:gd name="connsiteX6" fmla="*/ 5847586 w 5847587"/>
              <a:gd name="connsiteY6" fmla="*/ 782077 h 4581374"/>
              <a:gd name="connsiteX7" fmla="*/ 5432321 w 5847587"/>
              <a:gd name="connsiteY7" fmla="*/ 1469662 h 4581374"/>
              <a:gd name="connsiteX8" fmla="*/ 4900343 w 5847587"/>
              <a:gd name="connsiteY8" fmla="*/ 1759221 h 4581374"/>
              <a:gd name="connsiteX9" fmla="*/ 4691434 w 5847587"/>
              <a:gd name="connsiteY9" fmla="*/ 1800222 h 4581374"/>
              <a:gd name="connsiteX10" fmla="*/ 4278715 w 5847587"/>
              <a:gd name="connsiteY10" fmla="*/ 1663674 h 4581374"/>
              <a:gd name="connsiteX11" fmla="*/ 3838176 w 5847587"/>
              <a:gd name="connsiteY11" fmla="*/ 3625504 h 4581374"/>
              <a:gd name="connsiteX12" fmla="*/ 3831304 w 5847587"/>
              <a:gd name="connsiteY12" fmla="*/ 4318196 h 4581374"/>
              <a:gd name="connsiteX13" fmla="*/ 3408162 w 5847587"/>
              <a:gd name="connsiteY13" fmla="*/ 4483062 h 4581374"/>
              <a:gd name="connsiteX14" fmla="*/ 2916363 w 5847587"/>
              <a:gd name="connsiteY14" fmla="*/ 4581374 h 4581374"/>
              <a:gd name="connsiteX15" fmla="*/ 2450320 w 5847587"/>
              <a:gd name="connsiteY15" fmla="*/ 4484095 h 4581374"/>
              <a:gd name="connsiteX16" fmla="*/ 2055847 w 5847587"/>
              <a:gd name="connsiteY16" fmla="*/ 4361627 h 4581374"/>
              <a:gd name="connsiteX17" fmla="*/ 2006623 w 5847587"/>
              <a:gd name="connsiteY17" fmla="*/ 3625639 h 4581374"/>
              <a:gd name="connsiteX18" fmla="*/ 1560064 w 5847587"/>
              <a:gd name="connsiteY18" fmla="*/ 1666880 h 4581374"/>
              <a:gd name="connsiteX19" fmla="*/ 1163914 w 5847587"/>
              <a:gd name="connsiteY19" fmla="*/ 1801560 h 4581374"/>
              <a:gd name="connsiteX20" fmla="*/ 582671 w 5847587"/>
              <a:gd name="connsiteY20" fmla="*/ 1574822 h 4581374"/>
              <a:gd name="connsiteX21" fmla="*/ 116888 w 5847587"/>
              <a:gd name="connsiteY21" fmla="*/ 1204866 h 4581374"/>
              <a:gd name="connsiteX22" fmla="*/ 684 w 5847587"/>
              <a:gd name="connsiteY22" fmla="*/ 766716 h 4581374"/>
              <a:gd name="connsiteX23" fmla="*/ 163571 w 5847587"/>
              <a:gd name="connsiteY23" fmla="*/ 443841 h 4581374"/>
              <a:gd name="connsiteX24" fmla="*/ 564564 w 5847587"/>
              <a:gd name="connsiteY24" fmla="*/ 330471 h 4581374"/>
              <a:gd name="connsiteX25" fmla="*/ 1057969 w 5847587"/>
              <a:gd name="connsiteY25" fmla="*/ 384786 h 4581374"/>
              <a:gd name="connsiteX26" fmla="*/ 1482784 w 5847587"/>
              <a:gd name="connsiteY26" fmla="*/ 543972 h 4581374"/>
              <a:gd name="connsiteX27" fmla="*/ 1803488 w 5847587"/>
              <a:gd name="connsiteY27" fmla="*/ 292341 h 4581374"/>
              <a:gd name="connsiteX28" fmla="*/ 2921993 w 5847587"/>
              <a:gd name="connsiteY28" fmla="*/ 0 h 4581374"/>
              <a:gd name="connsiteX0" fmla="*/ 2921993 w 5847587"/>
              <a:gd name="connsiteY0" fmla="*/ 0 h 4581374"/>
              <a:gd name="connsiteX1" fmla="*/ 4234637 w 5847587"/>
              <a:gd name="connsiteY1" fmla="*/ 424718 h 4581374"/>
              <a:gd name="connsiteX2" fmla="*/ 4358443 w 5847587"/>
              <a:gd name="connsiteY2" fmla="*/ 541367 h 4581374"/>
              <a:gd name="connsiteX3" fmla="*/ 4701343 w 5847587"/>
              <a:gd name="connsiteY3" fmla="*/ 415266 h 4581374"/>
              <a:gd name="connsiteX4" fmla="*/ 5276472 w 5847587"/>
              <a:gd name="connsiteY4" fmla="*/ 326733 h 4581374"/>
              <a:gd name="connsiteX5" fmla="*/ 5736711 w 5847587"/>
              <a:gd name="connsiteY5" fmla="*/ 493371 h 4581374"/>
              <a:gd name="connsiteX6" fmla="*/ 5847586 w 5847587"/>
              <a:gd name="connsiteY6" fmla="*/ 782077 h 4581374"/>
              <a:gd name="connsiteX7" fmla="*/ 5432321 w 5847587"/>
              <a:gd name="connsiteY7" fmla="*/ 1469662 h 4581374"/>
              <a:gd name="connsiteX8" fmla="*/ 4900343 w 5847587"/>
              <a:gd name="connsiteY8" fmla="*/ 1759221 h 4581374"/>
              <a:gd name="connsiteX9" fmla="*/ 4691434 w 5847587"/>
              <a:gd name="connsiteY9" fmla="*/ 1800222 h 4581374"/>
              <a:gd name="connsiteX10" fmla="*/ 4278715 w 5847587"/>
              <a:gd name="connsiteY10" fmla="*/ 1663674 h 4581374"/>
              <a:gd name="connsiteX11" fmla="*/ 3838176 w 5847587"/>
              <a:gd name="connsiteY11" fmla="*/ 3625504 h 4581374"/>
              <a:gd name="connsiteX12" fmla="*/ 3831304 w 5847587"/>
              <a:gd name="connsiteY12" fmla="*/ 4318196 h 4581374"/>
              <a:gd name="connsiteX13" fmla="*/ 3408162 w 5847587"/>
              <a:gd name="connsiteY13" fmla="*/ 4483062 h 4581374"/>
              <a:gd name="connsiteX14" fmla="*/ 2916363 w 5847587"/>
              <a:gd name="connsiteY14" fmla="*/ 4581374 h 4581374"/>
              <a:gd name="connsiteX15" fmla="*/ 2450320 w 5847587"/>
              <a:gd name="connsiteY15" fmla="*/ 4484095 h 4581374"/>
              <a:gd name="connsiteX16" fmla="*/ 2055847 w 5847587"/>
              <a:gd name="connsiteY16" fmla="*/ 4361627 h 4581374"/>
              <a:gd name="connsiteX17" fmla="*/ 2006623 w 5847587"/>
              <a:gd name="connsiteY17" fmla="*/ 3625639 h 4581374"/>
              <a:gd name="connsiteX18" fmla="*/ 1560064 w 5847587"/>
              <a:gd name="connsiteY18" fmla="*/ 1666880 h 4581374"/>
              <a:gd name="connsiteX19" fmla="*/ 1163914 w 5847587"/>
              <a:gd name="connsiteY19" fmla="*/ 1801560 h 4581374"/>
              <a:gd name="connsiteX20" fmla="*/ 582671 w 5847587"/>
              <a:gd name="connsiteY20" fmla="*/ 1574822 h 4581374"/>
              <a:gd name="connsiteX21" fmla="*/ 116888 w 5847587"/>
              <a:gd name="connsiteY21" fmla="*/ 1204866 h 4581374"/>
              <a:gd name="connsiteX22" fmla="*/ 684 w 5847587"/>
              <a:gd name="connsiteY22" fmla="*/ 766716 h 4581374"/>
              <a:gd name="connsiteX23" fmla="*/ 163571 w 5847587"/>
              <a:gd name="connsiteY23" fmla="*/ 443841 h 4581374"/>
              <a:gd name="connsiteX24" fmla="*/ 564564 w 5847587"/>
              <a:gd name="connsiteY24" fmla="*/ 330471 h 4581374"/>
              <a:gd name="connsiteX25" fmla="*/ 1057969 w 5847587"/>
              <a:gd name="connsiteY25" fmla="*/ 384786 h 4581374"/>
              <a:gd name="connsiteX26" fmla="*/ 1482784 w 5847587"/>
              <a:gd name="connsiteY26" fmla="*/ 543972 h 4581374"/>
              <a:gd name="connsiteX27" fmla="*/ 1803488 w 5847587"/>
              <a:gd name="connsiteY27" fmla="*/ 292341 h 4581374"/>
              <a:gd name="connsiteX28" fmla="*/ 2921993 w 5847587"/>
              <a:gd name="connsiteY28" fmla="*/ 0 h 4581374"/>
              <a:gd name="connsiteX0" fmla="*/ 2921993 w 5847587"/>
              <a:gd name="connsiteY0" fmla="*/ 0 h 4581374"/>
              <a:gd name="connsiteX1" fmla="*/ 4234637 w 5847587"/>
              <a:gd name="connsiteY1" fmla="*/ 424718 h 4581374"/>
              <a:gd name="connsiteX2" fmla="*/ 4358443 w 5847587"/>
              <a:gd name="connsiteY2" fmla="*/ 541367 h 4581374"/>
              <a:gd name="connsiteX3" fmla="*/ 4701343 w 5847587"/>
              <a:gd name="connsiteY3" fmla="*/ 415266 h 4581374"/>
              <a:gd name="connsiteX4" fmla="*/ 5276472 w 5847587"/>
              <a:gd name="connsiteY4" fmla="*/ 326733 h 4581374"/>
              <a:gd name="connsiteX5" fmla="*/ 5736711 w 5847587"/>
              <a:gd name="connsiteY5" fmla="*/ 493371 h 4581374"/>
              <a:gd name="connsiteX6" fmla="*/ 5847586 w 5847587"/>
              <a:gd name="connsiteY6" fmla="*/ 782077 h 4581374"/>
              <a:gd name="connsiteX7" fmla="*/ 5432321 w 5847587"/>
              <a:gd name="connsiteY7" fmla="*/ 1469662 h 4581374"/>
              <a:gd name="connsiteX8" fmla="*/ 4900343 w 5847587"/>
              <a:gd name="connsiteY8" fmla="*/ 1759221 h 4581374"/>
              <a:gd name="connsiteX9" fmla="*/ 4691434 w 5847587"/>
              <a:gd name="connsiteY9" fmla="*/ 1800222 h 4581374"/>
              <a:gd name="connsiteX10" fmla="*/ 4278715 w 5847587"/>
              <a:gd name="connsiteY10" fmla="*/ 1663674 h 4581374"/>
              <a:gd name="connsiteX11" fmla="*/ 3838176 w 5847587"/>
              <a:gd name="connsiteY11" fmla="*/ 3625504 h 4581374"/>
              <a:gd name="connsiteX12" fmla="*/ 3831304 w 5847587"/>
              <a:gd name="connsiteY12" fmla="*/ 4318196 h 4581374"/>
              <a:gd name="connsiteX13" fmla="*/ 3408162 w 5847587"/>
              <a:gd name="connsiteY13" fmla="*/ 4483062 h 4581374"/>
              <a:gd name="connsiteX14" fmla="*/ 2916363 w 5847587"/>
              <a:gd name="connsiteY14" fmla="*/ 4581374 h 4581374"/>
              <a:gd name="connsiteX15" fmla="*/ 2450320 w 5847587"/>
              <a:gd name="connsiteY15" fmla="*/ 4484095 h 4581374"/>
              <a:gd name="connsiteX16" fmla="*/ 2055847 w 5847587"/>
              <a:gd name="connsiteY16" fmla="*/ 4361627 h 4581374"/>
              <a:gd name="connsiteX17" fmla="*/ 2006623 w 5847587"/>
              <a:gd name="connsiteY17" fmla="*/ 3625639 h 4581374"/>
              <a:gd name="connsiteX18" fmla="*/ 1560064 w 5847587"/>
              <a:gd name="connsiteY18" fmla="*/ 1666880 h 4581374"/>
              <a:gd name="connsiteX19" fmla="*/ 1163914 w 5847587"/>
              <a:gd name="connsiteY19" fmla="*/ 1801560 h 4581374"/>
              <a:gd name="connsiteX20" fmla="*/ 582671 w 5847587"/>
              <a:gd name="connsiteY20" fmla="*/ 1574822 h 4581374"/>
              <a:gd name="connsiteX21" fmla="*/ 116888 w 5847587"/>
              <a:gd name="connsiteY21" fmla="*/ 1204866 h 4581374"/>
              <a:gd name="connsiteX22" fmla="*/ 684 w 5847587"/>
              <a:gd name="connsiteY22" fmla="*/ 766716 h 4581374"/>
              <a:gd name="connsiteX23" fmla="*/ 163571 w 5847587"/>
              <a:gd name="connsiteY23" fmla="*/ 443841 h 4581374"/>
              <a:gd name="connsiteX24" fmla="*/ 564564 w 5847587"/>
              <a:gd name="connsiteY24" fmla="*/ 330471 h 4581374"/>
              <a:gd name="connsiteX25" fmla="*/ 1057969 w 5847587"/>
              <a:gd name="connsiteY25" fmla="*/ 384786 h 4581374"/>
              <a:gd name="connsiteX26" fmla="*/ 1482784 w 5847587"/>
              <a:gd name="connsiteY26" fmla="*/ 543972 h 4581374"/>
              <a:gd name="connsiteX27" fmla="*/ 1803488 w 5847587"/>
              <a:gd name="connsiteY27" fmla="*/ 292341 h 4581374"/>
              <a:gd name="connsiteX28" fmla="*/ 2921993 w 5847587"/>
              <a:gd name="connsiteY28" fmla="*/ 0 h 4581374"/>
              <a:gd name="connsiteX0" fmla="*/ 2921993 w 5847587"/>
              <a:gd name="connsiteY0" fmla="*/ 0 h 4581374"/>
              <a:gd name="connsiteX1" fmla="*/ 4234637 w 5847587"/>
              <a:gd name="connsiteY1" fmla="*/ 424718 h 4581374"/>
              <a:gd name="connsiteX2" fmla="*/ 4358443 w 5847587"/>
              <a:gd name="connsiteY2" fmla="*/ 541367 h 4581374"/>
              <a:gd name="connsiteX3" fmla="*/ 4701343 w 5847587"/>
              <a:gd name="connsiteY3" fmla="*/ 415266 h 4581374"/>
              <a:gd name="connsiteX4" fmla="*/ 5276472 w 5847587"/>
              <a:gd name="connsiteY4" fmla="*/ 326733 h 4581374"/>
              <a:gd name="connsiteX5" fmla="*/ 5736711 w 5847587"/>
              <a:gd name="connsiteY5" fmla="*/ 493371 h 4581374"/>
              <a:gd name="connsiteX6" fmla="*/ 5847586 w 5847587"/>
              <a:gd name="connsiteY6" fmla="*/ 782077 h 4581374"/>
              <a:gd name="connsiteX7" fmla="*/ 5432321 w 5847587"/>
              <a:gd name="connsiteY7" fmla="*/ 1469662 h 4581374"/>
              <a:gd name="connsiteX8" fmla="*/ 4900343 w 5847587"/>
              <a:gd name="connsiteY8" fmla="*/ 1759221 h 4581374"/>
              <a:gd name="connsiteX9" fmla="*/ 4691434 w 5847587"/>
              <a:gd name="connsiteY9" fmla="*/ 1800222 h 4581374"/>
              <a:gd name="connsiteX10" fmla="*/ 4278715 w 5847587"/>
              <a:gd name="connsiteY10" fmla="*/ 1663674 h 4581374"/>
              <a:gd name="connsiteX11" fmla="*/ 3838176 w 5847587"/>
              <a:gd name="connsiteY11" fmla="*/ 3625504 h 4581374"/>
              <a:gd name="connsiteX12" fmla="*/ 3831304 w 5847587"/>
              <a:gd name="connsiteY12" fmla="*/ 4318196 h 4581374"/>
              <a:gd name="connsiteX13" fmla="*/ 3408162 w 5847587"/>
              <a:gd name="connsiteY13" fmla="*/ 4483062 h 4581374"/>
              <a:gd name="connsiteX14" fmla="*/ 2916363 w 5847587"/>
              <a:gd name="connsiteY14" fmla="*/ 4581374 h 4581374"/>
              <a:gd name="connsiteX15" fmla="*/ 2450320 w 5847587"/>
              <a:gd name="connsiteY15" fmla="*/ 4484095 h 4581374"/>
              <a:gd name="connsiteX16" fmla="*/ 2055847 w 5847587"/>
              <a:gd name="connsiteY16" fmla="*/ 4361627 h 4581374"/>
              <a:gd name="connsiteX17" fmla="*/ 2006623 w 5847587"/>
              <a:gd name="connsiteY17" fmla="*/ 3625639 h 4581374"/>
              <a:gd name="connsiteX18" fmla="*/ 1560064 w 5847587"/>
              <a:gd name="connsiteY18" fmla="*/ 1666880 h 4581374"/>
              <a:gd name="connsiteX19" fmla="*/ 1163914 w 5847587"/>
              <a:gd name="connsiteY19" fmla="*/ 1801560 h 4581374"/>
              <a:gd name="connsiteX20" fmla="*/ 582671 w 5847587"/>
              <a:gd name="connsiteY20" fmla="*/ 1574822 h 4581374"/>
              <a:gd name="connsiteX21" fmla="*/ 116888 w 5847587"/>
              <a:gd name="connsiteY21" fmla="*/ 1204866 h 4581374"/>
              <a:gd name="connsiteX22" fmla="*/ 684 w 5847587"/>
              <a:gd name="connsiteY22" fmla="*/ 766716 h 4581374"/>
              <a:gd name="connsiteX23" fmla="*/ 163571 w 5847587"/>
              <a:gd name="connsiteY23" fmla="*/ 443841 h 4581374"/>
              <a:gd name="connsiteX24" fmla="*/ 564564 w 5847587"/>
              <a:gd name="connsiteY24" fmla="*/ 330471 h 4581374"/>
              <a:gd name="connsiteX25" fmla="*/ 1057969 w 5847587"/>
              <a:gd name="connsiteY25" fmla="*/ 384786 h 4581374"/>
              <a:gd name="connsiteX26" fmla="*/ 1482784 w 5847587"/>
              <a:gd name="connsiteY26" fmla="*/ 543972 h 4581374"/>
              <a:gd name="connsiteX27" fmla="*/ 1803488 w 5847587"/>
              <a:gd name="connsiteY27" fmla="*/ 292341 h 4581374"/>
              <a:gd name="connsiteX28" fmla="*/ 2921993 w 5847587"/>
              <a:gd name="connsiteY28" fmla="*/ 0 h 4581374"/>
              <a:gd name="connsiteX0" fmla="*/ 2921993 w 5847587"/>
              <a:gd name="connsiteY0" fmla="*/ 0 h 4581374"/>
              <a:gd name="connsiteX1" fmla="*/ 4234637 w 5847587"/>
              <a:gd name="connsiteY1" fmla="*/ 424718 h 4581374"/>
              <a:gd name="connsiteX2" fmla="*/ 4358443 w 5847587"/>
              <a:gd name="connsiteY2" fmla="*/ 541367 h 4581374"/>
              <a:gd name="connsiteX3" fmla="*/ 4701343 w 5847587"/>
              <a:gd name="connsiteY3" fmla="*/ 415266 h 4581374"/>
              <a:gd name="connsiteX4" fmla="*/ 5276472 w 5847587"/>
              <a:gd name="connsiteY4" fmla="*/ 326733 h 4581374"/>
              <a:gd name="connsiteX5" fmla="*/ 5736711 w 5847587"/>
              <a:gd name="connsiteY5" fmla="*/ 493371 h 4581374"/>
              <a:gd name="connsiteX6" fmla="*/ 5847586 w 5847587"/>
              <a:gd name="connsiteY6" fmla="*/ 782077 h 4581374"/>
              <a:gd name="connsiteX7" fmla="*/ 5432321 w 5847587"/>
              <a:gd name="connsiteY7" fmla="*/ 1469662 h 4581374"/>
              <a:gd name="connsiteX8" fmla="*/ 4900343 w 5847587"/>
              <a:gd name="connsiteY8" fmla="*/ 1759221 h 4581374"/>
              <a:gd name="connsiteX9" fmla="*/ 4691434 w 5847587"/>
              <a:gd name="connsiteY9" fmla="*/ 1800222 h 4581374"/>
              <a:gd name="connsiteX10" fmla="*/ 4278715 w 5847587"/>
              <a:gd name="connsiteY10" fmla="*/ 1663674 h 4581374"/>
              <a:gd name="connsiteX11" fmla="*/ 3838176 w 5847587"/>
              <a:gd name="connsiteY11" fmla="*/ 3625504 h 4581374"/>
              <a:gd name="connsiteX12" fmla="*/ 3831304 w 5847587"/>
              <a:gd name="connsiteY12" fmla="*/ 4318196 h 4581374"/>
              <a:gd name="connsiteX13" fmla="*/ 3408162 w 5847587"/>
              <a:gd name="connsiteY13" fmla="*/ 4483062 h 4581374"/>
              <a:gd name="connsiteX14" fmla="*/ 2916363 w 5847587"/>
              <a:gd name="connsiteY14" fmla="*/ 4581374 h 4581374"/>
              <a:gd name="connsiteX15" fmla="*/ 2450320 w 5847587"/>
              <a:gd name="connsiteY15" fmla="*/ 4484095 h 4581374"/>
              <a:gd name="connsiteX16" fmla="*/ 2055847 w 5847587"/>
              <a:gd name="connsiteY16" fmla="*/ 4361627 h 4581374"/>
              <a:gd name="connsiteX17" fmla="*/ 2006623 w 5847587"/>
              <a:gd name="connsiteY17" fmla="*/ 3625639 h 4581374"/>
              <a:gd name="connsiteX18" fmla="*/ 1560064 w 5847587"/>
              <a:gd name="connsiteY18" fmla="*/ 1666880 h 4581374"/>
              <a:gd name="connsiteX19" fmla="*/ 1163914 w 5847587"/>
              <a:gd name="connsiteY19" fmla="*/ 1801560 h 4581374"/>
              <a:gd name="connsiteX20" fmla="*/ 582671 w 5847587"/>
              <a:gd name="connsiteY20" fmla="*/ 1574822 h 4581374"/>
              <a:gd name="connsiteX21" fmla="*/ 116888 w 5847587"/>
              <a:gd name="connsiteY21" fmla="*/ 1204866 h 4581374"/>
              <a:gd name="connsiteX22" fmla="*/ 684 w 5847587"/>
              <a:gd name="connsiteY22" fmla="*/ 766716 h 4581374"/>
              <a:gd name="connsiteX23" fmla="*/ 163571 w 5847587"/>
              <a:gd name="connsiteY23" fmla="*/ 443841 h 4581374"/>
              <a:gd name="connsiteX24" fmla="*/ 564564 w 5847587"/>
              <a:gd name="connsiteY24" fmla="*/ 330471 h 4581374"/>
              <a:gd name="connsiteX25" fmla="*/ 1057969 w 5847587"/>
              <a:gd name="connsiteY25" fmla="*/ 384786 h 4581374"/>
              <a:gd name="connsiteX26" fmla="*/ 1482784 w 5847587"/>
              <a:gd name="connsiteY26" fmla="*/ 543972 h 4581374"/>
              <a:gd name="connsiteX27" fmla="*/ 1803488 w 5847587"/>
              <a:gd name="connsiteY27" fmla="*/ 292341 h 4581374"/>
              <a:gd name="connsiteX28" fmla="*/ 2921993 w 5847587"/>
              <a:gd name="connsiteY28" fmla="*/ 0 h 4581374"/>
              <a:gd name="connsiteX0" fmla="*/ 2921993 w 5847587"/>
              <a:gd name="connsiteY0" fmla="*/ 0 h 4581374"/>
              <a:gd name="connsiteX1" fmla="*/ 4234637 w 5847587"/>
              <a:gd name="connsiteY1" fmla="*/ 424718 h 4581374"/>
              <a:gd name="connsiteX2" fmla="*/ 4358443 w 5847587"/>
              <a:gd name="connsiteY2" fmla="*/ 541367 h 4581374"/>
              <a:gd name="connsiteX3" fmla="*/ 4701343 w 5847587"/>
              <a:gd name="connsiteY3" fmla="*/ 415266 h 4581374"/>
              <a:gd name="connsiteX4" fmla="*/ 5276472 w 5847587"/>
              <a:gd name="connsiteY4" fmla="*/ 326733 h 4581374"/>
              <a:gd name="connsiteX5" fmla="*/ 5736711 w 5847587"/>
              <a:gd name="connsiteY5" fmla="*/ 493371 h 4581374"/>
              <a:gd name="connsiteX6" fmla="*/ 5847586 w 5847587"/>
              <a:gd name="connsiteY6" fmla="*/ 782077 h 4581374"/>
              <a:gd name="connsiteX7" fmla="*/ 5432321 w 5847587"/>
              <a:gd name="connsiteY7" fmla="*/ 1469662 h 4581374"/>
              <a:gd name="connsiteX8" fmla="*/ 4900343 w 5847587"/>
              <a:gd name="connsiteY8" fmla="*/ 1759221 h 4581374"/>
              <a:gd name="connsiteX9" fmla="*/ 4691434 w 5847587"/>
              <a:gd name="connsiteY9" fmla="*/ 1800222 h 4581374"/>
              <a:gd name="connsiteX10" fmla="*/ 4278715 w 5847587"/>
              <a:gd name="connsiteY10" fmla="*/ 1663674 h 4581374"/>
              <a:gd name="connsiteX11" fmla="*/ 3838176 w 5847587"/>
              <a:gd name="connsiteY11" fmla="*/ 3625504 h 4581374"/>
              <a:gd name="connsiteX12" fmla="*/ 3831304 w 5847587"/>
              <a:gd name="connsiteY12" fmla="*/ 4318196 h 4581374"/>
              <a:gd name="connsiteX13" fmla="*/ 3408162 w 5847587"/>
              <a:gd name="connsiteY13" fmla="*/ 4483062 h 4581374"/>
              <a:gd name="connsiteX14" fmla="*/ 2916363 w 5847587"/>
              <a:gd name="connsiteY14" fmla="*/ 4581374 h 4581374"/>
              <a:gd name="connsiteX15" fmla="*/ 2450320 w 5847587"/>
              <a:gd name="connsiteY15" fmla="*/ 4484095 h 4581374"/>
              <a:gd name="connsiteX16" fmla="*/ 2055847 w 5847587"/>
              <a:gd name="connsiteY16" fmla="*/ 4361627 h 4581374"/>
              <a:gd name="connsiteX17" fmla="*/ 2006623 w 5847587"/>
              <a:gd name="connsiteY17" fmla="*/ 3625639 h 4581374"/>
              <a:gd name="connsiteX18" fmla="*/ 1560064 w 5847587"/>
              <a:gd name="connsiteY18" fmla="*/ 1666880 h 4581374"/>
              <a:gd name="connsiteX19" fmla="*/ 1163914 w 5847587"/>
              <a:gd name="connsiteY19" fmla="*/ 1801560 h 4581374"/>
              <a:gd name="connsiteX20" fmla="*/ 582671 w 5847587"/>
              <a:gd name="connsiteY20" fmla="*/ 1574822 h 4581374"/>
              <a:gd name="connsiteX21" fmla="*/ 116888 w 5847587"/>
              <a:gd name="connsiteY21" fmla="*/ 1204866 h 4581374"/>
              <a:gd name="connsiteX22" fmla="*/ 684 w 5847587"/>
              <a:gd name="connsiteY22" fmla="*/ 766716 h 4581374"/>
              <a:gd name="connsiteX23" fmla="*/ 163571 w 5847587"/>
              <a:gd name="connsiteY23" fmla="*/ 443841 h 4581374"/>
              <a:gd name="connsiteX24" fmla="*/ 564564 w 5847587"/>
              <a:gd name="connsiteY24" fmla="*/ 330471 h 4581374"/>
              <a:gd name="connsiteX25" fmla="*/ 1057969 w 5847587"/>
              <a:gd name="connsiteY25" fmla="*/ 384786 h 4581374"/>
              <a:gd name="connsiteX26" fmla="*/ 1482784 w 5847587"/>
              <a:gd name="connsiteY26" fmla="*/ 543972 h 4581374"/>
              <a:gd name="connsiteX27" fmla="*/ 1803488 w 5847587"/>
              <a:gd name="connsiteY27" fmla="*/ 292341 h 4581374"/>
              <a:gd name="connsiteX28" fmla="*/ 2921993 w 5847587"/>
              <a:gd name="connsiteY28" fmla="*/ 0 h 4581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847587" h="4581374">
                <a:moveTo>
                  <a:pt x="2921993" y="0"/>
                </a:moveTo>
                <a:cubicBezTo>
                  <a:pt x="3465072" y="24765"/>
                  <a:pt x="3905108" y="159374"/>
                  <a:pt x="4234637" y="424718"/>
                </a:cubicBezTo>
                <a:lnTo>
                  <a:pt x="4358443" y="541367"/>
                </a:lnTo>
                <a:cubicBezTo>
                  <a:pt x="4491793" y="506953"/>
                  <a:pt x="4587043" y="457300"/>
                  <a:pt x="4701343" y="415266"/>
                </a:cubicBezTo>
                <a:cubicBezTo>
                  <a:pt x="4841618" y="376230"/>
                  <a:pt x="4997132" y="320049"/>
                  <a:pt x="5276472" y="326733"/>
                </a:cubicBezTo>
                <a:cubicBezTo>
                  <a:pt x="5456555" y="346084"/>
                  <a:pt x="5608063" y="363530"/>
                  <a:pt x="5736711" y="493371"/>
                </a:cubicBezTo>
                <a:cubicBezTo>
                  <a:pt x="5795259" y="577541"/>
                  <a:pt x="5836663" y="629327"/>
                  <a:pt x="5847586" y="782077"/>
                </a:cubicBezTo>
                <a:cubicBezTo>
                  <a:pt x="5848093" y="1124430"/>
                  <a:pt x="5666129" y="1317809"/>
                  <a:pt x="5432321" y="1469662"/>
                </a:cubicBezTo>
                <a:cubicBezTo>
                  <a:pt x="5233807" y="1585847"/>
                  <a:pt x="5023824" y="1704128"/>
                  <a:pt x="4900343" y="1759221"/>
                </a:cubicBezTo>
                <a:cubicBezTo>
                  <a:pt x="4816867" y="1781929"/>
                  <a:pt x="4778529" y="1795509"/>
                  <a:pt x="4691434" y="1800222"/>
                </a:cubicBezTo>
                <a:cubicBezTo>
                  <a:pt x="4515922" y="1793931"/>
                  <a:pt x="4388638" y="1735555"/>
                  <a:pt x="4278715" y="1663674"/>
                </a:cubicBezTo>
                <a:cubicBezTo>
                  <a:pt x="4268856" y="2166163"/>
                  <a:pt x="4108603" y="2767087"/>
                  <a:pt x="3838176" y="3625504"/>
                </a:cubicBezTo>
                <a:cubicBezTo>
                  <a:pt x="3876115" y="3871219"/>
                  <a:pt x="3957339" y="4070552"/>
                  <a:pt x="3831304" y="4318196"/>
                </a:cubicBezTo>
                <a:cubicBezTo>
                  <a:pt x="3698818" y="4458565"/>
                  <a:pt x="3529918" y="4491767"/>
                  <a:pt x="3408162" y="4483062"/>
                </a:cubicBezTo>
                <a:cubicBezTo>
                  <a:pt x="3177503" y="4589331"/>
                  <a:pt x="3058054" y="4571488"/>
                  <a:pt x="2916363" y="4581374"/>
                </a:cubicBezTo>
                <a:cubicBezTo>
                  <a:pt x="2593182" y="4575956"/>
                  <a:pt x="2514999" y="4508805"/>
                  <a:pt x="2450320" y="4484095"/>
                </a:cubicBezTo>
                <a:cubicBezTo>
                  <a:pt x="2280246" y="4486999"/>
                  <a:pt x="2154543" y="4453250"/>
                  <a:pt x="2055847" y="4361627"/>
                </a:cubicBezTo>
                <a:cubicBezTo>
                  <a:pt x="1867105" y="4175457"/>
                  <a:pt x="1971588" y="3860037"/>
                  <a:pt x="2006623" y="3625639"/>
                </a:cubicBezTo>
                <a:cubicBezTo>
                  <a:pt x="1855841" y="3086536"/>
                  <a:pt x="1602816" y="2393107"/>
                  <a:pt x="1560064" y="1666880"/>
                </a:cubicBezTo>
                <a:cubicBezTo>
                  <a:pt x="1468019" y="1736538"/>
                  <a:pt x="1305489" y="1806197"/>
                  <a:pt x="1163914" y="1801560"/>
                </a:cubicBezTo>
                <a:cubicBezTo>
                  <a:pt x="951116" y="1794561"/>
                  <a:pt x="822139" y="1694216"/>
                  <a:pt x="582671" y="1574822"/>
                </a:cubicBezTo>
                <a:cubicBezTo>
                  <a:pt x="431979" y="1480771"/>
                  <a:pt x="267543" y="1389398"/>
                  <a:pt x="116888" y="1204866"/>
                </a:cubicBezTo>
                <a:cubicBezTo>
                  <a:pt x="38623" y="1079389"/>
                  <a:pt x="-6144" y="961816"/>
                  <a:pt x="684" y="766716"/>
                </a:cubicBezTo>
                <a:cubicBezTo>
                  <a:pt x="1005" y="617181"/>
                  <a:pt x="75620" y="528606"/>
                  <a:pt x="163571" y="443841"/>
                </a:cubicBezTo>
                <a:cubicBezTo>
                  <a:pt x="259770" y="388906"/>
                  <a:pt x="331205" y="345401"/>
                  <a:pt x="564564" y="330471"/>
                </a:cubicBezTo>
                <a:cubicBezTo>
                  <a:pt x="723317" y="323811"/>
                  <a:pt x="868736" y="334296"/>
                  <a:pt x="1057969" y="384786"/>
                </a:cubicBezTo>
                <a:lnTo>
                  <a:pt x="1482784" y="543972"/>
                </a:lnTo>
                <a:cubicBezTo>
                  <a:pt x="1559205" y="464540"/>
                  <a:pt x="1658487" y="379393"/>
                  <a:pt x="1803488" y="292341"/>
                </a:cubicBezTo>
                <a:cubicBezTo>
                  <a:pt x="2091201" y="123488"/>
                  <a:pt x="2467718" y="19050"/>
                  <a:pt x="2921993" y="0"/>
                </a:cubicBezTo>
                <a:close/>
              </a:path>
            </a:pathLst>
          </a:custGeom>
          <a:ln>
            <a:noFill/>
          </a:ln>
        </p:spPr>
        <p:txBody>
          <a:bodyPr wrap="square" anchor="ctr">
            <a:noAutofit/>
          </a:bodyPr>
          <a:lstStyle>
            <a:lvl1pPr algn="ctr">
              <a:defRPr b="0"/>
            </a:lvl1pPr>
          </a:lstStyle>
          <a:p>
            <a:r>
              <a:rPr lang="en-GB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8856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Full Colour_Op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504B98C-6F29-4961-8A81-76DF52864F11}"/>
              </a:ext>
            </a:extLst>
          </p:cNvPr>
          <p:cNvSpPr/>
          <p:nvPr userDrawn="1"/>
        </p:nvSpPr>
        <p:spPr>
          <a:xfrm>
            <a:off x="132484" y="132300"/>
            <a:ext cx="8873836" cy="4878000"/>
          </a:xfrm>
          <a:prstGeom prst="rect">
            <a:avLst/>
          </a:prstGeom>
          <a:solidFill>
            <a:srgbClr val="B8D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itle Placeholder 2">
            <a:extLst>
              <a:ext uri="{FF2B5EF4-FFF2-40B4-BE49-F238E27FC236}">
                <a16:creationId xmlns:a16="http://schemas.microsoft.com/office/drawing/2014/main" id="{19D9DF2A-6965-49C8-9F75-3D2F00064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8000" y="1537687"/>
            <a:ext cx="5328000" cy="917513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>
            <a:noAutofit/>
          </a:bodyPr>
          <a:lstStyle>
            <a:lvl1pPr algn="ctr">
              <a:lnSpc>
                <a:spcPct val="100000"/>
              </a:lnSpc>
              <a:defRPr sz="3600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TITLE</a:t>
            </a:r>
            <a:endParaRPr lang="en-AU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A432073-8DB3-4120-9B4B-B7D5E0CF84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7707" y="2643188"/>
            <a:ext cx="5328588" cy="504626"/>
          </a:xfrm>
        </p:spPr>
        <p:txBody>
          <a:bodyPr>
            <a:noAutofit/>
          </a:bodyPr>
          <a:lstStyle>
            <a:lvl1pPr marL="0" algn="ctr">
              <a:defRPr sz="1800">
                <a:solidFill>
                  <a:schemeClr val="bg2"/>
                </a:solidFill>
              </a:defRPr>
            </a:lvl1pPr>
            <a:lvl2pPr marL="0" algn="ctr">
              <a:defRPr sz="1800">
                <a:solidFill>
                  <a:schemeClr val="bg2"/>
                </a:solidFill>
              </a:defRPr>
            </a:lvl2pPr>
            <a:lvl3pPr marL="0" indent="0" algn="ctr">
              <a:buNone/>
              <a:defRPr sz="1800">
                <a:solidFill>
                  <a:schemeClr val="bg2"/>
                </a:solidFill>
              </a:defRPr>
            </a:lvl3pPr>
            <a:lvl4pPr marL="0" indent="0" algn="ctr">
              <a:buNone/>
              <a:defRPr sz="1800">
                <a:solidFill>
                  <a:schemeClr val="bg2"/>
                </a:solidFill>
              </a:defRPr>
            </a:lvl4pPr>
            <a:lvl5pPr marL="0" indent="0" algn="ctr">
              <a:buNone/>
              <a:defRPr sz="1800">
                <a:solidFill>
                  <a:schemeClr val="bg2"/>
                </a:solidFill>
              </a:defRPr>
            </a:lvl5pPr>
            <a:lvl6pPr marL="0" indent="0" algn="ctr">
              <a:buNone/>
              <a:defRPr sz="1800">
                <a:solidFill>
                  <a:schemeClr val="bg2"/>
                </a:solidFill>
              </a:defRPr>
            </a:lvl6pPr>
            <a:lvl7pPr marL="0" indent="0" algn="ctr">
              <a:buNone/>
              <a:defRPr sz="1800">
                <a:solidFill>
                  <a:schemeClr val="bg2"/>
                </a:solidFill>
              </a:defRPr>
            </a:lvl7pPr>
            <a:lvl8pPr marL="0" indent="0" algn="ctr">
              <a:buNone/>
              <a:defRPr sz="1800">
                <a:solidFill>
                  <a:schemeClr val="bg2"/>
                </a:solidFill>
              </a:defRPr>
            </a:lvl8pPr>
            <a:lvl9pPr marL="0" indent="0" algn="ctr">
              <a:buNone/>
              <a:defRPr sz="1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  <a:p>
            <a:pPr lvl="8"/>
            <a:r>
              <a:rPr lang="en-US"/>
              <a:t>Second level</a:t>
            </a:r>
            <a:endParaRPr lang="en-AU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172FCC6-986D-4C82-93BE-17E6AB23AC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94253" y="4050212"/>
            <a:ext cx="868116" cy="763179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3EFEE89E-27AA-4465-BF69-3D864BB3EF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84" t="13307" r="16593" b="28683"/>
          <a:stretch/>
        </p:blipFill>
        <p:spPr>
          <a:xfrm>
            <a:off x="7579437" y="133200"/>
            <a:ext cx="1198863" cy="63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35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7B633-ADD0-C12B-CC15-7D304BD18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5FF16-5D04-A051-8696-4189896A5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D72E8-D53E-6F1D-2AE4-F1CACC29C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9D763-64E6-4CD2-A076-2421172920F4}" type="datetimeFigureOut">
              <a:rPr lang="en-AU" smtClean="0"/>
              <a:t>30/1/2026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21731-57B8-BF71-6FDA-1321D9F0B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CC562-BCA9-4343-9F6F-D90B755E0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D6369-F5E3-455B-AC8F-969B1C6BA5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62601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1B7E5-4750-65A8-1D36-7F4F61D78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B19930-6AD6-F0DF-A309-4EC9E15BA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C6741-507A-1ADF-F9A4-289648587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8A9-8799-4F31-AF44-8C8FF9A89211}" type="datetimeFigureOut">
              <a:rPr lang="en-AU" smtClean="0"/>
              <a:t>30/1/2026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1A7F4-8CCA-CEBB-83FC-B1D7BFDB1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AD935-21CA-34B8-64DB-C09566A11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1DE9D-6BEC-451A-9F71-814D999384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56631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29C12-BCAD-4063-9C82-DC1563823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40EED716-0B16-45DE-892D-388C8DED43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95" y="325127"/>
            <a:ext cx="8478000" cy="133264"/>
          </a:xfrm>
        </p:spPr>
        <p:txBody>
          <a:bodyPr wrap="square" anchor="b" anchorCtr="0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9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AU" noProof="0"/>
              <a:t>Click to add Section/Category Header</a:t>
            </a:r>
          </a:p>
        </p:txBody>
      </p:sp>
    </p:spTree>
    <p:extLst>
      <p:ext uri="{BB962C8B-B14F-4D97-AF65-F5344CB8AC3E}">
        <p14:creationId xmlns:p14="http://schemas.microsoft.com/office/powerpoint/2010/main" val="17077918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29C12-BCAD-4063-9C82-DC1563823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40EED716-0B16-45DE-892D-388C8DED43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95" y="325127"/>
            <a:ext cx="8478000" cy="133264"/>
          </a:xfrm>
        </p:spPr>
        <p:txBody>
          <a:bodyPr wrap="square" anchor="b" anchorCtr="0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9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AU" noProof="0"/>
              <a:t>Click to add Section/Category Header</a:t>
            </a:r>
          </a:p>
        </p:txBody>
      </p:sp>
    </p:spTree>
    <p:extLst>
      <p:ext uri="{BB962C8B-B14F-4D97-AF65-F5344CB8AC3E}">
        <p14:creationId xmlns:p14="http://schemas.microsoft.com/office/powerpoint/2010/main" val="9232740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650DD5-7D5D-550A-DADD-8C9ED02E0560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4411D8C-56A0-47D1-9C52-186E5BE66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87" y="1508761"/>
            <a:ext cx="8038981" cy="1611338"/>
          </a:xfrm>
        </p:spPr>
        <p:txBody>
          <a:bodyPr anchor="t"/>
          <a:lstStyle>
            <a:lvl1pPr>
              <a:lnSpc>
                <a:spcPct val="10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578201A-6C1A-6B1E-237E-92EE361CD4EC}"/>
              </a:ext>
            </a:extLst>
          </p:cNvPr>
          <p:cNvGrpSpPr/>
          <p:nvPr userDrawn="1"/>
        </p:nvGrpSpPr>
        <p:grpSpPr>
          <a:xfrm>
            <a:off x="308723" y="4463280"/>
            <a:ext cx="5883513" cy="481952"/>
            <a:chOff x="399689" y="5910449"/>
            <a:chExt cx="8340217" cy="68319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CE2C1A2-BFC9-9560-F721-0BE93AB2D8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6400" y="6071900"/>
              <a:ext cx="1736135" cy="41482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EC45615-F9B4-37C8-FBD2-C9CCCC40AD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5626" y="6000707"/>
              <a:ext cx="1704280" cy="45884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9DC3FA4-8130-A55A-EA9D-D8A1DFB878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5388" y="5911965"/>
              <a:ext cx="771585" cy="63632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87D3BFD-5187-BE9B-4820-64068DEDC11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689" y="5910449"/>
              <a:ext cx="1831932" cy="683194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7B537117-7BDC-9C6C-B621-61E9B6D100B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722" y="88717"/>
            <a:ext cx="2370551" cy="907060"/>
          </a:xfrm>
          <a:prstGeom prst="rect">
            <a:avLst/>
          </a:prstGeom>
        </p:spPr>
      </p:pic>
      <p:graphicFrame>
        <p:nvGraphicFramePr>
          <p:cNvPr id="3" name="Table 11">
            <a:extLst>
              <a:ext uri="{FF2B5EF4-FFF2-40B4-BE49-F238E27FC236}">
                <a16:creationId xmlns:a16="http://schemas.microsoft.com/office/drawing/2014/main" id="{B25F1F43-04AB-649F-F197-DBA654F8A7B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88477870"/>
              </p:ext>
            </p:extLst>
          </p:nvPr>
        </p:nvGraphicFramePr>
        <p:xfrm>
          <a:off x="0" y="0"/>
          <a:ext cx="184013" cy="51435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013">
                  <a:extLst>
                    <a:ext uri="{9D8B030D-6E8A-4147-A177-3AD203B41FA5}">
                      <a16:colId xmlns:a16="http://schemas.microsoft.com/office/drawing/2014/main" val="2000084896"/>
                    </a:ext>
                  </a:extLst>
                </a:gridCol>
              </a:tblGrid>
              <a:tr h="1335128">
                <a:tc>
                  <a:txBody>
                    <a:bodyPr/>
                    <a:lstStyle/>
                    <a:p>
                      <a:endParaRPr lang="en-AU" sz="7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657829"/>
                  </a:ext>
                </a:extLst>
              </a:tr>
              <a:tr h="1256975">
                <a:tc>
                  <a:txBody>
                    <a:bodyPr/>
                    <a:lstStyle/>
                    <a:p>
                      <a:endParaRPr lang="en-AU" sz="7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617654"/>
                  </a:ext>
                </a:extLst>
              </a:tr>
              <a:tr h="1256975">
                <a:tc>
                  <a:txBody>
                    <a:bodyPr/>
                    <a:lstStyle/>
                    <a:p>
                      <a:endParaRPr lang="en-AU" sz="7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750598"/>
                  </a:ext>
                </a:extLst>
              </a:tr>
              <a:tr h="1294424">
                <a:tc>
                  <a:txBody>
                    <a:bodyPr/>
                    <a:lstStyle/>
                    <a:p>
                      <a:endParaRPr lang="en-AU" sz="7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667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714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_Op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2">
            <a:extLst>
              <a:ext uri="{FF2B5EF4-FFF2-40B4-BE49-F238E27FC236}">
                <a16:creationId xmlns:a16="http://schemas.microsoft.com/office/drawing/2014/main" id="{0E255292-F8D7-40D6-BC93-08A80D553A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8000" y="2112994"/>
            <a:ext cx="5328000" cy="917513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lnSpc>
                <a:spcPct val="100000"/>
              </a:lnSpc>
              <a:defRPr sz="36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Divider Heading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7842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_Op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A0C527-380A-4B59-BEAA-91B0D5CD7160}"/>
              </a:ext>
            </a:extLst>
          </p:cNvPr>
          <p:cNvSpPr/>
          <p:nvPr userDrawn="1"/>
        </p:nvSpPr>
        <p:spPr>
          <a:xfrm>
            <a:off x="132484" y="132300"/>
            <a:ext cx="8873836" cy="4878000"/>
          </a:xfrm>
          <a:prstGeom prst="rect">
            <a:avLst/>
          </a:prstGeom>
          <a:solidFill>
            <a:srgbClr val="B8D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6D4BAF5-F73B-4645-8975-463744C9B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94253" y="4050212"/>
            <a:ext cx="868116" cy="763179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A2A26A42-1F3A-403E-BFA7-B1BD30A15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84" t="13307" r="16593" b="28683"/>
          <a:stretch/>
        </p:blipFill>
        <p:spPr>
          <a:xfrm>
            <a:off x="7579437" y="133200"/>
            <a:ext cx="1198863" cy="634808"/>
          </a:xfrm>
          <a:prstGeom prst="rect">
            <a:avLst/>
          </a:prstGeom>
        </p:spPr>
      </p:pic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000386DC-F7F9-4400-8465-8A76DBB42D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8000" y="2112994"/>
            <a:ext cx="5328000" cy="917513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lnSpc>
                <a:spcPct val="100000"/>
              </a:lnSpc>
              <a:defRPr sz="36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Divider Heading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1863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_Op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836B795-CE46-40C9-97DF-E74A4A15BE2B}"/>
              </a:ext>
            </a:extLst>
          </p:cNvPr>
          <p:cNvSpPr/>
          <p:nvPr userDrawn="1"/>
        </p:nvSpPr>
        <p:spPr>
          <a:xfrm>
            <a:off x="132484" y="132300"/>
            <a:ext cx="8873836" cy="487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F5456111-DEB5-4CFB-8755-813DB1DD85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1594" y="3951605"/>
            <a:ext cx="1106646" cy="963853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5BB4D686-2E02-44DD-BF1C-7E17C4594B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7289" y="133200"/>
            <a:ext cx="1205238" cy="634129"/>
          </a:xfrm>
          <a:prstGeom prst="rect">
            <a:avLst/>
          </a:prstGeom>
        </p:spPr>
      </p:pic>
      <p:sp>
        <p:nvSpPr>
          <p:cNvPr id="8" name="Title Placeholder 2">
            <a:extLst>
              <a:ext uri="{FF2B5EF4-FFF2-40B4-BE49-F238E27FC236}">
                <a16:creationId xmlns:a16="http://schemas.microsoft.com/office/drawing/2014/main" id="{9B68686B-D723-48BA-AFDA-3488667288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8000" y="2112994"/>
            <a:ext cx="5328000" cy="917513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lnSpc>
                <a:spcPct val="1000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Heading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4702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44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5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B99D624-1BF5-4006-B0DF-E561DB07E5EB}"/>
              </a:ext>
            </a:extLst>
          </p:cNvPr>
          <p:cNvSpPr/>
          <p:nvPr userDrawn="1"/>
        </p:nvSpPr>
        <p:spPr>
          <a:xfrm>
            <a:off x="132484" y="132300"/>
            <a:ext cx="8873836" cy="4878000"/>
          </a:xfrm>
          <a:prstGeom prst="rect">
            <a:avLst/>
          </a:prstGeom>
          <a:solidFill>
            <a:srgbClr val="EEE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0B4DF8B9-8E29-4D36-A13F-9655F79511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84" t="13307" r="16593" b="28683"/>
          <a:stretch/>
        </p:blipFill>
        <p:spPr>
          <a:xfrm>
            <a:off x="7579437" y="133200"/>
            <a:ext cx="1198863" cy="634808"/>
          </a:xfrm>
          <a:prstGeom prst="rect">
            <a:avLst/>
          </a:prstGeom>
        </p:spPr>
      </p:pic>
      <p:sp>
        <p:nvSpPr>
          <p:cNvPr id="26" name="Title Placeholder 25">
            <a:extLst>
              <a:ext uri="{FF2B5EF4-FFF2-40B4-BE49-F238E27FC236}">
                <a16:creationId xmlns:a16="http://schemas.microsoft.com/office/drawing/2014/main" id="{0ED7E582-6277-524A-875A-B688C54AB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65588"/>
            <a:ext cx="6840000" cy="52694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76A38B-6362-4F16-9D7E-FDF7B8DAD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544" y="1203598"/>
            <a:ext cx="6840000" cy="331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196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7" r:id="rId2"/>
    <p:sldLayoutId id="2147483895" r:id="rId3"/>
    <p:sldLayoutId id="2147483896" r:id="rId4"/>
    <p:sldLayoutId id="2147483891" r:id="rId5"/>
    <p:sldLayoutId id="2147483906" r:id="rId6"/>
    <p:sldLayoutId id="2147483859" r:id="rId7"/>
    <p:sldLayoutId id="2147483902" r:id="rId8"/>
    <p:sldLayoutId id="2147483858" r:id="rId9"/>
    <p:sldLayoutId id="2147483898" r:id="rId10"/>
    <p:sldLayoutId id="2147483899" r:id="rId11"/>
    <p:sldLayoutId id="2147483901" r:id="rId12"/>
    <p:sldLayoutId id="2147483886" r:id="rId13"/>
    <p:sldLayoutId id="2147483887" r:id="rId14"/>
    <p:sldLayoutId id="2147483888" r:id="rId15"/>
    <p:sldLayoutId id="2147483853" r:id="rId16"/>
    <p:sldLayoutId id="2147483854" r:id="rId17"/>
    <p:sldLayoutId id="2147483855" r:id="rId18"/>
    <p:sldLayoutId id="2147483866" r:id="rId19"/>
    <p:sldLayoutId id="2147483883" r:id="rId20"/>
    <p:sldLayoutId id="2147483864" r:id="rId21"/>
    <p:sldLayoutId id="2147483865" r:id="rId22"/>
    <p:sldLayoutId id="2147483884" r:id="rId23"/>
    <p:sldLayoutId id="2147483863" r:id="rId24"/>
    <p:sldLayoutId id="2147483873" r:id="rId25"/>
    <p:sldLayoutId id="2147483872" r:id="rId26"/>
    <p:sldLayoutId id="2147483880" r:id="rId27"/>
    <p:sldLayoutId id="2147483905" r:id="rId28"/>
    <p:sldLayoutId id="2147483885" r:id="rId29"/>
    <p:sldLayoutId id="2147483867" r:id="rId30"/>
    <p:sldLayoutId id="2147483907" r:id="rId31"/>
    <p:sldLayoutId id="2147483903" r:id="rId32"/>
    <p:sldLayoutId id="2147484162" r:id="rId33"/>
    <p:sldLayoutId id="2147484164" r:id="rId34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400"/>
        </a:spcAft>
        <a:buClrTx/>
        <a:buSzPts val="1400"/>
        <a:buFontTx/>
        <a:buNone/>
        <a:tabLst/>
        <a:defRPr sz="1600" b="1" kern="600" baseline="0">
          <a:solidFill>
            <a:schemeClr val="tx2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1"/>
        </a:buClr>
        <a:buFontTx/>
        <a:buNone/>
        <a:defRPr sz="1600" kern="600" baseline="0">
          <a:solidFill>
            <a:schemeClr val="tx2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600" baseline="0">
          <a:solidFill>
            <a:schemeClr val="tx2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Tx/>
        <a:buSzPct val="100000"/>
        <a:buFont typeface="Arial" panose="020B0604020202020204" pitchFamily="34" charset="0"/>
        <a:buChar char="•"/>
        <a:defRPr sz="1600" kern="600" baseline="0">
          <a:solidFill>
            <a:schemeClr val="tx2"/>
          </a:solidFill>
          <a:latin typeface="+mn-lt"/>
          <a:ea typeface="+mn-ea"/>
          <a:cs typeface="+mn-cs"/>
        </a:defRPr>
      </a:lvl4pPr>
      <a:lvl5pPr marL="540000" marR="0" indent="-1800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40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720000" indent="-180000" algn="l" defTabSz="914400" rtl="0" eaLnBrk="1" latinLnBrk="0" hangingPunct="1"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900000" indent="-180000" algn="l" defTabSz="914400" rtl="0" eaLnBrk="1" latinLnBrk="0" hangingPunct="1"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1080000" indent="-180000" algn="l" defTabSz="914400" rtl="0" eaLnBrk="1" latinLnBrk="0" hangingPunct="1"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1260000" indent="-180000" algn="l" defTabSz="914400" rtl="0" eaLnBrk="1" latinLnBrk="0" hangingPunct="1"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6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B99D624-1BF5-4006-B0DF-E561DB07E5EB}"/>
              </a:ext>
            </a:extLst>
          </p:cNvPr>
          <p:cNvSpPr/>
          <p:nvPr userDrawn="1"/>
        </p:nvSpPr>
        <p:spPr>
          <a:xfrm>
            <a:off x="132484" y="132300"/>
            <a:ext cx="8873836" cy="4878000"/>
          </a:xfrm>
          <a:prstGeom prst="rect">
            <a:avLst/>
          </a:prstGeom>
          <a:solidFill>
            <a:srgbClr val="EEE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57F373-E7E1-4771-935F-503FA9C0A87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2282" y="4050212"/>
            <a:ext cx="876197" cy="7632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0B4DF8B9-8E29-4D36-A13F-9655F79511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84" t="13307" r="16593" b="28683"/>
          <a:stretch/>
        </p:blipFill>
        <p:spPr>
          <a:xfrm>
            <a:off x="7579437" y="133200"/>
            <a:ext cx="1198863" cy="634808"/>
          </a:xfrm>
          <a:prstGeom prst="rect">
            <a:avLst/>
          </a:prstGeom>
        </p:spPr>
      </p:pic>
      <p:sp>
        <p:nvSpPr>
          <p:cNvPr id="26" name="Title Placeholder 25">
            <a:extLst>
              <a:ext uri="{FF2B5EF4-FFF2-40B4-BE49-F238E27FC236}">
                <a16:creationId xmlns:a16="http://schemas.microsoft.com/office/drawing/2014/main" id="{0ED7E582-6277-524A-875A-B688C54AB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65588"/>
            <a:ext cx="6840000" cy="52694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76A38B-6362-4F16-9D7E-FDF7B8DAD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544" y="1203598"/>
            <a:ext cx="6840000" cy="331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196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7" r:id="rId2"/>
    <p:sldLayoutId id="2147484170" r:id="rId3"/>
    <p:sldLayoutId id="2147484171" r:id="rId4"/>
    <p:sldLayoutId id="2147484172" r:id="rId5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400"/>
        </a:spcAft>
        <a:buClrTx/>
        <a:buSzPts val="1400"/>
        <a:buFontTx/>
        <a:buNone/>
        <a:tabLst/>
        <a:defRPr sz="1600" b="1" kern="600" baseline="0">
          <a:solidFill>
            <a:schemeClr val="tx2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1"/>
        </a:buClr>
        <a:buFontTx/>
        <a:buNone/>
        <a:defRPr sz="1600" kern="600" baseline="0">
          <a:solidFill>
            <a:schemeClr val="tx2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600" baseline="0">
          <a:solidFill>
            <a:schemeClr val="tx2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Tx/>
        <a:buSzPct val="100000"/>
        <a:buFont typeface="Arial" panose="020B0604020202020204" pitchFamily="34" charset="0"/>
        <a:buChar char="•"/>
        <a:defRPr sz="1600" kern="600" baseline="0">
          <a:solidFill>
            <a:schemeClr val="tx2"/>
          </a:solidFill>
          <a:latin typeface="+mn-lt"/>
          <a:ea typeface="+mn-ea"/>
          <a:cs typeface="+mn-cs"/>
        </a:defRPr>
      </a:lvl4pPr>
      <a:lvl5pPr marL="540000" marR="0" indent="-1800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40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720000" indent="-180000" algn="l" defTabSz="914400" rtl="0" eaLnBrk="1" latinLnBrk="0" hangingPunct="1"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900000" indent="-180000" algn="l" defTabSz="914400" rtl="0" eaLnBrk="1" latinLnBrk="0" hangingPunct="1"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1080000" indent="-180000" algn="l" defTabSz="914400" rtl="0" eaLnBrk="1" latinLnBrk="0" hangingPunct="1"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1260000" indent="-180000" algn="l" defTabSz="914400" rtl="0" eaLnBrk="1" latinLnBrk="0" hangingPunct="1"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6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2060BA-8080-CD4F-8227-A8359D66C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91" y="226550"/>
            <a:ext cx="8559403" cy="6720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06368-6509-ED41-9313-6167AEEB9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5991" y="1499195"/>
            <a:ext cx="8559403" cy="32635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E8D1E-73A3-4F4D-A195-59B990DAFE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5991" y="4767493"/>
            <a:ext cx="3222332" cy="17700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75">
                <a:solidFill>
                  <a:schemeClr val="accent1"/>
                </a:solidFill>
              </a:defRPr>
            </a:lvl1pPr>
          </a:lstStyle>
          <a:p>
            <a:r>
              <a:rPr lang="en-US">
                <a:solidFill>
                  <a:schemeClr val="accent2"/>
                </a:solidFill>
              </a:rPr>
              <a:t>Japan Sprint </a:t>
            </a:r>
            <a:r>
              <a:rPr lang="en-US"/>
              <a:t>Leader Briefing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AFD85-548F-0C4C-84A9-FBDD48EF8F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7574" y="4767493"/>
            <a:ext cx="687820" cy="17700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8DBFC9DF-6AAE-8E4A-830F-0473E5899C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7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4" r:id="rId2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6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800" b="0" i="0" kern="1200">
          <a:solidFill>
            <a:schemeClr val="accent3"/>
          </a:solidFill>
          <a:latin typeface="Verdana" panose="020B060403050404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33400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193" userDrawn="1">
          <p15:clr>
            <a:srgbClr val="F26B43"/>
          </p15:clr>
        </p15:guide>
        <p15:guide id="4" pos="5585" userDrawn="1">
          <p15:clr>
            <a:srgbClr val="F26B43"/>
          </p15:clr>
        </p15:guide>
        <p15:guide id="5" orient="horz" pos="174" userDrawn="1">
          <p15:clr>
            <a:srgbClr val="F26B43"/>
          </p15:clr>
        </p15:guide>
        <p15:guide id="6" orient="horz" pos="962" userDrawn="1">
          <p15:clr>
            <a:srgbClr val="F26B43"/>
          </p15:clr>
        </p15:guide>
        <p15:guide id="7" orient="horz" pos="3100" userDrawn="1">
          <p15:clr>
            <a:srgbClr val="F26B43"/>
          </p15:clr>
        </p15:guide>
        <p15:guide id="8" orient="horz" pos="1722" userDrawn="1">
          <p15:clr>
            <a:srgbClr val="F26B43"/>
          </p15:clr>
        </p15:guide>
        <p15:guide id="9" pos="3067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3686" y="428704"/>
            <a:ext cx="8141973" cy="130659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/>
              <a:t>Click to edit Master title style</a:t>
            </a:r>
            <a:endParaRPr lang="en-AU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686" y="1923072"/>
            <a:ext cx="8141973" cy="2697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98DFBE-9F7E-4240-9A30-47EF2C76B9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"/>
          <a:stretch/>
        </p:blipFill>
        <p:spPr>
          <a:xfrm>
            <a:off x="0" y="3"/>
            <a:ext cx="1829" cy="5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11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</p:sldLayoutIdLst>
  <p:hf hdr="0" ftr="0" dt="0"/>
  <p:txStyles>
    <p:titleStyle>
      <a:lvl1pPr algn="l" defTabSz="913939" rtl="0" eaLnBrk="1" latinLnBrk="0" hangingPunct="1">
        <a:lnSpc>
          <a:spcPts val="3489"/>
        </a:lnSpc>
        <a:spcBef>
          <a:spcPct val="0"/>
        </a:spcBef>
        <a:buNone/>
        <a:defRPr sz="2738" b="1" kern="1200">
          <a:solidFill>
            <a:schemeClr val="tx2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913939" rtl="0" eaLnBrk="1" latinLnBrk="0" hangingPunct="1">
        <a:lnSpc>
          <a:spcPts val="2313"/>
        </a:lnSpc>
        <a:spcBef>
          <a:spcPts val="0"/>
        </a:spcBef>
        <a:spcAft>
          <a:spcPts val="0"/>
        </a:spcAft>
        <a:buFont typeface="Arial" pitchFamily="34" charset="0"/>
        <a:buNone/>
        <a:defRPr sz="1575" b="1" kern="1200" baseline="0">
          <a:solidFill>
            <a:schemeClr val="tx2"/>
          </a:solidFill>
          <a:latin typeface="+mn-lt"/>
          <a:ea typeface="+mn-ea"/>
          <a:cs typeface="Arial" pitchFamily="34" charset="0"/>
        </a:defRPr>
      </a:lvl1pPr>
      <a:lvl2pPr marL="0" indent="0" algn="l" defTabSz="913939" rtl="0" eaLnBrk="1" latinLnBrk="0" hangingPunct="1">
        <a:lnSpc>
          <a:spcPts val="2579"/>
        </a:lnSpc>
        <a:spcBef>
          <a:spcPts val="107"/>
        </a:spcBef>
        <a:spcAft>
          <a:spcPts val="0"/>
        </a:spcAft>
        <a:buClr>
          <a:schemeClr val="accent1"/>
        </a:buClr>
        <a:buSzPct val="100000"/>
        <a:buFont typeface="Arial" panose="020B0604020202020204" pitchFamily="34" charset="0"/>
        <a:buNone/>
        <a:defRPr sz="1575" kern="1200">
          <a:solidFill>
            <a:schemeClr val="tx2"/>
          </a:solidFill>
          <a:latin typeface="+mn-lt"/>
          <a:ea typeface="+mn-ea"/>
          <a:cs typeface="Arial" pitchFamily="34" charset="0"/>
        </a:defRPr>
      </a:lvl2pPr>
      <a:lvl3pPr marL="177483" indent="-177483" algn="l" defTabSz="913939" rtl="0" eaLnBrk="1" latinLnBrk="0" hangingPunct="1">
        <a:lnSpc>
          <a:spcPts val="2579"/>
        </a:lnSpc>
        <a:spcBef>
          <a:spcPts val="107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sz="1575" kern="1200">
          <a:solidFill>
            <a:schemeClr val="tx2"/>
          </a:solidFill>
          <a:latin typeface="+mn-lt"/>
          <a:ea typeface="+mn-ea"/>
          <a:cs typeface="Arial" pitchFamily="34" charset="0"/>
        </a:defRPr>
      </a:lvl3pPr>
      <a:lvl4pPr marL="354966" indent="-177483" algn="l" defTabSz="913939" rtl="0" eaLnBrk="1" latinLnBrk="0" hangingPunct="1">
        <a:lnSpc>
          <a:spcPts val="2579"/>
        </a:lnSpc>
        <a:spcBef>
          <a:spcPts val="107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sz="1575" kern="1200">
          <a:solidFill>
            <a:schemeClr val="tx2"/>
          </a:solidFill>
          <a:latin typeface="+mn-lt"/>
          <a:ea typeface="+mn-ea"/>
          <a:cs typeface="Arial" pitchFamily="34" charset="0"/>
        </a:defRPr>
      </a:lvl4pPr>
      <a:lvl5pPr marL="532449" indent="-177483" algn="l" defTabSz="913939" rtl="0" eaLnBrk="1" latinLnBrk="0" hangingPunct="1">
        <a:lnSpc>
          <a:spcPts val="2579"/>
        </a:lnSpc>
        <a:spcBef>
          <a:spcPts val="107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sz="1575" kern="1200" baseline="0">
          <a:solidFill>
            <a:schemeClr val="tx2"/>
          </a:solidFill>
          <a:latin typeface="+mn-lt"/>
          <a:ea typeface="+mn-ea"/>
          <a:cs typeface="Arial" pitchFamily="34" charset="0"/>
        </a:defRPr>
      </a:lvl5pPr>
      <a:lvl6pPr marL="709932" indent="-177483" algn="l" defTabSz="913939" rtl="0" eaLnBrk="1" latinLnBrk="0" hangingPunct="1">
        <a:lnSpc>
          <a:spcPts val="2579"/>
        </a:lnSpc>
        <a:spcBef>
          <a:spcPts val="107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sz="1575" kern="1200">
          <a:solidFill>
            <a:schemeClr val="tx2"/>
          </a:solidFill>
          <a:latin typeface="+mn-lt"/>
          <a:ea typeface="+mn-ea"/>
          <a:cs typeface="Arial" pitchFamily="34" charset="0"/>
        </a:defRPr>
      </a:lvl6pPr>
      <a:lvl7pPr marL="887415" indent="-177483" algn="l" defTabSz="913939" rtl="0" eaLnBrk="1" latinLnBrk="0" hangingPunct="1">
        <a:lnSpc>
          <a:spcPts val="2579"/>
        </a:lnSpc>
        <a:spcBef>
          <a:spcPts val="107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sz="1575" kern="1200">
          <a:solidFill>
            <a:schemeClr val="tx2"/>
          </a:solidFill>
          <a:latin typeface="+mn-lt"/>
          <a:ea typeface="+mn-ea"/>
          <a:cs typeface="Arial" pitchFamily="34" charset="0"/>
        </a:defRPr>
      </a:lvl7pPr>
      <a:lvl8pPr marL="1064897" indent="-177483" algn="l" defTabSz="913939" rtl="0" eaLnBrk="1" latinLnBrk="0" hangingPunct="1">
        <a:lnSpc>
          <a:spcPts val="2579"/>
        </a:lnSpc>
        <a:spcBef>
          <a:spcPts val="107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sz="1575" kern="1200">
          <a:solidFill>
            <a:schemeClr val="tx2"/>
          </a:solidFill>
          <a:latin typeface="+mn-lt"/>
          <a:ea typeface="+mn-ea"/>
          <a:cs typeface="Arial" pitchFamily="34" charset="0"/>
        </a:defRPr>
      </a:lvl8pPr>
      <a:lvl9pPr marL="1242380" indent="-177483" algn="l" defTabSz="913939" rtl="0" eaLnBrk="1" latinLnBrk="0" hangingPunct="1">
        <a:lnSpc>
          <a:spcPts val="2579"/>
        </a:lnSpc>
        <a:spcBef>
          <a:spcPts val="107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sz="1575" kern="1200">
          <a:solidFill>
            <a:schemeClr val="tx2"/>
          </a:solidFill>
          <a:latin typeface="+mn-lt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393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0" algn="l" defTabSz="91393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9" algn="l" defTabSz="91393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9" algn="l" defTabSz="91393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78" algn="l" defTabSz="91393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47" algn="l" defTabSz="91393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16" algn="l" defTabSz="91393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86" algn="l" defTabSz="91393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56" algn="l" defTabSz="91393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493" y="428704"/>
            <a:ext cx="8047436" cy="5635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/>
              <a:t>Click to edit Master title style</a:t>
            </a:r>
            <a:endParaRPr lang="en-AU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493" y="1201341"/>
            <a:ext cx="8047436" cy="34188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98DFBE-9F7E-4240-9A30-47EF2C76B9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"/>
          <a:stretch/>
        </p:blipFill>
        <p:spPr>
          <a:xfrm>
            <a:off x="0" y="3"/>
            <a:ext cx="1829" cy="51175"/>
          </a:xfrm>
          <a:prstGeom prst="rect">
            <a:avLst/>
          </a:prstGeom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145E0A32-569B-4926-8BB9-2274E7A7A9AB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0" y="0"/>
          <a:ext cx="184013" cy="51435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013">
                  <a:extLst>
                    <a:ext uri="{9D8B030D-6E8A-4147-A177-3AD203B41FA5}">
                      <a16:colId xmlns:a16="http://schemas.microsoft.com/office/drawing/2014/main" val="2000084896"/>
                    </a:ext>
                  </a:extLst>
                </a:gridCol>
              </a:tblGrid>
              <a:tr h="1335128">
                <a:tc>
                  <a:txBody>
                    <a:bodyPr/>
                    <a:lstStyle/>
                    <a:p>
                      <a:endParaRPr lang="en-AU" sz="7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657829"/>
                  </a:ext>
                </a:extLst>
              </a:tr>
              <a:tr h="1256975">
                <a:tc>
                  <a:txBody>
                    <a:bodyPr/>
                    <a:lstStyle/>
                    <a:p>
                      <a:endParaRPr lang="en-AU" sz="7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617654"/>
                  </a:ext>
                </a:extLst>
              </a:tr>
              <a:tr h="1256975">
                <a:tc>
                  <a:txBody>
                    <a:bodyPr/>
                    <a:lstStyle/>
                    <a:p>
                      <a:endParaRPr lang="en-AU" sz="7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750598"/>
                  </a:ext>
                </a:extLst>
              </a:tr>
              <a:tr h="1294424">
                <a:tc>
                  <a:txBody>
                    <a:bodyPr/>
                    <a:lstStyle/>
                    <a:p>
                      <a:endParaRPr lang="en-AU" sz="7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667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646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</p:sldLayoutIdLst>
  <p:hf hdr="0" ftr="0" dt="0"/>
  <p:txStyles>
    <p:titleStyle>
      <a:lvl1pPr algn="l" defTabSz="913939" rtl="0" eaLnBrk="1" latinLnBrk="0" hangingPunct="1">
        <a:lnSpc>
          <a:spcPts val="3489"/>
        </a:lnSpc>
        <a:spcBef>
          <a:spcPct val="0"/>
        </a:spcBef>
        <a:buNone/>
        <a:defRPr sz="2738" b="1" kern="1200">
          <a:solidFill>
            <a:schemeClr val="tx2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913939" rtl="0" eaLnBrk="1" latinLnBrk="0" hangingPunct="1">
        <a:lnSpc>
          <a:spcPts val="2313"/>
        </a:lnSpc>
        <a:spcBef>
          <a:spcPts val="0"/>
        </a:spcBef>
        <a:spcAft>
          <a:spcPts val="0"/>
        </a:spcAft>
        <a:buFont typeface="Arial" pitchFamily="34" charset="0"/>
        <a:buNone/>
        <a:defRPr sz="1575" b="1" kern="1200" baseline="0">
          <a:solidFill>
            <a:schemeClr val="tx2"/>
          </a:solidFill>
          <a:latin typeface="+mn-lt"/>
          <a:ea typeface="+mn-ea"/>
          <a:cs typeface="Arial" pitchFamily="34" charset="0"/>
        </a:defRPr>
      </a:lvl1pPr>
      <a:lvl2pPr marL="0" indent="0" algn="l" defTabSz="913939" rtl="0" eaLnBrk="1" latinLnBrk="0" hangingPunct="1">
        <a:lnSpc>
          <a:spcPts val="2579"/>
        </a:lnSpc>
        <a:spcBef>
          <a:spcPts val="107"/>
        </a:spcBef>
        <a:spcAft>
          <a:spcPts val="0"/>
        </a:spcAft>
        <a:buClr>
          <a:schemeClr val="accent1"/>
        </a:buClr>
        <a:buSzPct val="100000"/>
        <a:buFont typeface="Arial" panose="020B0604020202020204" pitchFamily="34" charset="0"/>
        <a:buNone/>
        <a:defRPr sz="1575" kern="1200">
          <a:solidFill>
            <a:schemeClr val="tx2"/>
          </a:solidFill>
          <a:latin typeface="+mn-lt"/>
          <a:ea typeface="+mn-ea"/>
          <a:cs typeface="Arial" pitchFamily="34" charset="0"/>
        </a:defRPr>
      </a:lvl2pPr>
      <a:lvl3pPr marL="177483" indent="-177483" algn="l" defTabSz="913939" rtl="0" eaLnBrk="1" latinLnBrk="0" hangingPunct="1">
        <a:lnSpc>
          <a:spcPts val="2579"/>
        </a:lnSpc>
        <a:spcBef>
          <a:spcPts val="107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sz="1575" kern="1200">
          <a:solidFill>
            <a:schemeClr val="tx2"/>
          </a:solidFill>
          <a:latin typeface="+mn-lt"/>
          <a:ea typeface="+mn-ea"/>
          <a:cs typeface="Arial" pitchFamily="34" charset="0"/>
        </a:defRPr>
      </a:lvl3pPr>
      <a:lvl4pPr marL="354966" indent="-177483" algn="l" defTabSz="913939" rtl="0" eaLnBrk="1" latinLnBrk="0" hangingPunct="1">
        <a:lnSpc>
          <a:spcPts val="2579"/>
        </a:lnSpc>
        <a:spcBef>
          <a:spcPts val="107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sz="1575" kern="1200">
          <a:solidFill>
            <a:schemeClr val="tx2"/>
          </a:solidFill>
          <a:latin typeface="+mn-lt"/>
          <a:ea typeface="+mn-ea"/>
          <a:cs typeface="Arial" pitchFamily="34" charset="0"/>
        </a:defRPr>
      </a:lvl4pPr>
      <a:lvl5pPr marL="532449" indent="-177483" algn="l" defTabSz="913939" rtl="0" eaLnBrk="1" latinLnBrk="0" hangingPunct="1">
        <a:lnSpc>
          <a:spcPts val="2579"/>
        </a:lnSpc>
        <a:spcBef>
          <a:spcPts val="107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sz="1575" kern="1200" baseline="0">
          <a:solidFill>
            <a:schemeClr val="tx2"/>
          </a:solidFill>
          <a:latin typeface="+mn-lt"/>
          <a:ea typeface="+mn-ea"/>
          <a:cs typeface="Arial" pitchFamily="34" charset="0"/>
        </a:defRPr>
      </a:lvl5pPr>
      <a:lvl6pPr marL="709932" indent="-177483" algn="l" defTabSz="913939" rtl="0" eaLnBrk="1" latinLnBrk="0" hangingPunct="1">
        <a:lnSpc>
          <a:spcPts val="2579"/>
        </a:lnSpc>
        <a:spcBef>
          <a:spcPts val="107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sz="1575" kern="1200">
          <a:solidFill>
            <a:schemeClr val="tx2"/>
          </a:solidFill>
          <a:latin typeface="+mn-lt"/>
          <a:ea typeface="+mn-ea"/>
          <a:cs typeface="Arial" pitchFamily="34" charset="0"/>
        </a:defRPr>
      </a:lvl6pPr>
      <a:lvl7pPr marL="887415" indent="-177483" algn="l" defTabSz="913939" rtl="0" eaLnBrk="1" latinLnBrk="0" hangingPunct="1">
        <a:lnSpc>
          <a:spcPts val="2579"/>
        </a:lnSpc>
        <a:spcBef>
          <a:spcPts val="107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sz="1575" kern="1200">
          <a:solidFill>
            <a:schemeClr val="tx2"/>
          </a:solidFill>
          <a:latin typeface="+mn-lt"/>
          <a:ea typeface="+mn-ea"/>
          <a:cs typeface="Arial" pitchFamily="34" charset="0"/>
        </a:defRPr>
      </a:lvl7pPr>
      <a:lvl8pPr marL="1064897" indent="-177483" algn="l" defTabSz="913939" rtl="0" eaLnBrk="1" latinLnBrk="0" hangingPunct="1">
        <a:lnSpc>
          <a:spcPts val="2579"/>
        </a:lnSpc>
        <a:spcBef>
          <a:spcPts val="107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sz="1575" kern="1200">
          <a:solidFill>
            <a:schemeClr val="tx2"/>
          </a:solidFill>
          <a:latin typeface="+mn-lt"/>
          <a:ea typeface="+mn-ea"/>
          <a:cs typeface="Arial" pitchFamily="34" charset="0"/>
        </a:defRPr>
      </a:lvl8pPr>
      <a:lvl9pPr marL="1242380" indent="-177483" algn="l" defTabSz="913939" rtl="0" eaLnBrk="1" latinLnBrk="0" hangingPunct="1">
        <a:lnSpc>
          <a:spcPts val="2579"/>
        </a:lnSpc>
        <a:spcBef>
          <a:spcPts val="107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sz="1575" kern="1200">
          <a:solidFill>
            <a:schemeClr val="tx2"/>
          </a:solidFill>
          <a:latin typeface="+mn-lt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393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0" algn="l" defTabSz="91393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9" algn="l" defTabSz="91393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9" algn="l" defTabSz="91393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78" algn="l" defTabSz="91393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47" algn="l" defTabSz="91393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16" algn="l" defTabSz="91393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86" algn="l" defTabSz="91393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56" algn="l" defTabSz="91393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493" y="428704"/>
            <a:ext cx="8047436" cy="5635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/>
              <a:t>Click to edit Master title style</a:t>
            </a:r>
            <a:endParaRPr lang="en-AU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493" y="1201341"/>
            <a:ext cx="8047436" cy="34188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98DFBE-9F7E-4240-9A30-47EF2C76B9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"/>
          <a:stretch/>
        </p:blipFill>
        <p:spPr>
          <a:xfrm>
            <a:off x="0" y="3"/>
            <a:ext cx="1829" cy="51175"/>
          </a:xfrm>
          <a:prstGeom prst="rect">
            <a:avLst/>
          </a:prstGeom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145E0A32-569B-4926-8BB9-2274E7A7A9A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60928622"/>
              </p:ext>
            </p:extLst>
          </p:nvPr>
        </p:nvGraphicFramePr>
        <p:xfrm>
          <a:off x="0" y="0"/>
          <a:ext cx="184013" cy="51435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013">
                  <a:extLst>
                    <a:ext uri="{9D8B030D-6E8A-4147-A177-3AD203B41FA5}">
                      <a16:colId xmlns:a16="http://schemas.microsoft.com/office/drawing/2014/main" val="2000084896"/>
                    </a:ext>
                  </a:extLst>
                </a:gridCol>
              </a:tblGrid>
              <a:tr h="1335128">
                <a:tc>
                  <a:txBody>
                    <a:bodyPr/>
                    <a:lstStyle/>
                    <a:p>
                      <a:endParaRPr lang="en-AU" sz="7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657829"/>
                  </a:ext>
                </a:extLst>
              </a:tr>
              <a:tr h="1256975">
                <a:tc>
                  <a:txBody>
                    <a:bodyPr/>
                    <a:lstStyle/>
                    <a:p>
                      <a:endParaRPr lang="en-AU" sz="7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617654"/>
                  </a:ext>
                </a:extLst>
              </a:tr>
              <a:tr h="1256975">
                <a:tc>
                  <a:txBody>
                    <a:bodyPr/>
                    <a:lstStyle/>
                    <a:p>
                      <a:endParaRPr lang="en-AU" sz="7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750598"/>
                  </a:ext>
                </a:extLst>
              </a:tr>
              <a:tr h="1294424">
                <a:tc>
                  <a:txBody>
                    <a:bodyPr/>
                    <a:lstStyle/>
                    <a:p>
                      <a:endParaRPr lang="en-AU" sz="7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667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1763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</p:sldLayoutIdLst>
  <p:hf hdr="0" ftr="0" dt="0"/>
  <p:txStyles>
    <p:titleStyle>
      <a:lvl1pPr algn="l" defTabSz="913939" rtl="0" eaLnBrk="1" latinLnBrk="0" hangingPunct="1">
        <a:lnSpc>
          <a:spcPts val="3489"/>
        </a:lnSpc>
        <a:spcBef>
          <a:spcPct val="0"/>
        </a:spcBef>
        <a:buNone/>
        <a:defRPr sz="2738" b="1" kern="1200">
          <a:solidFill>
            <a:schemeClr val="tx2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913939" rtl="0" eaLnBrk="1" latinLnBrk="0" hangingPunct="1">
        <a:lnSpc>
          <a:spcPts val="2313"/>
        </a:lnSpc>
        <a:spcBef>
          <a:spcPts val="0"/>
        </a:spcBef>
        <a:spcAft>
          <a:spcPts val="0"/>
        </a:spcAft>
        <a:buFont typeface="Arial" pitchFamily="34" charset="0"/>
        <a:buNone/>
        <a:defRPr sz="1575" b="1" kern="1200" baseline="0">
          <a:solidFill>
            <a:schemeClr val="tx2"/>
          </a:solidFill>
          <a:latin typeface="+mn-lt"/>
          <a:ea typeface="+mn-ea"/>
          <a:cs typeface="Arial" pitchFamily="34" charset="0"/>
        </a:defRPr>
      </a:lvl1pPr>
      <a:lvl2pPr marL="0" indent="0" algn="l" defTabSz="913939" rtl="0" eaLnBrk="1" latinLnBrk="0" hangingPunct="1">
        <a:lnSpc>
          <a:spcPts val="2579"/>
        </a:lnSpc>
        <a:spcBef>
          <a:spcPts val="107"/>
        </a:spcBef>
        <a:spcAft>
          <a:spcPts val="0"/>
        </a:spcAft>
        <a:buClr>
          <a:schemeClr val="accent1"/>
        </a:buClr>
        <a:buSzPct val="100000"/>
        <a:buFont typeface="Arial" panose="020B0604020202020204" pitchFamily="34" charset="0"/>
        <a:buNone/>
        <a:defRPr sz="1575" kern="1200">
          <a:solidFill>
            <a:schemeClr val="tx2"/>
          </a:solidFill>
          <a:latin typeface="+mn-lt"/>
          <a:ea typeface="+mn-ea"/>
          <a:cs typeface="Arial" pitchFamily="34" charset="0"/>
        </a:defRPr>
      </a:lvl2pPr>
      <a:lvl3pPr marL="177483" indent="-177483" algn="l" defTabSz="913939" rtl="0" eaLnBrk="1" latinLnBrk="0" hangingPunct="1">
        <a:lnSpc>
          <a:spcPts val="2579"/>
        </a:lnSpc>
        <a:spcBef>
          <a:spcPts val="107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sz="1575" kern="1200">
          <a:solidFill>
            <a:schemeClr val="tx2"/>
          </a:solidFill>
          <a:latin typeface="+mn-lt"/>
          <a:ea typeface="+mn-ea"/>
          <a:cs typeface="Arial" pitchFamily="34" charset="0"/>
        </a:defRPr>
      </a:lvl3pPr>
      <a:lvl4pPr marL="354966" indent="-177483" algn="l" defTabSz="913939" rtl="0" eaLnBrk="1" latinLnBrk="0" hangingPunct="1">
        <a:lnSpc>
          <a:spcPts val="2579"/>
        </a:lnSpc>
        <a:spcBef>
          <a:spcPts val="107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sz="1575" kern="1200">
          <a:solidFill>
            <a:schemeClr val="tx2"/>
          </a:solidFill>
          <a:latin typeface="+mn-lt"/>
          <a:ea typeface="+mn-ea"/>
          <a:cs typeface="Arial" pitchFamily="34" charset="0"/>
        </a:defRPr>
      </a:lvl4pPr>
      <a:lvl5pPr marL="532449" indent="-177483" algn="l" defTabSz="913939" rtl="0" eaLnBrk="1" latinLnBrk="0" hangingPunct="1">
        <a:lnSpc>
          <a:spcPts val="2579"/>
        </a:lnSpc>
        <a:spcBef>
          <a:spcPts val="107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sz="1575" kern="1200" baseline="0">
          <a:solidFill>
            <a:schemeClr val="tx2"/>
          </a:solidFill>
          <a:latin typeface="+mn-lt"/>
          <a:ea typeface="+mn-ea"/>
          <a:cs typeface="Arial" pitchFamily="34" charset="0"/>
        </a:defRPr>
      </a:lvl5pPr>
      <a:lvl6pPr marL="709932" indent="-177483" algn="l" defTabSz="913939" rtl="0" eaLnBrk="1" latinLnBrk="0" hangingPunct="1">
        <a:lnSpc>
          <a:spcPts val="2579"/>
        </a:lnSpc>
        <a:spcBef>
          <a:spcPts val="107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sz="1575" kern="1200">
          <a:solidFill>
            <a:schemeClr val="tx2"/>
          </a:solidFill>
          <a:latin typeface="+mn-lt"/>
          <a:ea typeface="+mn-ea"/>
          <a:cs typeface="Arial" pitchFamily="34" charset="0"/>
        </a:defRPr>
      </a:lvl6pPr>
      <a:lvl7pPr marL="887415" indent="-177483" algn="l" defTabSz="913939" rtl="0" eaLnBrk="1" latinLnBrk="0" hangingPunct="1">
        <a:lnSpc>
          <a:spcPts val="2579"/>
        </a:lnSpc>
        <a:spcBef>
          <a:spcPts val="107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sz="1575" kern="1200">
          <a:solidFill>
            <a:schemeClr val="tx2"/>
          </a:solidFill>
          <a:latin typeface="+mn-lt"/>
          <a:ea typeface="+mn-ea"/>
          <a:cs typeface="Arial" pitchFamily="34" charset="0"/>
        </a:defRPr>
      </a:lvl7pPr>
      <a:lvl8pPr marL="1064897" indent="-177483" algn="l" defTabSz="913939" rtl="0" eaLnBrk="1" latinLnBrk="0" hangingPunct="1">
        <a:lnSpc>
          <a:spcPts val="2579"/>
        </a:lnSpc>
        <a:spcBef>
          <a:spcPts val="107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sz="1575" kern="1200">
          <a:solidFill>
            <a:schemeClr val="tx2"/>
          </a:solidFill>
          <a:latin typeface="+mn-lt"/>
          <a:ea typeface="+mn-ea"/>
          <a:cs typeface="Arial" pitchFamily="34" charset="0"/>
        </a:defRPr>
      </a:lvl8pPr>
      <a:lvl9pPr marL="1242380" indent="-177483" algn="l" defTabSz="913939" rtl="0" eaLnBrk="1" latinLnBrk="0" hangingPunct="1">
        <a:lnSpc>
          <a:spcPts val="2579"/>
        </a:lnSpc>
        <a:spcBef>
          <a:spcPts val="107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sz="1575" kern="1200">
          <a:solidFill>
            <a:schemeClr val="tx2"/>
          </a:solidFill>
          <a:latin typeface="+mn-lt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393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0" algn="l" defTabSz="91393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9" algn="l" defTabSz="91393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9" algn="l" defTabSz="91393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78" algn="l" defTabSz="91393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47" algn="l" defTabSz="91393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16" algn="l" defTabSz="91393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86" algn="l" defTabSz="91393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56" algn="l" defTabSz="91393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78.png"/><Relationship Id="rId5" Type="http://schemas.openxmlformats.org/officeDocument/2006/relationships/image" Target="../media/image77.jpeg"/><Relationship Id="rId4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5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jpe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jpeg"/><Relationship Id="rId1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AEC7E-95C1-2736-1637-6468CA15E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10" y="3892625"/>
            <a:ext cx="8038981" cy="51211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cs typeface="Arial"/>
              </a:rPr>
              <a:t>Australian Dairy Sustainability Framework </a:t>
            </a:r>
            <a:endParaRPr lang="en-US" sz="1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4615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72807-B419-68DF-9C0B-0223815DA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57AA50-18AB-DB9A-91EA-B732AFFF7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94" y="411957"/>
            <a:ext cx="4050506" cy="1079897"/>
          </a:xfrm>
        </p:spPr>
        <p:txBody>
          <a:bodyPr/>
          <a:lstStyle/>
          <a:p>
            <a:r>
              <a:rPr lang="en-US" dirty="0"/>
              <a:t>Improving </a:t>
            </a:r>
            <a:r>
              <a:rPr lang="en-US" b="0" dirty="0"/>
              <a:t>the wellbeing of people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6AEED4-CD5D-5641-FAA1-92CFB632B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94" y="1491853"/>
            <a:ext cx="4050506" cy="269807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350"/>
              </a:spcAft>
            </a:pPr>
            <a:r>
              <a:rPr lang="en-US" sz="1350" dirty="0">
                <a:solidFill>
                  <a:schemeClr val="accent2"/>
                </a:solidFill>
              </a:rPr>
              <a:t>Recent highlights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6D365B8-24E1-573C-84C0-13E5BDE1AFDC}"/>
              </a:ext>
            </a:extLst>
          </p:cNvPr>
          <p:cNvSpPr txBox="1">
            <a:spLocks/>
          </p:cNvSpPr>
          <p:nvPr/>
        </p:nvSpPr>
        <p:spPr>
          <a:xfrm>
            <a:off x="1385646" y="1945737"/>
            <a:ext cx="3186354" cy="25167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8585" rtl="0" eaLnBrk="1" latinLnBrk="0" hangingPunct="1">
              <a:lnSpc>
                <a:spcPts val="3084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100" b="1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1218585" rtl="0" eaLnBrk="1" latinLnBrk="0" hangingPunct="1">
              <a:lnSpc>
                <a:spcPts val="3438"/>
              </a:lnSpc>
              <a:spcBef>
                <a:spcPts val="143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2pPr>
            <a:lvl3pPr marL="236644" indent="-236644" algn="l" defTabSz="1218585" rtl="0" eaLnBrk="1" latinLnBrk="0" hangingPunct="1">
              <a:lnSpc>
                <a:spcPts val="3438"/>
              </a:lnSpc>
              <a:spcBef>
                <a:spcPts val="143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21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3pPr>
            <a:lvl4pPr marL="473288" indent="-236644" algn="l" defTabSz="1218585" rtl="0" eaLnBrk="1" latinLnBrk="0" hangingPunct="1">
              <a:lnSpc>
                <a:spcPts val="3438"/>
              </a:lnSpc>
              <a:spcBef>
                <a:spcPts val="143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21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4pPr>
            <a:lvl5pPr marL="709932" indent="-236644" algn="l" defTabSz="1218585" rtl="0" eaLnBrk="1" latinLnBrk="0" hangingPunct="1">
              <a:lnSpc>
                <a:spcPts val="3438"/>
              </a:lnSpc>
              <a:spcBef>
                <a:spcPts val="143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2100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5pPr>
            <a:lvl6pPr marL="946576" indent="-236644" algn="l" defTabSz="1218585" rtl="0" eaLnBrk="1" latinLnBrk="0" hangingPunct="1">
              <a:lnSpc>
                <a:spcPts val="3438"/>
              </a:lnSpc>
              <a:spcBef>
                <a:spcPts val="143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21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6pPr>
            <a:lvl7pPr marL="1183220" indent="-236644" algn="l" defTabSz="1218585" rtl="0" eaLnBrk="1" latinLnBrk="0" hangingPunct="1">
              <a:lnSpc>
                <a:spcPts val="3438"/>
              </a:lnSpc>
              <a:spcBef>
                <a:spcPts val="143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21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7pPr>
            <a:lvl8pPr marL="1419863" indent="-236644" algn="l" defTabSz="1218585" rtl="0" eaLnBrk="1" latinLnBrk="0" hangingPunct="1">
              <a:lnSpc>
                <a:spcPts val="3438"/>
              </a:lnSpc>
              <a:spcBef>
                <a:spcPts val="143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21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8pPr>
            <a:lvl9pPr marL="1656507" indent="-236644" algn="l" defTabSz="1218585" rtl="0" eaLnBrk="1" latinLnBrk="0" hangingPunct="1">
              <a:lnSpc>
                <a:spcPts val="3438"/>
              </a:lnSpc>
              <a:spcBef>
                <a:spcPts val="143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21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defTabSz="913939">
              <a:lnSpc>
                <a:spcPct val="100000"/>
              </a:lnSpc>
              <a:spcAft>
                <a:spcPts val="1650"/>
              </a:spcAft>
            </a:pPr>
            <a:r>
              <a:rPr lang="en-AU" sz="1350" b="0" dirty="0">
                <a:solidFill>
                  <a:srgbClr val="0C2340"/>
                </a:solidFill>
                <a:latin typeface="Arial"/>
              </a:rPr>
              <a:t>A new study finds that serving extra dairy in aged care may cut health costs</a:t>
            </a:r>
          </a:p>
          <a:p>
            <a:pPr defTabSz="913939">
              <a:lnSpc>
                <a:spcPct val="100000"/>
              </a:lnSpc>
              <a:spcAft>
                <a:spcPts val="1650"/>
              </a:spcAft>
            </a:pPr>
            <a:r>
              <a:rPr lang="en-AU" sz="1350" b="0" dirty="0">
                <a:solidFill>
                  <a:srgbClr val="0C2340"/>
                </a:solidFill>
                <a:latin typeface="Arial"/>
              </a:rPr>
              <a:t>85% of Australians trust dairy as a healthy and wholesome food</a:t>
            </a:r>
          </a:p>
          <a:p>
            <a:pPr defTabSz="913939">
              <a:lnSpc>
                <a:spcPct val="100000"/>
              </a:lnSpc>
              <a:spcAft>
                <a:spcPts val="1650"/>
              </a:spcAft>
            </a:pPr>
            <a:r>
              <a:rPr lang="en-AU" sz="1350" b="0" dirty="0">
                <a:solidFill>
                  <a:srgbClr val="0C2340"/>
                </a:solidFill>
                <a:latin typeface="Arial"/>
              </a:rPr>
              <a:t>80% of Australians think dairy is essential for their good health and wellbeing</a:t>
            </a:r>
          </a:p>
          <a:p>
            <a:pPr defTabSz="913939">
              <a:lnSpc>
                <a:spcPct val="100000"/>
              </a:lnSpc>
              <a:spcAft>
                <a:spcPts val="1650"/>
              </a:spcAft>
            </a:pPr>
            <a:r>
              <a:rPr lang="en-AU" sz="1350" b="0" dirty="0">
                <a:solidFill>
                  <a:srgbClr val="0C2340"/>
                </a:solidFill>
                <a:latin typeface="Arial"/>
              </a:rPr>
              <a:t>No non-compliant residues were found</a:t>
            </a:r>
            <a:br>
              <a:rPr lang="en-AU" sz="1350" b="0" dirty="0">
                <a:solidFill>
                  <a:srgbClr val="0C2340"/>
                </a:solidFill>
                <a:latin typeface="Arial"/>
              </a:rPr>
            </a:br>
            <a:r>
              <a:rPr lang="en-AU" sz="1350" b="0" dirty="0">
                <a:solidFill>
                  <a:srgbClr val="0C2340"/>
                </a:solidFill>
                <a:latin typeface="Arial"/>
              </a:rPr>
              <a:t>in Australian dairy foods, ingredients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2C66CA-1FC5-456A-4C33-E258303121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648" y="1945738"/>
            <a:ext cx="432020" cy="43202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90E94CB-BD44-A105-C4DD-0C25AB7C625B}"/>
              </a:ext>
            </a:extLst>
          </p:cNvPr>
          <p:cNvCxnSpPr>
            <a:cxnSpLocks/>
          </p:cNvCxnSpPr>
          <p:nvPr/>
        </p:nvCxnSpPr>
        <p:spPr>
          <a:xfrm>
            <a:off x="521494" y="1849287"/>
            <a:ext cx="405050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3636C8-9E10-22B2-C2CF-3A0C8063AE92}"/>
              </a:ext>
            </a:extLst>
          </p:cNvPr>
          <p:cNvCxnSpPr>
            <a:cxnSpLocks/>
          </p:cNvCxnSpPr>
          <p:nvPr/>
        </p:nvCxnSpPr>
        <p:spPr>
          <a:xfrm>
            <a:off x="521494" y="2475452"/>
            <a:ext cx="405050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17DD0A8-9268-E7B4-05FF-FF033E39C982}"/>
              </a:ext>
            </a:extLst>
          </p:cNvPr>
          <p:cNvCxnSpPr>
            <a:cxnSpLocks/>
          </p:cNvCxnSpPr>
          <p:nvPr/>
        </p:nvCxnSpPr>
        <p:spPr>
          <a:xfrm>
            <a:off x="521494" y="3101618"/>
            <a:ext cx="405050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625E22-94EA-B003-5E8E-ABD3DA46D541}"/>
              </a:ext>
            </a:extLst>
          </p:cNvPr>
          <p:cNvCxnSpPr>
            <a:cxnSpLocks/>
          </p:cNvCxnSpPr>
          <p:nvPr/>
        </p:nvCxnSpPr>
        <p:spPr>
          <a:xfrm>
            <a:off x="521494" y="3727783"/>
            <a:ext cx="405050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31C2B83-69FD-B14D-0702-5A7ED3F49523}"/>
              </a:ext>
            </a:extLst>
          </p:cNvPr>
          <p:cNvCxnSpPr>
            <a:cxnSpLocks/>
          </p:cNvCxnSpPr>
          <p:nvPr/>
        </p:nvCxnSpPr>
        <p:spPr>
          <a:xfrm>
            <a:off x="521494" y="4353948"/>
            <a:ext cx="405050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57248DCF-9687-FE1D-7045-28356DDED6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648" y="2564449"/>
            <a:ext cx="432020" cy="43202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4C9648D-448D-CD52-4D2C-ADBF2C1FD18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648" y="3198068"/>
            <a:ext cx="432020" cy="43202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7FE38C8-EA47-EA49-3398-01D819E8D03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648" y="3816779"/>
            <a:ext cx="432020" cy="4320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1AEC00-42BC-B4A0-D1BC-772D5D88D57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6251" y="0"/>
            <a:ext cx="3877750" cy="51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73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B5A83-90C4-AD2B-0495-5C2ED2E23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BBEB2C-81FE-8E98-210E-A044615FC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94" y="411957"/>
            <a:ext cx="4050506" cy="1079897"/>
          </a:xfrm>
        </p:spPr>
        <p:txBody>
          <a:bodyPr/>
          <a:lstStyle/>
          <a:p>
            <a:r>
              <a:rPr lang="en-US" dirty="0"/>
              <a:t>Providing </a:t>
            </a:r>
            <a:r>
              <a:rPr lang="en-US" b="0" dirty="0"/>
              <a:t>best care</a:t>
            </a:r>
            <a:br>
              <a:rPr lang="en-US" b="0" dirty="0"/>
            </a:br>
            <a:r>
              <a:rPr lang="en-US" b="0" dirty="0"/>
              <a:t>for animals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5A74E3-387A-A9EF-651B-33FD3F670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94" y="1491853"/>
            <a:ext cx="4050506" cy="269807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350"/>
              </a:spcAft>
            </a:pPr>
            <a:r>
              <a:rPr lang="en-US" sz="1350" dirty="0">
                <a:solidFill>
                  <a:schemeClr val="accent3"/>
                </a:solidFill>
              </a:rPr>
              <a:t>Recent highlights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F74E6AA-652D-51BA-EE40-C6E166E27343}"/>
              </a:ext>
            </a:extLst>
          </p:cNvPr>
          <p:cNvSpPr txBox="1">
            <a:spLocks/>
          </p:cNvSpPr>
          <p:nvPr/>
        </p:nvSpPr>
        <p:spPr>
          <a:xfrm>
            <a:off x="1385646" y="1945737"/>
            <a:ext cx="3186354" cy="28739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8585" rtl="0" eaLnBrk="1" latinLnBrk="0" hangingPunct="1">
              <a:lnSpc>
                <a:spcPts val="3084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100" b="1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1218585" rtl="0" eaLnBrk="1" latinLnBrk="0" hangingPunct="1">
              <a:lnSpc>
                <a:spcPts val="3438"/>
              </a:lnSpc>
              <a:spcBef>
                <a:spcPts val="143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2pPr>
            <a:lvl3pPr marL="236644" indent="-236644" algn="l" defTabSz="1218585" rtl="0" eaLnBrk="1" latinLnBrk="0" hangingPunct="1">
              <a:lnSpc>
                <a:spcPts val="3438"/>
              </a:lnSpc>
              <a:spcBef>
                <a:spcPts val="143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21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3pPr>
            <a:lvl4pPr marL="473288" indent="-236644" algn="l" defTabSz="1218585" rtl="0" eaLnBrk="1" latinLnBrk="0" hangingPunct="1">
              <a:lnSpc>
                <a:spcPts val="3438"/>
              </a:lnSpc>
              <a:spcBef>
                <a:spcPts val="143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21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4pPr>
            <a:lvl5pPr marL="709932" indent="-236644" algn="l" defTabSz="1218585" rtl="0" eaLnBrk="1" latinLnBrk="0" hangingPunct="1">
              <a:lnSpc>
                <a:spcPts val="3438"/>
              </a:lnSpc>
              <a:spcBef>
                <a:spcPts val="143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2100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5pPr>
            <a:lvl6pPr marL="946576" indent="-236644" algn="l" defTabSz="1218585" rtl="0" eaLnBrk="1" latinLnBrk="0" hangingPunct="1">
              <a:lnSpc>
                <a:spcPts val="3438"/>
              </a:lnSpc>
              <a:spcBef>
                <a:spcPts val="143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21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6pPr>
            <a:lvl7pPr marL="1183220" indent="-236644" algn="l" defTabSz="1218585" rtl="0" eaLnBrk="1" latinLnBrk="0" hangingPunct="1">
              <a:lnSpc>
                <a:spcPts val="3438"/>
              </a:lnSpc>
              <a:spcBef>
                <a:spcPts val="143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21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7pPr>
            <a:lvl8pPr marL="1419863" indent="-236644" algn="l" defTabSz="1218585" rtl="0" eaLnBrk="1" latinLnBrk="0" hangingPunct="1">
              <a:lnSpc>
                <a:spcPts val="3438"/>
              </a:lnSpc>
              <a:spcBef>
                <a:spcPts val="143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21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8pPr>
            <a:lvl9pPr marL="1656507" indent="-236644" algn="l" defTabSz="1218585" rtl="0" eaLnBrk="1" latinLnBrk="0" hangingPunct="1">
              <a:lnSpc>
                <a:spcPts val="3438"/>
              </a:lnSpc>
              <a:spcBef>
                <a:spcPts val="143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21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defTabSz="913939">
              <a:lnSpc>
                <a:spcPct val="100000"/>
              </a:lnSpc>
              <a:spcAft>
                <a:spcPts val="1650"/>
              </a:spcAft>
            </a:pPr>
            <a:r>
              <a:rPr lang="en-AU" sz="1350" b="0" dirty="0">
                <a:solidFill>
                  <a:srgbClr val="0C2340"/>
                </a:solidFill>
                <a:latin typeface="Arial"/>
              </a:rPr>
              <a:t>A pathway into a valued market chain for surplus dairy calves has been developed</a:t>
            </a:r>
          </a:p>
          <a:p>
            <a:pPr defTabSz="913939">
              <a:lnSpc>
                <a:spcPct val="100000"/>
              </a:lnSpc>
              <a:spcAft>
                <a:spcPts val="1650"/>
              </a:spcAft>
            </a:pPr>
            <a:r>
              <a:rPr lang="en-AU" sz="1350" b="0" dirty="0">
                <a:solidFill>
                  <a:srgbClr val="0C2340"/>
                </a:solidFill>
                <a:latin typeface="Arial"/>
              </a:rPr>
              <a:t>75% of consumers believe dairy farmers do a good job of caring for animals </a:t>
            </a:r>
          </a:p>
          <a:p>
            <a:pPr defTabSz="913939">
              <a:lnSpc>
                <a:spcPct val="100000"/>
              </a:lnSpc>
              <a:spcAft>
                <a:spcPts val="1650"/>
              </a:spcAft>
            </a:pPr>
            <a:r>
              <a:rPr lang="en-AU" sz="1350" b="0" dirty="0">
                <a:solidFill>
                  <a:srgbClr val="0C2340"/>
                </a:solidFill>
                <a:latin typeface="Arial"/>
              </a:rPr>
              <a:t>A target for the use of antibiotics critical to humans is under development</a:t>
            </a:r>
          </a:p>
          <a:p>
            <a:pPr defTabSz="913939">
              <a:lnSpc>
                <a:spcPct val="100000"/>
              </a:lnSpc>
              <a:spcAft>
                <a:spcPts val="1650"/>
              </a:spcAft>
            </a:pPr>
            <a:r>
              <a:rPr lang="en-AU" sz="1350" b="0" dirty="0">
                <a:solidFill>
                  <a:srgbClr val="0C2340"/>
                </a:solidFill>
                <a:latin typeface="Arial"/>
              </a:rPr>
              <a:t>The % of calves receiving pain relief before disbudding rose to 89% in 2022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760F6A-CF58-0187-42B8-A7BB287157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648" y="1945738"/>
            <a:ext cx="432020" cy="43202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1B0B775-C49D-4642-03DE-F6937897CFDB}"/>
              </a:ext>
            </a:extLst>
          </p:cNvPr>
          <p:cNvCxnSpPr>
            <a:cxnSpLocks/>
          </p:cNvCxnSpPr>
          <p:nvPr/>
        </p:nvCxnSpPr>
        <p:spPr>
          <a:xfrm>
            <a:off x="521494" y="1849287"/>
            <a:ext cx="4050506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7AEA634-CB3A-FDF5-F811-1A477A7AAC66}"/>
              </a:ext>
            </a:extLst>
          </p:cNvPr>
          <p:cNvCxnSpPr>
            <a:cxnSpLocks/>
          </p:cNvCxnSpPr>
          <p:nvPr/>
        </p:nvCxnSpPr>
        <p:spPr>
          <a:xfrm>
            <a:off x="521494" y="2475452"/>
            <a:ext cx="4050506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2FF4E172-B5A8-8AF4-6649-3A468522F6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648" y="2519889"/>
            <a:ext cx="432020" cy="43202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395EC5-DE96-E8F9-BB82-604BC30F0841}"/>
              </a:ext>
            </a:extLst>
          </p:cNvPr>
          <p:cNvCxnSpPr>
            <a:cxnSpLocks/>
          </p:cNvCxnSpPr>
          <p:nvPr/>
        </p:nvCxnSpPr>
        <p:spPr>
          <a:xfrm>
            <a:off x="521494" y="3752882"/>
            <a:ext cx="4050506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197863-B1F3-8336-C786-E2AD116FDB9F}"/>
              </a:ext>
            </a:extLst>
          </p:cNvPr>
          <p:cNvCxnSpPr>
            <a:cxnSpLocks/>
          </p:cNvCxnSpPr>
          <p:nvPr/>
        </p:nvCxnSpPr>
        <p:spPr>
          <a:xfrm>
            <a:off x="520888" y="4422453"/>
            <a:ext cx="4050506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4324634-DB38-B060-21A1-CA542273D59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648" y="3226495"/>
            <a:ext cx="432020" cy="4320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D370FC-325E-5927-BDE2-893387BBE47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648" y="3782781"/>
            <a:ext cx="432020" cy="43202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2313D3F-F734-C9AD-DC72-1E1AE438FFA9}"/>
              </a:ext>
            </a:extLst>
          </p:cNvPr>
          <p:cNvCxnSpPr>
            <a:cxnSpLocks/>
          </p:cNvCxnSpPr>
          <p:nvPr/>
        </p:nvCxnSpPr>
        <p:spPr>
          <a:xfrm>
            <a:off x="521494" y="3121344"/>
            <a:ext cx="4050506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E5EDF62B-5194-4D98-A95D-6F4FD644F50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6250" y="0"/>
            <a:ext cx="3877749" cy="51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90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2E213-1FB3-1AE8-3652-F2A906417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EFC227-41BB-4E8F-8C63-B18C68289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94" y="411957"/>
            <a:ext cx="4050506" cy="1079897"/>
          </a:xfrm>
        </p:spPr>
        <p:txBody>
          <a:bodyPr/>
          <a:lstStyle/>
          <a:p>
            <a:r>
              <a:rPr lang="en-US" dirty="0"/>
              <a:t>Reducing </a:t>
            </a:r>
            <a:r>
              <a:rPr lang="en-US" b="0" dirty="0"/>
              <a:t>environmental impact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7EEC27-6FD6-C295-DAE6-4DEEE7903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94" y="1491853"/>
            <a:ext cx="4050506" cy="269807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350"/>
              </a:spcAft>
            </a:pPr>
            <a:r>
              <a:rPr lang="en-US" sz="1350" dirty="0">
                <a:solidFill>
                  <a:schemeClr val="accent4"/>
                </a:solidFill>
              </a:rPr>
              <a:t>Recent highlights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6B60D9CF-C2E4-E2DD-EAB1-24CD043DDE1D}"/>
              </a:ext>
            </a:extLst>
          </p:cNvPr>
          <p:cNvSpPr txBox="1">
            <a:spLocks/>
          </p:cNvSpPr>
          <p:nvPr/>
        </p:nvSpPr>
        <p:spPr>
          <a:xfrm>
            <a:off x="1385646" y="1945737"/>
            <a:ext cx="3186354" cy="28739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8585" rtl="0" eaLnBrk="1" latinLnBrk="0" hangingPunct="1">
              <a:lnSpc>
                <a:spcPts val="3084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100" b="1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1218585" rtl="0" eaLnBrk="1" latinLnBrk="0" hangingPunct="1">
              <a:lnSpc>
                <a:spcPts val="3438"/>
              </a:lnSpc>
              <a:spcBef>
                <a:spcPts val="143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2pPr>
            <a:lvl3pPr marL="236644" indent="-236644" algn="l" defTabSz="1218585" rtl="0" eaLnBrk="1" latinLnBrk="0" hangingPunct="1">
              <a:lnSpc>
                <a:spcPts val="3438"/>
              </a:lnSpc>
              <a:spcBef>
                <a:spcPts val="143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21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3pPr>
            <a:lvl4pPr marL="473288" indent="-236644" algn="l" defTabSz="1218585" rtl="0" eaLnBrk="1" latinLnBrk="0" hangingPunct="1">
              <a:lnSpc>
                <a:spcPts val="3438"/>
              </a:lnSpc>
              <a:spcBef>
                <a:spcPts val="143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21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4pPr>
            <a:lvl5pPr marL="709932" indent="-236644" algn="l" defTabSz="1218585" rtl="0" eaLnBrk="1" latinLnBrk="0" hangingPunct="1">
              <a:lnSpc>
                <a:spcPts val="3438"/>
              </a:lnSpc>
              <a:spcBef>
                <a:spcPts val="143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2100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5pPr>
            <a:lvl6pPr marL="946576" indent="-236644" algn="l" defTabSz="1218585" rtl="0" eaLnBrk="1" latinLnBrk="0" hangingPunct="1">
              <a:lnSpc>
                <a:spcPts val="3438"/>
              </a:lnSpc>
              <a:spcBef>
                <a:spcPts val="143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21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6pPr>
            <a:lvl7pPr marL="1183220" indent="-236644" algn="l" defTabSz="1218585" rtl="0" eaLnBrk="1" latinLnBrk="0" hangingPunct="1">
              <a:lnSpc>
                <a:spcPts val="3438"/>
              </a:lnSpc>
              <a:spcBef>
                <a:spcPts val="143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21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7pPr>
            <a:lvl8pPr marL="1419863" indent="-236644" algn="l" defTabSz="1218585" rtl="0" eaLnBrk="1" latinLnBrk="0" hangingPunct="1">
              <a:lnSpc>
                <a:spcPts val="3438"/>
              </a:lnSpc>
              <a:spcBef>
                <a:spcPts val="143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21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8pPr>
            <a:lvl9pPr marL="1656507" indent="-236644" algn="l" defTabSz="1218585" rtl="0" eaLnBrk="1" latinLnBrk="0" hangingPunct="1">
              <a:lnSpc>
                <a:spcPts val="3438"/>
              </a:lnSpc>
              <a:spcBef>
                <a:spcPts val="143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21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defTabSz="913939">
              <a:lnSpc>
                <a:spcPct val="100000"/>
              </a:lnSpc>
              <a:spcAft>
                <a:spcPts val="1650"/>
              </a:spcAft>
            </a:pPr>
            <a:r>
              <a:rPr lang="en-GB" sz="1350" b="0" dirty="0">
                <a:solidFill>
                  <a:srgbClr val="0C2340"/>
                </a:solidFill>
                <a:latin typeface="Arial"/>
              </a:rPr>
              <a:t>85% of waste is diverted from landfill for dairy companies </a:t>
            </a:r>
          </a:p>
          <a:p>
            <a:pPr defTabSz="913939">
              <a:lnSpc>
                <a:spcPct val="100000"/>
              </a:lnSpc>
              <a:spcAft>
                <a:spcPts val="1650"/>
              </a:spcAft>
            </a:pPr>
            <a:r>
              <a:rPr lang="en-AU" sz="1350" b="0" dirty="0">
                <a:solidFill>
                  <a:srgbClr val="0C2340"/>
                </a:solidFill>
                <a:latin typeface="Arial"/>
              </a:rPr>
              <a:t>80% of farmers recycle water from their dairy sheds</a:t>
            </a:r>
          </a:p>
          <a:p>
            <a:pPr defTabSz="913939">
              <a:lnSpc>
                <a:spcPct val="100000"/>
              </a:lnSpc>
              <a:spcAft>
                <a:spcPts val="1650"/>
              </a:spcAft>
            </a:pPr>
            <a:r>
              <a:rPr lang="en-AU" sz="1350" b="0" dirty="0">
                <a:solidFill>
                  <a:srgbClr val="0C2340"/>
                </a:solidFill>
                <a:latin typeface="Arial"/>
              </a:rPr>
              <a:t>Processors on average have reduced their carbon emission by 16%</a:t>
            </a:r>
          </a:p>
          <a:p>
            <a:pPr defTabSz="913939">
              <a:lnSpc>
                <a:spcPct val="100000"/>
              </a:lnSpc>
              <a:spcAft>
                <a:spcPts val="1650"/>
              </a:spcAft>
            </a:pPr>
            <a:r>
              <a:rPr lang="en-AU" sz="1350" b="0" dirty="0">
                <a:solidFill>
                  <a:srgbClr val="0C2340"/>
                </a:solidFill>
                <a:latin typeface="Arial"/>
              </a:rPr>
              <a:t>Some farmers have a GHG emissions intensity 30% lower than the average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AEBD3C8-902E-418A-AE2C-A860DA5EF34B}"/>
              </a:ext>
            </a:extLst>
          </p:cNvPr>
          <p:cNvCxnSpPr>
            <a:cxnSpLocks/>
          </p:cNvCxnSpPr>
          <p:nvPr/>
        </p:nvCxnSpPr>
        <p:spPr>
          <a:xfrm>
            <a:off x="521494" y="1849287"/>
            <a:ext cx="4050506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A36ECA5-F64F-8002-A8D5-19E287305C50}"/>
              </a:ext>
            </a:extLst>
          </p:cNvPr>
          <p:cNvCxnSpPr>
            <a:cxnSpLocks/>
          </p:cNvCxnSpPr>
          <p:nvPr/>
        </p:nvCxnSpPr>
        <p:spPr>
          <a:xfrm>
            <a:off x="521494" y="2438360"/>
            <a:ext cx="4050506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1CF487-33FA-BD84-E7E0-7CD3C369E17A}"/>
              </a:ext>
            </a:extLst>
          </p:cNvPr>
          <p:cNvCxnSpPr>
            <a:cxnSpLocks/>
          </p:cNvCxnSpPr>
          <p:nvPr/>
        </p:nvCxnSpPr>
        <p:spPr>
          <a:xfrm>
            <a:off x="535631" y="3116419"/>
            <a:ext cx="4050506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E40ED5E-1281-ECB1-1E96-5D4D99881BF6}"/>
              </a:ext>
            </a:extLst>
          </p:cNvPr>
          <p:cNvCxnSpPr>
            <a:cxnSpLocks/>
          </p:cNvCxnSpPr>
          <p:nvPr/>
        </p:nvCxnSpPr>
        <p:spPr>
          <a:xfrm>
            <a:off x="521494" y="3725142"/>
            <a:ext cx="4050506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C933AA4-5435-B600-D298-1048E893E147}"/>
              </a:ext>
            </a:extLst>
          </p:cNvPr>
          <p:cNvCxnSpPr>
            <a:cxnSpLocks/>
          </p:cNvCxnSpPr>
          <p:nvPr/>
        </p:nvCxnSpPr>
        <p:spPr>
          <a:xfrm>
            <a:off x="521327" y="4351277"/>
            <a:ext cx="4050506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CDEE3937-0AD0-E486-5A90-61FB0CD90C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121" y="3779703"/>
            <a:ext cx="432020" cy="43202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E8C354A-56A6-74CE-14EE-7632439BFC8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122" y="3237562"/>
            <a:ext cx="432020" cy="4320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F5A591-ACC5-1721-3CD2-3A43F86E10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6250" y="0"/>
            <a:ext cx="3877749" cy="51457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BEDAF3-2C08-49B7-DAFB-DEC63ECF7F3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416" y="1984477"/>
            <a:ext cx="819241" cy="3796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A2CE93-E8D5-4811-E77D-9FC083C1CD1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926" y="2634953"/>
            <a:ext cx="377712" cy="37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63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8D5C6FC-9D48-8FEA-9162-F56A36975CB0}"/>
              </a:ext>
            </a:extLst>
          </p:cNvPr>
          <p:cNvSpPr/>
          <p:nvPr/>
        </p:nvSpPr>
        <p:spPr>
          <a:xfrm>
            <a:off x="3034342" y="1268083"/>
            <a:ext cx="3655442" cy="3357832"/>
          </a:xfrm>
          <a:prstGeom prst="ellipse">
            <a:avLst/>
          </a:prstGeom>
          <a:solidFill>
            <a:srgbClr val="D9E6F4">
              <a:alpha val="4399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45"/>
            <a:endParaRPr lang="en-US" sz="1799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280F6E9-C32D-AE66-C937-11DA7BAA3C67}"/>
              </a:ext>
            </a:extLst>
          </p:cNvPr>
          <p:cNvSpPr/>
          <p:nvPr/>
        </p:nvSpPr>
        <p:spPr>
          <a:xfrm>
            <a:off x="3542409" y="1726779"/>
            <a:ext cx="2579846" cy="2369807"/>
          </a:xfrm>
          <a:prstGeom prst="ellipse">
            <a:avLst/>
          </a:prstGeom>
          <a:solidFill>
            <a:srgbClr val="D9E6F4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45"/>
            <a:endParaRPr lang="en-US" sz="1799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A36266D-D61A-637B-ED90-9D5BBC2704DB}"/>
              </a:ext>
            </a:extLst>
          </p:cNvPr>
          <p:cNvSpPr/>
          <p:nvPr/>
        </p:nvSpPr>
        <p:spPr>
          <a:xfrm>
            <a:off x="4120437" y="2284773"/>
            <a:ext cx="1356140" cy="1245728"/>
          </a:xfrm>
          <a:prstGeom prst="ellipse">
            <a:avLst/>
          </a:prstGeom>
          <a:solidFill>
            <a:srgbClr val="D9E6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45"/>
            <a:endParaRPr lang="en-US" sz="1799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9D9E926A-C180-DB35-9610-44BE4B148815}"/>
              </a:ext>
            </a:extLst>
          </p:cNvPr>
          <p:cNvSpPr txBox="1">
            <a:spLocks/>
          </p:cNvSpPr>
          <p:nvPr/>
        </p:nvSpPr>
        <p:spPr>
          <a:xfrm>
            <a:off x="762346" y="2938483"/>
            <a:ext cx="2750411" cy="34176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400" b="0" kern="6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FontTx/>
              <a:buNone/>
              <a:defRPr sz="1000" kern="600" baseline="0">
                <a:solidFill>
                  <a:srgbClr val="1F1E1E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88900" indent="-80963" algn="l" defTabSz="9144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000" kern="600" baseline="0">
                <a:solidFill>
                  <a:srgbClr val="1F1E1E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681750" indent="-285750" algn="l" defTabSz="914400" rtl="0" eaLnBrk="1" latinLnBrk="0" hangingPunct="1">
              <a:spcBef>
                <a:spcPts val="500"/>
              </a:spcBef>
              <a:buSzPct val="65000"/>
              <a:buFont typeface="Wingdings" pitchFamily="2" charset="2"/>
              <a:buChar char="§"/>
              <a:defRPr sz="14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4675" marR="0" indent="-395288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kern="1200">
                <a:solidFill>
                  <a:srgbClr val="1F1E1E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0"/>
              </a:spcBef>
              <a:buSzTx/>
              <a:defRPr/>
            </a:pPr>
            <a:r>
              <a:rPr lang="en-US" sz="1200" b="1" kern="1200">
                <a:solidFill>
                  <a:srgbClr val="000000"/>
                </a:solidFill>
                <a:latin typeface="Arial"/>
              </a:rPr>
              <a:t>Australian Dairy Industry Council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74998C-8B4E-A269-A0F7-B74E19A2D661}"/>
              </a:ext>
            </a:extLst>
          </p:cNvPr>
          <p:cNvCxnSpPr>
            <a:cxnSpLocks/>
          </p:cNvCxnSpPr>
          <p:nvPr/>
        </p:nvCxnSpPr>
        <p:spPr>
          <a:xfrm>
            <a:off x="547907" y="2853182"/>
            <a:ext cx="3602600" cy="0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8F716CE-ECDA-C421-8C9F-1E436444D233}"/>
              </a:ext>
            </a:extLst>
          </p:cNvPr>
          <p:cNvCxnSpPr>
            <a:cxnSpLocks/>
          </p:cNvCxnSpPr>
          <p:nvPr/>
        </p:nvCxnSpPr>
        <p:spPr>
          <a:xfrm>
            <a:off x="521493" y="1976732"/>
            <a:ext cx="4023718" cy="0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A42EFD-471A-6635-AD5B-F137F27F85FA}"/>
              </a:ext>
            </a:extLst>
          </p:cNvPr>
          <p:cNvCxnSpPr>
            <a:cxnSpLocks/>
          </p:cNvCxnSpPr>
          <p:nvPr/>
        </p:nvCxnSpPr>
        <p:spPr>
          <a:xfrm>
            <a:off x="547907" y="4280067"/>
            <a:ext cx="3842045" cy="0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EDB0256-BC49-0F81-8197-3A9D9F6D14CF}"/>
              </a:ext>
            </a:extLst>
          </p:cNvPr>
          <p:cNvSpPr txBox="1">
            <a:spLocks/>
          </p:cNvSpPr>
          <p:nvPr/>
        </p:nvSpPr>
        <p:spPr>
          <a:xfrm>
            <a:off x="806740" y="2050592"/>
            <a:ext cx="2750411" cy="34176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400" b="0" kern="6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FontTx/>
              <a:buNone/>
              <a:defRPr sz="1000" kern="600" baseline="0">
                <a:solidFill>
                  <a:srgbClr val="1F1E1E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88900" indent="-80963" algn="l" defTabSz="9144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000" kern="600" baseline="0">
                <a:solidFill>
                  <a:srgbClr val="1F1E1E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681750" indent="-285750" algn="l" defTabSz="914400" rtl="0" eaLnBrk="1" latinLnBrk="0" hangingPunct="1">
              <a:spcBef>
                <a:spcPts val="500"/>
              </a:spcBef>
              <a:buSzPct val="65000"/>
              <a:buFont typeface="Wingdings" pitchFamily="2" charset="2"/>
              <a:buChar char="§"/>
              <a:defRPr sz="14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4675" marR="0" indent="-395288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kern="1200">
                <a:solidFill>
                  <a:srgbClr val="1F1E1E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0"/>
              </a:spcBef>
              <a:buSzTx/>
              <a:defRPr/>
            </a:pPr>
            <a:r>
              <a:rPr lang="en-US" sz="1200" b="1" kern="1200">
                <a:solidFill>
                  <a:srgbClr val="000000"/>
                </a:solidFill>
                <a:latin typeface="Arial"/>
              </a:rPr>
              <a:t>Australian Dairy Farmers</a:t>
            </a:r>
          </a:p>
          <a:p>
            <a:pPr defTabSz="685800">
              <a:spcBef>
                <a:spcPts val="0"/>
              </a:spcBef>
              <a:buSzTx/>
              <a:defRPr/>
            </a:pPr>
            <a:r>
              <a:rPr lang="en-US" sz="1200" b="1" kern="1200">
                <a:solidFill>
                  <a:srgbClr val="000000"/>
                </a:solidFill>
                <a:latin typeface="Arial"/>
              </a:rPr>
              <a:t>Australian Dairy Products Federation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E09638A-199F-A0BB-4D3A-D75FB2AA0382}"/>
              </a:ext>
            </a:extLst>
          </p:cNvPr>
          <p:cNvSpPr txBox="1">
            <a:spLocks/>
          </p:cNvSpPr>
          <p:nvPr/>
        </p:nvSpPr>
        <p:spPr>
          <a:xfrm>
            <a:off x="791998" y="4055774"/>
            <a:ext cx="2750411" cy="34176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400" b="0" kern="6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FontTx/>
              <a:buNone/>
              <a:defRPr sz="1000" kern="600" baseline="0">
                <a:solidFill>
                  <a:srgbClr val="1F1E1E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88900" indent="-80963" algn="l" defTabSz="9144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000" kern="600" baseline="0">
                <a:solidFill>
                  <a:srgbClr val="1F1E1E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681750" indent="-285750" algn="l" defTabSz="914400" rtl="0" eaLnBrk="1" latinLnBrk="0" hangingPunct="1">
              <a:spcBef>
                <a:spcPts val="500"/>
              </a:spcBef>
              <a:buSzPct val="65000"/>
              <a:buFont typeface="Wingdings" pitchFamily="2" charset="2"/>
              <a:buChar char="§"/>
              <a:defRPr sz="14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4675" marR="0" indent="-395288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kern="1200">
                <a:solidFill>
                  <a:srgbClr val="1F1E1E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0"/>
              </a:spcBef>
              <a:buSzTx/>
              <a:defRPr/>
            </a:pPr>
            <a:r>
              <a:rPr lang="en-US" sz="1200" b="1" kern="1200">
                <a:solidFill>
                  <a:srgbClr val="000000"/>
                </a:solidFill>
                <a:latin typeface="Arial"/>
              </a:rPr>
              <a:t>Dairy Australia 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2DB49E7-D758-8523-3603-942EB04BA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>
                <a:cs typeface="Arial"/>
              </a:rPr>
              <a:t>Owned by the Whole Industry</a:t>
            </a:r>
            <a:br>
              <a:rPr lang="en-US">
                <a:cs typeface="Arial"/>
              </a:rPr>
            </a:br>
            <a:r>
              <a:rPr lang="en-US" sz="1500">
                <a:cs typeface="Arial"/>
              </a:rPr>
              <a:t>Governed by the Sustainability Steering Committee</a:t>
            </a:r>
            <a:r>
              <a:rPr lang="en-US">
                <a:cs typeface="Arial"/>
              </a:rPr>
              <a:t>  </a:t>
            </a:r>
            <a:endParaRPr lang="en-AU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EF4A75C-193B-4FEF-E191-69FFFCE50D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5210" y="4152190"/>
            <a:ext cx="699168" cy="42517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9A6CEE3-8430-7C24-F8A6-A457453523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8980" y="1800404"/>
            <a:ext cx="615545" cy="4286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1A0EC64-7864-593C-AB19-10DE592410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9952" y="3616318"/>
            <a:ext cx="1096329" cy="27674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51B0CE3-4812-B413-D3AB-CBABD01D18F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9811" y="2732783"/>
            <a:ext cx="1177392" cy="34864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9202663-AB27-A53E-C8D0-84EA6C18DC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1827" y="4500295"/>
            <a:ext cx="2148410" cy="563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582812-7BA2-38EF-DD26-7BA422E8F03E}"/>
              </a:ext>
            </a:extLst>
          </p:cNvPr>
          <p:cNvSpPr txBox="1"/>
          <p:nvPr/>
        </p:nvSpPr>
        <p:spPr>
          <a:xfrm>
            <a:off x="334968" y="4786813"/>
            <a:ext cx="26181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45"/>
            <a:r>
              <a:rPr lang="en-US" sz="1350">
                <a:solidFill>
                  <a:srgbClr val="000000"/>
                </a:solidFill>
                <a:latin typeface="Arial"/>
              </a:rPr>
              <a:t>DA acts as secretariat for ADSF</a:t>
            </a:r>
            <a:endParaRPr lang="en-AU" sz="135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861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3D533C-4ACF-A934-54AE-C7DCC1827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en-US" sz="2100" b="0">
              <a:latin typeface="Calibri" panose="020F0502020204030204" pitchFamily="34" charset="0"/>
            </a:endParaRPr>
          </a:p>
          <a:p>
            <a:endParaRPr lang="en-US" sz="2100" b="0">
              <a:latin typeface="Calibri" panose="020F0502020204030204" pitchFamily="34" charset="0"/>
            </a:endParaRPr>
          </a:p>
          <a:p>
            <a:endParaRPr lang="en-US" sz="2100" b="0">
              <a:latin typeface="Calibri" panose="020F0502020204030204" pitchFamily="34" charset="0"/>
            </a:endParaRPr>
          </a:p>
          <a:p>
            <a:r>
              <a:rPr lang="en-US" sz="2100" b="0">
                <a:solidFill>
                  <a:srgbClr val="0C2340"/>
                </a:solidFill>
                <a:highlight>
                  <a:srgbClr val="FFFFFF"/>
                </a:highlight>
                <a:cs typeface="Arial"/>
              </a:rPr>
              <a:t>The purpose of the Australian Dairy Sustainability Framework is to transparently address stakeholders' sustainability expectations while ensuring industry economic viability and building capacity to deliver positive change</a:t>
            </a:r>
          </a:p>
          <a:p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A03EAD-D41A-026D-1C80-BB230DB51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Purpose Statement 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2865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779F8D-BDCB-2CBB-2334-BBD636CA6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94" y="897565"/>
            <a:ext cx="8047435" cy="303776"/>
          </a:xfrm>
        </p:spPr>
        <p:txBody>
          <a:bodyPr/>
          <a:lstStyle/>
          <a:p>
            <a:r>
              <a:rPr lang="en-US" b="0"/>
              <a:t>To provide nutritious food for a healthier world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E162D9-5BA9-A1D6-6BD8-4A54742C6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94" y="411957"/>
            <a:ext cx="8047435" cy="485609"/>
          </a:xfrm>
        </p:spPr>
        <p:txBody>
          <a:bodyPr/>
          <a:lstStyle/>
          <a:p>
            <a:r>
              <a:rPr lang="en-US"/>
              <a:t>Our Dairy Promise: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C83DC27-B001-9A83-CEBA-0241A98B9F32}"/>
              </a:ext>
            </a:extLst>
          </p:cNvPr>
          <p:cNvGrpSpPr/>
          <p:nvPr/>
        </p:nvGrpSpPr>
        <p:grpSpPr>
          <a:xfrm>
            <a:off x="521494" y="1491854"/>
            <a:ext cx="8047435" cy="2662008"/>
            <a:chOff x="695325" y="1334893"/>
            <a:chExt cx="10729913" cy="354934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69A6798-BC6C-FCAE-EDE6-42A03738AB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325" y="1340827"/>
              <a:ext cx="2688285" cy="354340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4C51D32-34FC-D3B6-6DCD-CB44976F33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3538" y="1334893"/>
              <a:ext cx="2674744" cy="354934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0B0F7C7-AF9C-5109-DD12-BE9E06766A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58210" y="1334893"/>
              <a:ext cx="2674744" cy="354934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B208BB2-C751-E514-8043-4C451438BD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32882" y="1334893"/>
              <a:ext cx="2692356" cy="3549343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786BA3C-450A-9D82-9547-C64FF7CF2734}"/>
              </a:ext>
            </a:extLst>
          </p:cNvPr>
          <p:cNvGrpSpPr/>
          <p:nvPr/>
        </p:nvGrpSpPr>
        <p:grpSpPr>
          <a:xfrm>
            <a:off x="521494" y="1496305"/>
            <a:ext cx="2022764" cy="3323345"/>
            <a:chOff x="695325" y="1995072"/>
            <a:chExt cx="2697019" cy="44311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79FB0CA-559A-2A6D-CBBC-72D9D6F2DDF0}"/>
                </a:ext>
              </a:extLst>
            </p:cNvPr>
            <p:cNvSpPr/>
            <p:nvPr/>
          </p:nvSpPr>
          <p:spPr>
            <a:xfrm>
              <a:off x="695326" y="5538481"/>
              <a:ext cx="2697018" cy="68970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45"/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B8450ED-3697-8983-C3A8-8D8A14982B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325" y="1995072"/>
              <a:ext cx="2688285" cy="3543408"/>
            </a:xfrm>
            <a:prstGeom prst="rect">
              <a:avLst/>
            </a:prstGeom>
          </p:spPr>
        </p:pic>
        <p:sp>
          <p:nvSpPr>
            <p:cNvPr id="7" name="Content Placeholder 1">
              <a:extLst>
                <a:ext uri="{FF2B5EF4-FFF2-40B4-BE49-F238E27FC236}">
                  <a16:creationId xmlns:a16="http://schemas.microsoft.com/office/drawing/2014/main" id="{0C234EAF-86C6-43B0-8010-E5278765114D}"/>
                </a:ext>
              </a:extLst>
            </p:cNvPr>
            <p:cNvSpPr txBox="1">
              <a:spLocks/>
            </p:cNvSpPr>
            <p:nvPr/>
          </p:nvSpPr>
          <p:spPr>
            <a:xfrm>
              <a:off x="695325" y="5642042"/>
              <a:ext cx="2656349" cy="78415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1218585" rtl="0" eaLnBrk="1" latinLnBrk="0" hangingPunct="1">
                <a:lnSpc>
                  <a:spcPts val="3084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100" b="1" kern="1200" baseline="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0" indent="0" algn="l" defTabSz="1218585" rtl="0" eaLnBrk="1" latinLnBrk="0" hangingPunct="1">
                <a:lnSpc>
                  <a:spcPts val="3438"/>
                </a:lnSpc>
                <a:spcBef>
                  <a:spcPts val="143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None/>
                <a:defRPr sz="21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2pPr>
              <a:lvl3pPr marL="236644" indent="-236644" algn="l" defTabSz="1218585" rtl="0" eaLnBrk="1" latinLnBrk="0" hangingPunct="1">
                <a:lnSpc>
                  <a:spcPts val="3438"/>
                </a:lnSpc>
                <a:spcBef>
                  <a:spcPts val="143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•"/>
                <a:defRPr sz="21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3pPr>
              <a:lvl4pPr marL="473288" indent="-236644" algn="l" defTabSz="1218585" rtl="0" eaLnBrk="1" latinLnBrk="0" hangingPunct="1">
                <a:lnSpc>
                  <a:spcPts val="3438"/>
                </a:lnSpc>
                <a:spcBef>
                  <a:spcPts val="143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•"/>
                <a:defRPr sz="21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4pPr>
              <a:lvl5pPr marL="709932" indent="-236644" algn="l" defTabSz="1218585" rtl="0" eaLnBrk="1" latinLnBrk="0" hangingPunct="1">
                <a:lnSpc>
                  <a:spcPts val="3438"/>
                </a:lnSpc>
                <a:spcBef>
                  <a:spcPts val="143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•"/>
                <a:defRPr sz="2100" kern="1200" baseline="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5pPr>
              <a:lvl6pPr marL="946576" indent="-236644" algn="l" defTabSz="1218585" rtl="0" eaLnBrk="1" latinLnBrk="0" hangingPunct="1">
                <a:lnSpc>
                  <a:spcPts val="3438"/>
                </a:lnSpc>
                <a:spcBef>
                  <a:spcPts val="143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•"/>
                <a:defRPr sz="21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6pPr>
              <a:lvl7pPr marL="1183220" indent="-236644" algn="l" defTabSz="1218585" rtl="0" eaLnBrk="1" latinLnBrk="0" hangingPunct="1">
                <a:lnSpc>
                  <a:spcPts val="3438"/>
                </a:lnSpc>
                <a:spcBef>
                  <a:spcPts val="143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•"/>
                <a:defRPr sz="21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7pPr>
              <a:lvl8pPr marL="1419863" indent="-236644" algn="l" defTabSz="1218585" rtl="0" eaLnBrk="1" latinLnBrk="0" hangingPunct="1">
                <a:lnSpc>
                  <a:spcPts val="3438"/>
                </a:lnSpc>
                <a:spcBef>
                  <a:spcPts val="143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•"/>
                <a:defRPr sz="21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8pPr>
              <a:lvl9pPr marL="1656507" indent="-236644" algn="l" defTabSz="1218585" rtl="0" eaLnBrk="1" latinLnBrk="0" hangingPunct="1">
                <a:lnSpc>
                  <a:spcPts val="3438"/>
                </a:lnSpc>
                <a:spcBef>
                  <a:spcPts val="143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•"/>
                <a:defRPr sz="21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9pPr>
            </a:lstStyle>
            <a:p>
              <a:pPr algn="ctr" defTabSz="913939">
                <a:lnSpc>
                  <a:spcPct val="100000"/>
                </a:lnSpc>
              </a:pPr>
              <a:r>
                <a:rPr lang="en-US" sz="1050">
                  <a:solidFill>
                    <a:srgbClr val="0C2340"/>
                  </a:solidFill>
                  <a:latin typeface="Arial"/>
                </a:rPr>
                <a:t>Enhancing</a:t>
              </a:r>
              <a:r>
                <a:rPr lang="en-US" sz="1050" b="0">
                  <a:solidFill>
                    <a:srgbClr val="0C2340"/>
                  </a:solidFill>
                  <a:latin typeface="Arial"/>
                </a:rPr>
                <a:t> economic viability</a:t>
              </a:r>
              <a:br>
                <a:rPr lang="en-US" sz="1050" b="0">
                  <a:solidFill>
                    <a:srgbClr val="0C2340"/>
                  </a:solidFill>
                  <a:latin typeface="Arial"/>
                </a:rPr>
              </a:br>
              <a:r>
                <a:rPr lang="en-US" sz="1050" b="0">
                  <a:solidFill>
                    <a:srgbClr val="0C2340"/>
                  </a:solidFill>
                  <a:latin typeface="Arial"/>
                </a:rPr>
                <a:t>and livelihoods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D092747-409E-763A-1059-93890BE43079}"/>
              </a:ext>
            </a:extLst>
          </p:cNvPr>
          <p:cNvGrpSpPr/>
          <p:nvPr/>
        </p:nvGrpSpPr>
        <p:grpSpPr>
          <a:xfrm>
            <a:off x="2537654" y="1491854"/>
            <a:ext cx="2006058" cy="3327796"/>
            <a:chOff x="3383538" y="1989138"/>
            <a:chExt cx="2674744" cy="443706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B90ADF-0CBF-DBFE-B5D7-2B74B51757D8}"/>
                </a:ext>
              </a:extLst>
            </p:cNvPr>
            <p:cNvSpPr/>
            <p:nvPr/>
          </p:nvSpPr>
          <p:spPr>
            <a:xfrm>
              <a:off x="3385200" y="5538481"/>
              <a:ext cx="2673010" cy="68970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45"/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4F8255A-AEE0-C353-383E-89159F88FD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3538" y="1989138"/>
              <a:ext cx="2674744" cy="3549344"/>
            </a:xfrm>
            <a:prstGeom prst="rect">
              <a:avLst/>
            </a:prstGeom>
          </p:spPr>
        </p:pic>
        <p:sp>
          <p:nvSpPr>
            <p:cNvPr id="11" name="Content Placeholder 1">
              <a:extLst>
                <a:ext uri="{FF2B5EF4-FFF2-40B4-BE49-F238E27FC236}">
                  <a16:creationId xmlns:a16="http://schemas.microsoft.com/office/drawing/2014/main" id="{7F126605-6C3C-2E00-D593-950032278B95}"/>
                </a:ext>
              </a:extLst>
            </p:cNvPr>
            <p:cNvSpPr txBox="1">
              <a:spLocks/>
            </p:cNvSpPr>
            <p:nvPr/>
          </p:nvSpPr>
          <p:spPr>
            <a:xfrm>
              <a:off x="3392344" y="5642042"/>
              <a:ext cx="2656349" cy="78415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1218585" rtl="0" eaLnBrk="1" latinLnBrk="0" hangingPunct="1">
                <a:lnSpc>
                  <a:spcPts val="3084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100" b="1" kern="1200" baseline="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0" indent="0" algn="l" defTabSz="1218585" rtl="0" eaLnBrk="1" latinLnBrk="0" hangingPunct="1">
                <a:lnSpc>
                  <a:spcPts val="3438"/>
                </a:lnSpc>
                <a:spcBef>
                  <a:spcPts val="143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None/>
                <a:defRPr sz="21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2pPr>
              <a:lvl3pPr marL="236644" indent="-236644" algn="l" defTabSz="1218585" rtl="0" eaLnBrk="1" latinLnBrk="0" hangingPunct="1">
                <a:lnSpc>
                  <a:spcPts val="3438"/>
                </a:lnSpc>
                <a:spcBef>
                  <a:spcPts val="143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•"/>
                <a:defRPr sz="21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3pPr>
              <a:lvl4pPr marL="473288" indent="-236644" algn="l" defTabSz="1218585" rtl="0" eaLnBrk="1" latinLnBrk="0" hangingPunct="1">
                <a:lnSpc>
                  <a:spcPts val="3438"/>
                </a:lnSpc>
                <a:spcBef>
                  <a:spcPts val="143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•"/>
                <a:defRPr sz="21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4pPr>
              <a:lvl5pPr marL="709932" indent="-236644" algn="l" defTabSz="1218585" rtl="0" eaLnBrk="1" latinLnBrk="0" hangingPunct="1">
                <a:lnSpc>
                  <a:spcPts val="3438"/>
                </a:lnSpc>
                <a:spcBef>
                  <a:spcPts val="143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•"/>
                <a:defRPr sz="2100" kern="1200" baseline="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5pPr>
              <a:lvl6pPr marL="946576" indent="-236644" algn="l" defTabSz="1218585" rtl="0" eaLnBrk="1" latinLnBrk="0" hangingPunct="1">
                <a:lnSpc>
                  <a:spcPts val="3438"/>
                </a:lnSpc>
                <a:spcBef>
                  <a:spcPts val="143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•"/>
                <a:defRPr sz="21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6pPr>
              <a:lvl7pPr marL="1183220" indent="-236644" algn="l" defTabSz="1218585" rtl="0" eaLnBrk="1" latinLnBrk="0" hangingPunct="1">
                <a:lnSpc>
                  <a:spcPts val="3438"/>
                </a:lnSpc>
                <a:spcBef>
                  <a:spcPts val="143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•"/>
                <a:defRPr sz="21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7pPr>
              <a:lvl8pPr marL="1419863" indent="-236644" algn="l" defTabSz="1218585" rtl="0" eaLnBrk="1" latinLnBrk="0" hangingPunct="1">
                <a:lnSpc>
                  <a:spcPts val="3438"/>
                </a:lnSpc>
                <a:spcBef>
                  <a:spcPts val="143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•"/>
                <a:defRPr sz="21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8pPr>
              <a:lvl9pPr marL="1656507" indent="-236644" algn="l" defTabSz="1218585" rtl="0" eaLnBrk="1" latinLnBrk="0" hangingPunct="1">
                <a:lnSpc>
                  <a:spcPts val="3438"/>
                </a:lnSpc>
                <a:spcBef>
                  <a:spcPts val="143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•"/>
                <a:defRPr sz="21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9pPr>
            </a:lstStyle>
            <a:p>
              <a:pPr algn="ctr" defTabSz="913939">
                <a:lnSpc>
                  <a:spcPct val="100000"/>
                </a:lnSpc>
              </a:pPr>
              <a:r>
                <a:rPr lang="en-US" sz="1050">
                  <a:solidFill>
                    <a:srgbClr val="0C2340"/>
                  </a:solidFill>
                  <a:latin typeface="Arial"/>
                </a:rPr>
                <a:t>Improving</a:t>
              </a:r>
              <a:r>
                <a:rPr lang="en-US" sz="1050" b="0">
                  <a:solidFill>
                    <a:srgbClr val="0C2340"/>
                  </a:solidFill>
                  <a:latin typeface="Arial"/>
                </a:rPr>
                <a:t> wellbeing</a:t>
              </a:r>
              <a:br>
                <a:rPr lang="en-US" sz="1050" b="0">
                  <a:solidFill>
                    <a:srgbClr val="0C2340"/>
                  </a:solidFill>
                  <a:latin typeface="Arial"/>
                </a:rPr>
              </a:br>
              <a:r>
                <a:rPr lang="en-US" sz="1050" b="0">
                  <a:solidFill>
                    <a:srgbClr val="0C2340"/>
                  </a:solidFill>
                  <a:latin typeface="Arial"/>
                </a:rPr>
                <a:t>of people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F09F9AB-8FC3-6885-C0A1-52C76B94CFF1}"/>
              </a:ext>
            </a:extLst>
          </p:cNvPr>
          <p:cNvGrpSpPr/>
          <p:nvPr/>
        </p:nvGrpSpPr>
        <p:grpSpPr>
          <a:xfrm>
            <a:off x="4535882" y="1491854"/>
            <a:ext cx="2013834" cy="3327796"/>
            <a:chOff x="6047842" y="1989138"/>
            <a:chExt cx="2685112" cy="443706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6DD7C8F-2240-B6BA-7D89-73281375901F}"/>
                </a:ext>
              </a:extLst>
            </p:cNvPr>
            <p:cNvSpPr/>
            <p:nvPr/>
          </p:nvSpPr>
          <p:spPr>
            <a:xfrm>
              <a:off x="6047842" y="5538481"/>
              <a:ext cx="2681057" cy="68970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45"/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422A4EC-CB1A-95E9-B3DB-9231E8C8FD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58210" y="1989138"/>
              <a:ext cx="2674744" cy="3549343"/>
            </a:xfrm>
            <a:prstGeom prst="rect">
              <a:avLst/>
            </a:prstGeom>
          </p:spPr>
        </p:pic>
        <p:sp>
          <p:nvSpPr>
            <p:cNvPr id="20" name="Content Placeholder 1">
              <a:extLst>
                <a:ext uri="{FF2B5EF4-FFF2-40B4-BE49-F238E27FC236}">
                  <a16:creationId xmlns:a16="http://schemas.microsoft.com/office/drawing/2014/main" id="{DBD8C494-09BF-7254-4433-31A8A40D12C0}"/>
                </a:ext>
              </a:extLst>
            </p:cNvPr>
            <p:cNvSpPr txBox="1">
              <a:spLocks/>
            </p:cNvSpPr>
            <p:nvPr/>
          </p:nvSpPr>
          <p:spPr>
            <a:xfrm>
              <a:off x="6061653" y="5642042"/>
              <a:ext cx="2656349" cy="78415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1218585" rtl="0" eaLnBrk="1" latinLnBrk="0" hangingPunct="1">
                <a:lnSpc>
                  <a:spcPts val="3084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100" b="1" kern="1200" baseline="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0" indent="0" algn="l" defTabSz="1218585" rtl="0" eaLnBrk="1" latinLnBrk="0" hangingPunct="1">
                <a:lnSpc>
                  <a:spcPts val="3438"/>
                </a:lnSpc>
                <a:spcBef>
                  <a:spcPts val="143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None/>
                <a:defRPr sz="21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2pPr>
              <a:lvl3pPr marL="236644" indent="-236644" algn="l" defTabSz="1218585" rtl="0" eaLnBrk="1" latinLnBrk="0" hangingPunct="1">
                <a:lnSpc>
                  <a:spcPts val="3438"/>
                </a:lnSpc>
                <a:spcBef>
                  <a:spcPts val="143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•"/>
                <a:defRPr sz="21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3pPr>
              <a:lvl4pPr marL="473288" indent="-236644" algn="l" defTabSz="1218585" rtl="0" eaLnBrk="1" latinLnBrk="0" hangingPunct="1">
                <a:lnSpc>
                  <a:spcPts val="3438"/>
                </a:lnSpc>
                <a:spcBef>
                  <a:spcPts val="143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•"/>
                <a:defRPr sz="21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4pPr>
              <a:lvl5pPr marL="709932" indent="-236644" algn="l" defTabSz="1218585" rtl="0" eaLnBrk="1" latinLnBrk="0" hangingPunct="1">
                <a:lnSpc>
                  <a:spcPts val="3438"/>
                </a:lnSpc>
                <a:spcBef>
                  <a:spcPts val="143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•"/>
                <a:defRPr sz="2100" kern="1200" baseline="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5pPr>
              <a:lvl6pPr marL="946576" indent="-236644" algn="l" defTabSz="1218585" rtl="0" eaLnBrk="1" latinLnBrk="0" hangingPunct="1">
                <a:lnSpc>
                  <a:spcPts val="3438"/>
                </a:lnSpc>
                <a:spcBef>
                  <a:spcPts val="143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•"/>
                <a:defRPr sz="21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6pPr>
              <a:lvl7pPr marL="1183220" indent="-236644" algn="l" defTabSz="1218585" rtl="0" eaLnBrk="1" latinLnBrk="0" hangingPunct="1">
                <a:lnSpc>
                  <a:spcPts val="3438"/>
                </a:lnSpc>
                <a:spcBef>
                  <a:spcPts val="143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•"/>
                <a:defRPr sz="21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7pPr>
              <a:lvl8pPr marL="1419863" indent="-236644" algn="l" defTabSz="1218585" rtl="0" eaLnBrk="1" latinLnBrk="0" hangingPunct="1">
                <a:lnSpc>
                  <a:spcPts val="3438"/>
                </a:lnSpc>
                <a:spcBef>
                  <a:spcPts val="143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•"/>
                <a:defRPr sz="21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8pPr>
              <a:lvl9pPr marL="1656507" indent="-236644" algn="l" defTabSz="1218585" rtl="0" eaLnBrk="1" latinLnBrk="0" hangingPunct="1">
                <a:lnSpc>
                  <a:spcPts val="3438"/>
                </a:lnSpc>
                <a:spcBef>
                  <a:spcPts val="143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•"/>
                <a:defRPr sz="21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9pPr>
            </a:lstStyle>
            <a:p>
              <a:pPr algn="ctr" defTabSz="913939">
                <a:lnSpc>
                  <a:spcPct val="100000"/>
                </a:lnSpc>
              </a:pPr>
              <a:r>
                <a:rPr lang="en-US" sz="1050">
                  <a:solidFill>
                    <a:srgbClr val="0C2340"/>
                  </a:solidFill>
                  <a:latin typeface="Arial"/>
                </a:rPr>
                <a:t>Providing</a:t>
              </a:r>
              <a:r>
                <a:rPr lang="en-US" sz="1050" b="0">
                  <a:solidFill>
                    <a:srgbClr val="0C2340"/>
                  </a:solidFill>
                  <a:latin typeface="Arial"/>
                </a:rPr>
                <a:t> best care</a:t>
              </a:r>
              <a:br>
                <a:rPr lang="en-US" sz="1050" b="0">
                  <a:solidFill>
                    <a:srgbClr val="0C2340"/>
                  </a:solidFill>
                  <a:latin typeface="Arial"/>
                </a:rPr>
              </a:br>
              <a:r>
                <a:rPr lang="en-US" sz="1050" b="0">
                  <a:solidFill>
                    <a:srgbClr val="0C2340"/>
                  </a:solidFill>
                  <a:latin typeface="Arial"/>
                </a:rPr>
                <a:t>for animals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34EB7AB-47AF-5FC6-C78C-73C53B500967}"/>
              </a:ext>
            </a:extLst>
          </p:cNvPr>
          <p:cNvGrpSpPr/>
          <p:nvPr/>
        </p:nvGrpSpPr>
        <p:grpSpPr>
          <a:xfrm>
            <a:off x="6546675" y="1491854"/>
            <a:ext cx="2022254" cy="3327796"/>
            <a:chOff x="8728900" y="1989138"/>
            <a:chExt cx="2696338" cy="443706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258B7A9-08F7-01BA-821A-346B3897DBA4}"/>
                </a:ext>
              </a:extLst>
            </p:cNvPr>
            <p:cNvSpPr/>
            <p:nvPr/>
          </p:nvSpPr>
          <p:spPr>
            <a:xfrm>
              <a:off x="8728900" y="5538481"/>
              <a:ext cx="2694628" cy="68970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45"/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5C62A9F-7421-CEA5-A580-26893F2DD7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32882" y="1989138"/>
              <a:ext cx="2692356" cy="3549343"/>
            </a:xfrm>
            <a:prstGeom prst="rect">
              <a:avLst/>
            </a:prstGeom>
          </p:spPr>
        </p:pic>
        <p:sp>
          <p:nvSpPr>
            <p:cNvPr id="24" name="Content Placeholder 1">
              <a:extLst>
                <a:ext uri="{FF2B5EF4-FFF2-40B4-BE49-F238E27FC236}">
                  <a16:creationId xmlns:a16="http://schemas.microsoft.com/office/drawing/2014/main" id="{22374B4C-F70D-3AC7-2841-281743748AEF}"/>
                </a:ext>
              </a:extLst>
            </p:cNvPr>
            <p:cNvSpPr txBox="1">
              <a:spLocks/>
            </p:cNvSpPr>
            <p:nvPr/>
          </p:nvSpPr>
          <p:spPr>
            <a:xfrm>
              <a:off x="8740198" y="5642042"/>
              <a:ext cx="2685040" cy="78415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1218585" rtl="0" eaLnBrk="1" latinLnBrk="0" hangingPunct="1">
                <a:lnSpc>
                  <a:spcPts val="3084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100" b="1" kern="1200" baseline="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0" indent="0" algn="l" defTabSz="1218585" rtl="0" eaLnBrk="1" latinLnBrk="0" hangingPunct="1">
                <a:lnSpc>
                  <a:spcPts val="3438"/>
                </a:lnSpc>
                <a:spcBef>
                  <a:spcPts val="143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None/>
                <a:defRPr sz="21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2pPr>
              <a:lvl3pPr marL="236644" indent="-236644" algn="l" defTabSz="1218585" rtl="0" eaLnBrk="1" latinLnBrk="0" hangingPunct="1">
                <a:lnSpc>
                  <a:spcPts val="3438"/>
                </a:lnSpc>
                <a:spcBef>
                  <a:spcPts val="143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•"/>
                <a:defRPr sz="21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3pPr>
              <a:lvl4pPr marL="473288" indent="-236644" algn="l" defTabSz="1218585" rtl="0" eaLnBrk="1" latinLnBrk="0" hangingPunct="1">
                <a:lnSpc>
                  <a:spcPts val="3438"/>
                </a:lnSpc>
                <a:spcBef>
                  <a:spcPts val="143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•"/>
                <a:defRPr sz="21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4pPr>
              <a:lvl5pPr marL="709932" indent="-236644" algn="l" defTabSz="1218585" rtl="0" eaLnBrk="1" latinLnBrk="0" hangingPunct="1">
                <a:lnSpc>
                  <a:spcPts val="3438"/>
                </a:lnSpc>
                <a:spcBef>
                  <a:spcPts val="143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•"/>
                <a:defRPr sz="2100" kern="1200" baseline="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5pPr>
              <a:lvl6pPr marL="946576" indent="-236644" algn="l" defTabSz="1218585" rtl="0" eaLnBrk="1" latinLnBrk="0" hangingPunct="1">
                <a:lnSpc>
                  <a:spcPts val="3438"/>
                </a:lnSpc>
                <a:spcBef>
                  <a:spcPts val="143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•"/>
                <a:defRPr sz="21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6pPr>
              <a:lvl7pPr marL="1183220" indent="-236644" algn="l" defTabSz="1218585" rtl="0" eaLnBrk="1" latinLnBrk="0" hangingPunct="1">
                <a:lnSpc>
                  <a:spcPts val="3438"/>
                </a:lnSpc>
                <a:spcBef>
                  <a:spcPts val="143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•"/>
                <a:defRPr sz="21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7pPr>
              <a:lvl8pPr marL="1419863" indent="-236644" algn="l" defTabSz="1218585" rtl="0" eaLnBrk="1" latinLnBrk="0" hangingPunct="1">
                <a:lnSpc>
                  <a:spcPts val="3438"/>
                </a:lnSpc>
                <a:spcBef>
                  <a:spcPts val="143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•"/>
                <a:defRPr sz="21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8pPr>
              <a:lvl9pPr marL="1656507" indent="-236644" algn="l" defTabSz="1218585" rtl="0" eaLnBrk="1" latinLnBrk="0" hangingPunct="1">
                <a:lnSpc>
                  <a:spcPts val="3438"/>
                </a:lnSpc>
                <a:spcBef>
                  <a:spcPts val="143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Char char="•"/>
                <a:defRPr sz="21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9pPr>
            </a:lstStyle>
            <a:p>
              <a:pPr algn="ctr" defTabSz="913939">
                <a:lnSpc>
                  <a:spcPct val="100000"/>
                </a:lnSpc>
              </a:pPr>
              <a:r>
                <a:rPr lang="en-US" sz="1050">
                  <a:solidFill>
                    <a:srgbClr val="0C2340"/>
                  </a:solidFill>
                  <a:latin typeface="Arial"/>
                </a:rPr>
                <a:t>Reducing</a:t>
              </a:r>
              <a:r>
                <a:rPr lang="en-US" sz="1050" b="0">
                  <a:solidFill>
                    <a:srgbClr val="0C2340"/>
                  </a:solidFill>
                  <a:latin typeface="Arial"/>
                </a:rPr>
                <a:t> our environmental impact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8517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D68CC-237F-0701-D9C9-7576416A0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History of the ADSF</a:t>
            </a:r>
            <a:endParaRPr lang="en-US"/>
          </a:p>
        </p:txBody>
      </p:sp>
      <p:pic>
        <p:nvPicPr>
          <p:cNvPr id="5" name="Content Placeholder 4" descr="A group of people with a dollar sign&#10;&#10;Description automatically generated">
            <a:extLst>
              <a:ext uri="{FF2B5EF4-FFF2-40B4-BE49-F238E27FC236}">
                <a16:creationId xmlns:a16="http://schemas.microsoft.com/office/drawing/2014/main" id="{102D5057-D001-22BF-7EE5-25C80DC3F9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266" y="1172766"/>
            <a:ext cx="1876832" cy="223300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591AD-5BBC-ADAC-D7A4-B70617545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45"/>
            <a:fld id="{5EDD6369-F5E3-455B-AC8F-969B1C6BA5D5}" type="slidenum">
              <a:rPr lang="en-AU" sz="1799">
                <a:solidFill>
                  <a:srgbClr val="000000"/>
                </a:solidFill>
                <a:latin typeface="Arial"/>
              </a:rPr>
              <a:pPr defTabSz="914145"/>
              <a:t>5</a:t>
            </a:fld>
            <a:endParaRPr lang="en-AU" sz="1799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Picture 7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51E7F59E-5A78-3266-5790-29DC7312F4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9194" y="1175147"/>
            <a:ext cx="4107656" cy="1057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50B2C5-BD60-CBBF-5751-62502A6E944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817" y="2400301"/>
            <a:ext cx="2032423" cy="20216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45F42F-F3E6-1E17-7CCE-99447DE82791}"/>
              </a:ext>
            </a:extLst>
          </p:cNvPr>
          <p:cNvSpPr txBox="1"/>
          <p:nvPr/>
        </p:nvSpPr>
        <p:spPr>
          <a:xfrm>
            <a:off x="602392" y="3537121"/>
            <a:ext cx="1567763" cy="3405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14145"/>
            <a:r>
              <a:rPr lang="en-US" sz="1763">
                <a:solidFill>
                  <a:srgbClr val="000000"/>
                </a:solidFill>
                <a:latin typeface="Arial"/>
                <a:cs typeface="Arial"/>
              </a:rPr>
              <a:t>2012-2017</a:t>
            </a:r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6BD2A5-C16F-6890-D5EF-576840927CBA}"/>
              </a:ext>
            </a:extLst>
          </p:cNvPr>
          <p:cNvSpPr txBox="1"/>
          <p:nvPr/>
        </p:nvSpPr>
        <p:spPr>
          <a:xfrm>
            <a:off x="2638360" y="4422946"/>
            <a:ext cx="1567763" cy="3405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14145"/>
            <a:r>
              <a:rPr lang="en-US" sz="1763">
                <a:solidFill>
                  <a:srgbClr val="000000"/>
                </a:solidFill>
                <a:latin typeface="Arial"/>
                <a:cs typeface="Arial"/>
              </a:rPr>
              <a:t>2018-2020</a:t>
            </a:r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B71D08-FECA-C431-F75F-7C13762B1A33}"/>
              </a:ext>
            </a:extLst>
          </p:cNvPr>
          <p:cNvSpPr txBox="1"/>
          <p:nvPr/>
        </p:nvSpPr>
        <p:spPr>
          <a:xfrm>
            <a:off x="4981510" y="2294109"/>
            <a:ext cx="1567763" cy="3405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14145"/>
            <a:r>
              <a:rPr lang="en-US" sz="1763">
                <a:solidFill>
                  <a:srgbClr val="000000"/>
                </a:solidFill>
                <a:latin typeface="Arial"/>
                <a:cs typeface="Arial"/>
              </a:rPr>
              <a:t>2020- Now</a:t>
            </a:r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3A0369-67A0-CA45-E68F-A08E28A71780}"/>
              </a:ext>
            </a:extLst>
          </p:cNvPr>
          <p:cNvSpPr txBox="1"/>
          <p:nvPr/>
        </p:nvSpPr>
        <p:spPr>
          <a:xfrm>
            <a:off x="8667750" y="4857749"/>
            <a:ext cx="365125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14145"/>
            <a:r>
              <a:rPr lang="en-US" sz="1050">
                <a:solidFill>
                  <a:srgbClr val="000000"/>
                </a:solidFill>
                <a:latin typeface="Arial"/>
                <a:cs typeface="Arial"/>
              </a:rPr>
              <a:t>RL</a:t>
            </a:r>
            <a:endParaRPr lang="en-US" sz="105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8713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308D6-A799-4DBE-21AC-63009B3E1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screen&#10;&#10;AI-generated content may be incorrect.">
            <a:extLst>
              <a:ext uri="{FF2B5EF4-FFF2-40B4-BE49-F238E27FC236}">
                <a16:creationId xmlns:a16="http://schemas.microsoft.com/office/drawing/2014/main" id="{051BB32F-7FFF-A2D3-58D0-E3E46851C0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1493" y="1195518"/>
            <a:ext cx="4385358" cy="3601227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8DA5760-3D0D-E3A7-3916-490D16639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93" y="428704"/>
            <a:ext cx="8047436" cy="563518"/>
          </a:xfrm>
        </p:spPr>
        <p:txBody>
          <a:bodyPr anchor="t">
            <a:normAutofit/>
          </a:bodyPr>
          <a:lstStyle/>
          <a:p>
            <a:r>
              <a:rPr lang="en-AU" sz="1725" cap="all" dirty="0"/>
              <a:t>Alignment with the UN Sustainable Development Goals (SDGs)</a:t>
            </a:r>
            <a:endParaRPr lang="en-AU" sz="1725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10F5BE-111F-28E5-05A2-37B2F5F4D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8826" y="1260598"/>
            <a:ext cx="2176374" cy="7281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D8EF79-568F-67B8-0FE5-FC1215FF86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8826" y="3640303"/>
            <a:ext cx="2904029" cy="14715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088C1F-6723-183C-9BB4-79A271B04E4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38826" y="2053833"/>
            <a:ext cx="1461596" cy="7281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CDE5B0-262D-97E5-D09E-446754B52E7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38826" y="2847068"/>
            <a:ext cx="1461596" cy="7281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A3D28F-4E8A-A0F6-0266-E321C86BE22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2446" y="3677390"/>
            <a:ext cx="649554" cy="6675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E2B11F-1CDF-ECE7-1B64-8E581C5C6CB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9014" y="2074671"/>
            <a:ext cx="676186" cy="6716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F5F2D39-A75F-2267-A5D2-0F7FDC1012D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7696" y="1280507"/>
            <a:ext cx="662662" cy="67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30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B624A6-CA2A-813C-3F18-69D4CBA360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93" y="710463"/>
            <a:ext cx="2502798" cy="11880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D36FCD-2F5D-A631-6234-D6F9396EDA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7926" y="2260932"/>
            <a:ext cx="1907896" cy="877354"/>
          </a:xfrm>
          <a:prstGeom prst="rect">
            <a:avLst/>
          </a:prstGeom>
        </p:spPr>
      </p:pic>
      <p:pic>
        <p:nvPicPr>
          <p:cNvPr id="2064" name="Picture 16" descr="Three new GRI Standards for Sustainability Reporting Come into Effect ...">
            <a:extLst>
              <a:ext uri="{FF2B5EF4-FFF2-40B4-BE49-F238E27FC236}">
                <a16:creationId xmlns:a16="http://schemas.microsoft.com/office/drawing/2014/main" id="{CC16B57E-5A94-55CB-703A-A6C7172DC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5961" y="2152490"/>
            <a:ext cx="877354" cy="87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>
            <a:extLst>
              <a:ext uri="{FF2B5EF4-FFF2-40B4-BE49-F238E27FC236}">
                <a16:creationId xmlns:a16="http://schemas.microsoft.com/office/drawing/2014/main" id="{FDA35D21-6B19-78C9-D1A0-FFD67A7F9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8105" y="455983"/>
            <a:ext cx="1591181" cy="159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20" descr="ISO full form | International Organisation for Standardization">
            <a:extLst>
              <a:ext uri="{FF2B5EF4-FFF2-40B4-BE49-F238E27FC236}">
                <a16:creationId xmlns:a16="http://schemas.microsoft.com/office/drawing/2014/main" id="{2436A14B-9283-E549-25C5-3C7F80514F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2070" name="Picture 22" descr="ISO full form | International Organisation for Standardization">
            <a:extLst>
              <a:ext uri="{FF2B5EF4-FFF2-40B4-BE49-F238E27FC236}">
                <a16:creationId xmlns:a16="http://schemas.microsoft.com/office/drawing/2014/main" id="{0E031AE8-AAE2-58F5-7BF7-FBB33D817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2048719"/>
            <a:ext cx="1963110" cy="110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0D651C9-8FB7-536D-692A-88C1F864E5A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47633" y="992222"/>
            <a:ext cx="1089669" cy="9351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E372408-89A9-3E4D-8471-787A62809B2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5211" y="3846997"/>
            <a:ext cx="1689353" cy="8838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41DF706-0147-C5E9-5816-E69ACB53996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7633" y="3759149"/>
            <a:ext cx="2356585" cy="42481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A6008E6-8548-F0CB-04D7-2FD50B85D1A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8630" y="2081624"/>
            <a:ext cx="1277858" cy="1221883"/>
          </a:xfrm>
          <a:prstGeom prst="rect">
            <a:avLst/>
          </a:prstGeom>
        </p:spPr>
      </p:pic>
      <p:pic>
        <p:nvPicPr>
          <p:cNvPr id="2076" name="Picture 28" descr="GDP Bulletin November / December 2022 - Global Dairy Platform">
            <a:extLst>
              <a:ext uri="{FF2B5EF4-FFF2-40B4-BE49-F238E27FC236}">
                <a16:creationId xmlns:a16="http://schemas.microsoft.com/office/drawing/2014/main" id="{695E659A-223B-8848-D823-8A8D9DA62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4" y="3616219"/>
            <a:ext cx="1907897" cy="81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51821DE-06F4-F8C9-51CE-7DA44BBDB42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57528" y="3127634"/>
            <a:ext cx="3202994" cy="57821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B4ED8F2-5A0F-986C-01D8-B17F7C57C11B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4291" y="3902944"/>
            <a:ext cx="1384446" cy="92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34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21DF4-4E21-DB9A-1979-D23A191E1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9D6DF-7592-1EA2-4FB2-E096A9A83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258" y="96591"/>
            <a:ext cx="2762687" cy="563517"/>
          </a:xfrm>
        </p:spPr>
        <p:txBody>
          <a:bodyPr/>
          <a:lstStyle/>
          <a:p>
            <a:r>
              <a:rPr lang="en-US" dirty="0">
                <a:cs typeface="Arial"/>
              </a:rPr>
              <a:t>ADSF Reports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712BF-A1F8-24D1-DD74-3CE0B945D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45"/>
            <a:fld id="{5EDD6369-F5E3-455B-AC8F-969B1C6BA5D5}" type="slidenum">
              <a:rPr lang="en-AU" sz="1799">
                <a:solidFill>
                  <a:srgbClr val="000000"/>
                </a:solidFill>
                <a:latin typeface="Arial"/>
              </a:rPr>
              <a:pPr defTabSz="914145"/>
              <a:t>8</a:t>
            </a:fld>
            <a:endParaRPr lang="en-AU" sz="1799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361788-4189-3670-2D8A-1D96731D53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3374" y="1022403"/>
            <a:ext cx="2496732" cy="17395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2EA8252-E86E-A086-75A4-75EB44D37B7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2955" y="552683"/>
            <a:ext cx="1314665" cy="17952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22A75F1-1B1F-8876-C317-EFE9AF2564B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7194" y="702155"/>
            <a:ext cx="1473586" cy="19103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8E2EBE1-A7BD-E8BB-3555-B32BCA08836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0594" y="1022403"/>
            <a:ext cx="1390909" cy="1946128"/>
          </a:xfrm>
          <a:prstGeom prst="rect">
            <a:avLst/>
          </a:prstGeom>
        </p:spPr>
      </p:pic>
      <p:pic>
        <p:nvPicPr>
          <p:cNvPr id="17" name="Content Placeholder 7">
            <a:extLst>
              <a:ext uri="{FF2B5EF4-FFF2-40B4-BE49-F238E27FC236}">
                <a16:creationId xmlns:a16="http://schemas.microsoft.com/office/drawing/2014/main" id="{53FC2838-79FD-6039-8E25-C2B021741A9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015" y="469115"/>
            <a:ext cx="1318369" cy="17869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DC36196-3FD9-5710-6FEF-F96EF4B0C7E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93" y="428704"/>
            <a:ext cx="1944210" cy="13806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2E081BA-8D1C-ADD7-A942-E266BE1183F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83" y="2106034"/>
            <a:ext cx="1202981" cy="16629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127A728-C14E-7322-745F-8F39D805ED7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030" y="2466317"/>
            <a:ext cx="1151247" cy="163344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5F73AC2-3BDE-1E8B-2E35-DBBE75AE424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7133" y="2726199"/>
            <a:ext cx="1151248" cy="15085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9038748-97D1-7A03-5F98-1F058168FCA1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320" y="2956046"/>
            <a:ext cx="2141671" cy="143453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B7AB06B-CAF7-D2CA-2D36-EEF2B88AA126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187" y="3405616"/>
            <a:ext cx="1224869" cy="165833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098548D-4C97-C736-9C37-9CF12BF78A75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930" y="3203444"/>
            <a:ext cx="1190769" cy="165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58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6F9B5-CA6B-2C28-2C8B-F14F300FE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F6BE1B-F4A0-3646-ECD4-653689F9C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94" y="411957"/>
            <a:ext cx="4050506" cy="1079897"/>
          </a:xfrm>
        </p:spPr>
        <p:txBody>
          <a:bodyPr/>
          <a:lstStyle/>
          <a:p>
            <a:r>
              <a:rPr lang="en-US" dirty="0"/>
              <a:t>Enhancing </a:t>
            </a:r>
            <a:r>
              <a:rPr lang="en-US" b="0" dirty="0"/>
              <a:t>economic viability and livelihoods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4F16D3-55B1-3C81-2662-4B183854E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94" y="1491853"/>
            <a:ext cx="4050506" cy="269807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350"/>
              </a:spcAft>
            </a:pPr>
            <a:r>
              <a:rPr lang="en-US" sz="1350" dirty="0">
                <a:solidFill>
                  <a:schemeClr val="accent1"/>
                </a:solidFill>
              </a:rPr>
              <a:t>Recent highlights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AAECD89-66A8-E924-39A7-D17579C11DE1}"/>
              </a:ext>
            </a:extLst>
          </p:cNvPr>
          <p:cNvSpPr txBox="1">
            <a:spLocks/>
          </p:cNvSpPr>
          <p:nvPr/>
        </p:nvSpPr>
        <p:spPr>
          <a:xfrm>
            <a:off x="1219200" y="1849287"/>
            <a:ext cx="3352800" cy="25167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8585" rtl="0" eaLnBrk="1" latinLnBrk="0" hangingPunct="1">
              <a:lnSpc>
                <a:spcPts val="3084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100" b="1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1218585" rtl="0" eaLnBrk="1" latinLnBrk="0" hangingPunct="1">
              <a:lnSpc>
                <a:spcPts val="3438"/>
              </a:lnSpc>
              <a:spcBef>
                <a:spcPts val="143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2pPr>
            <a:lvl3pPr marL="236644" indent="-236644" algn="l" defTabSz="1218585" rtl="0" eaLnBrk="1" latinLnBrk="0" hangingPunct="1">
              <a:lnSpc>
                <a:spcPts val="3438"/>
              </a:lnSpc>
              <a:spcBef>
                <a:spcPts val="143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21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3pPr>
            <a:lvl4pPr marL="473288" indent="-236644" algn="l" defTabSz="1218585" rtl="0" eaLnBrk="1" latinLnBrk="0" hangingPunct="1">
              <a:lnSpc>
                <a:spcPts val="3438"/>
              </a:lnSpc>
              <a:spcBef>
                <a:spcPts val="143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21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4pPr>
            <a:lvl5pPr marL="709932" indent="-236644" algn="l" defTabSz="1218585" rtl="0" eaLnBrk="1" latinLnBrk="0" hangingPunct="1">
              <a:lnSpc>
                <a:spcPts val="3438"/>
              </a:lnSpc>
              <a:spcBef>
                <a:spcPts val="143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2100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5pPr>
            <a:lvl6pPr marL="946576" indent="-236644" algn="l" defTabSz="1218585" rtl="0" eaLnBrk="1" latinLnBrk="0" hangingPunct="1">
              <a:lnSpc>
                <a:spcPts val="3438"/>
              </a:lnSpc>
              <a:spcBef>
                <a:spcPts val="143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21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6pPr>
            <a:lvl7pPr marL="1183220" indent="-236644" algn="l" defTabSz="1218585" rtl="0" eaLnBrk="1" latinLnBrk="0" hangingPunct="1">
              <a:lnSpc>
                <a:spcPts val="3438"/>
              </a:lnSpc>
              <a:spcBef>
                <a:spcPts val="143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21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7pPr>
            <a:lvl8pPr marL="1419863" indent="-236644" algn="l" defTabSz="1218585" rtl="0" eaLnBrk="1" latinLnBrk="0" hangingPunct="1">
              <a:lnSpc>
                <a:spcPts val="3438"/>
              </a:lnSpc>
              <a:spcBef>
                <a:spcPts val="143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21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8pPr>
            <a:lvl9pPr marL="1656507" indent="-236644" algn="l" defTabSz="1218585" rtl="0" eaLnBrk="1" latinLnBrk="0" hangingPunct="1">
              <a:lnSpc>
                <a:spcPts val="3438"/>
              </a:lnSpc>
              <a:spcBef>
                <a:spcPts val="143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21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defTabSz="913939">
              <a:lnSpc>
                <a:spcPct val="100000"/>
              </a:lnSpc>
              <a:spcAft>
                <a:spcPts val="1650"/>
              </a:spcAft>
            </a:pPr>
            <a:r>
              <a:rPr lang="en-GB" sz="1350" b="0" dirty="0">
                <a:solidFill>
                  <a:srgbClr val="0C2340"/>
                </a:solidFill>
                <a:latin typeface="Arial"/>
              </a:rPr>
              <a:t>More than 50% of farm businesses achieve at least $1.50 EBIT/kg MS over a rolling five year average</a:t>
            </a:r>
          </a:p>
          <a:p>
            <a:pPr defTabSz="913939">
              <a:lnSpc>
                <a:spcPct val="100000"/>
              </a:lnSpc>
              <a:spcAft>
                <a:spcPts val="1650"/>
              </a:spcAft>
            </a:pPr>
            <a:r>
              <a:rPr lang="en-GB" sz="1350" b="0" dirty="0">
                <a:solidFill>
                  <a:srgbClr val="0C2340"/>
                </a:solidFill>
                <a:latin typeface="Arial"/>
              </a:rPr>
              <a:t>56% of dairy farm owners have an agreed farm transition/succession plan </a:t>
            </a:r>
          </a:p>
          <a:p>
            <a:pPr defTabSz="913939">
              <a:lnSpc>
                <a:spcPct val="100000"/>
              </a:lnSpc>
              <a:spcAft>
                <a:spcPts val="1650"/>
              </a:spcAft>
            </a:pPr>
            <a:r>
              <a:rPr lang="en-GB" sz="1350" b="0" dirty="0">
                <a:solidFill>
                  <a:srgbClr val="0C2340"/>
                </a:solidFill>
                <a:latin typeface="Arial"/>
              </a:rPr>
              <a:t>78% of dairy employees are retained within the industry year-on-year</a:t>
            </a:r>
          </a:p>
          <a:p>
            <a:pPr defTabSz="913939">
              <a:lnSpc>
                <a:spcPct val="100000"/>
              </a:lnSpc>
              <a:spcAft>
                <a:spcPts val="1650"/>
              </a:spcAft>
            </a:pPr>
            <a:r>
              <a:rPr lang="en-GB" sz="1350" b="0" dirty="0">
                <a:solidFill>
                  <a:srgbClr val="0C2340"/>
                </a:solidFill>
                <a:latin typeface="Arial"/>
              </a:rPr>
              <a:t>The total value of payments made to dairy farmers in Australia has increased to $6.2b in 2025</a:t>
            </a:r>
            <a:endParaRPr lang="en-AU" sz="1350" b="0" dirty="0">
              <a:solidFill>
                <a:srgbClr val="0C2340"/>
              </a:solidFill>
              <a:latin typeface="Arial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7FE0DDD-26A8-108C-A219-0C8F8C960D1A}"/>
              </a:ext>
            </a:extLst>
          </p:cNvPr>
          <p:cNvCxnSpPr>
            <a:cxnSpLocks/>
          </p:cNvCxnSpPr>
          <p:nvPr/>
        </p:nvCxnSpPr>
        <p:spPr>
          <a:xfrm>
            <a:off x="521494" y="1849287"/>
            <a:ext cx="405050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7882100-862E-FE7A-7A7C-BD2A5701E515}"/>
              </a:ext>
            </a:extLst>
          </p:cNvPr>
          <p:cNvCxnSpPr>
            <a:cxnSpLocks/>
          </p:cNvCxnSpPr>
          <p:nvPr/>
        </p:nvCxnSpPr>
        <p:spPr>
          <a:xfrm>
            <a:off x="521494" y="2564449"/>
            <a:ext cx="405050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0109898-5220-4919-80C9-297E54D3C37B}"/>
              </a:ext>
            </a:extLst>
          </p:cNvPr>
          <p:cNvCxnSpPr>
            <a:cxnSpLocks/>
          </p:cNvCxnSpPr>
          <p:nvPr/>
        </p:nvCxnSpPr>
        <p:spPr>
          <a:xfrm>
            <a:off x="521494" y="3226309"/>
            <a:ext cx="405050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27C69B5-3294-EF4B-85AE-F451643DAFCA}"/>
              </a:ext>
            </a:extLst>
          </p:cNvPr>
          <p:cNvCxnSpPr>
            <a:cxnSpLocks/>
          </p:cNvCxnSpPr>
          <p:nvPr/>
        </p:nvCxnSpPr>
        <p:spPr>
          <a:xfrm>
            <a:off x="521494" y="3852475"/>
            <a:ext cx="405050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C9818C3-290C-7705-EAF5-FF3058A43F8C}"/>
              </a:ext>
            </a:extLst>
          </p:cNvPr>
          <p:cNvCxnSpPr>
            <a:cxnSpLocks/>
          </p:cNvCxnSpPr>
          <p:nvPr/>
        </p:nvCxnSpPr>
        <p:spPr>
          <a:xfrm>
            <a:off x="521494" y="4583233"/>
            <a:ext cx="405050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20C2947A-ED24-ECD1-7524-2D9E92A50D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666" y="3980758"/>
            <a:ext cx="432020" cy="43202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3D5EBC9-4C5D-8AFC-7CDD-D2B9CAE2D8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6251" y="0"/>
            <a:ext cx="3877750" cy="5145713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C5B69A60-932E-711E-25BD-4B17D67F6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666" y="1908098"/>
            <a:ext cx="461934" cy="47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915FE359-05FC-A570-6111-7EE74D71D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250" y="2692731"/>
            <a:ext cx="469436" cy="46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94AC2755-2654-E083-433F-106AE5AFA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671" y="3294160"/>
            <a:ext cx="511924" cy="47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623396"/>
      </p:ext>
    </p:extLst>
  </p:cSld>
  <p:clrMapOvr>
    <a:masterClrMapping/>
  </p:clrMapOvr>
</p:sld>
</file>

<file path=ppt/theme/theme1.xml><?xml version="1.0" encoding="utf-8"?>
<a:theme xmlns:a="http://schemas.openxmlformats.org/drawingml/2006/main" name="Thrive Together ">
  <a:themeElements>
    <a:clrScheme name="Thrive Together Colours">
      <a:dk1>
        <a:srgbClr val="000000"/>
      </a:dk1>
      <a:lt1>
        <a:srgbClr val="FFFFFF"/>
      </a:lt1>
      <a:dk2>
        <a:srgbClr val="0C2340"/>
      </a:dk2>
      <a:lt2>
        <a:srgbClr val="FFFFFF"/>
      </a:lt2>
      <a:accent1>
        <a:srgbClr val="407EC9"/>
      </a:accent1>
      <a:accent2>
        <a:srgbClr val="6CC24A"/>
      </a:accent2>
      <a:accent3>
        <a:srgbClr val="DDCBA4"/>
      </a:accent3>
      <a:accent4>
        <a:srgbClr val="6D6A84"/>
      </a:accent4>
      <a:accent5>
        <a:srgbClr val="9CB2DC"/>
      </a:accent5>
      <a:accent6>
        <a:srgbClr val="B7DB9F"/>
      </a:accent6>
      <a:hlink>
        <a:srgbClr val="6CC24A"/>
      </a:hlink>
      <a:folHlink>
        <a:srgbClr val="0C2340"/>
      </a:folHlink>
    </a:clrScheme>
    <a:fontScheme name="DA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  <a:custClrLst>
    <a:custClr name="DA Primary Blue">
      <a:srgbClr val="0C2340"/>
    </a:custClr>
    <a:custClr name="DA Primary Sky Blue">
      <a:srgbClr val="B8DDE1"/>
    </a:custClr>
    <a:custClr name="DA Primary Grey">
      <a:srgbClr val="EEEEED"/>
    </a:custClr>
  </a:custClrLst>
  <a:extLst>
    <a:ext uri="{05A4C25C-085E-4340-85A3-A5531E510DB2}">
      <thm15:themeFamily xmlns:thm15="http://schemas.microsoft.com/office/thememl/2012/main" name="Trade Policy Update Kangaroo Kai New Template.potx" id="{D0F0FC00-10BD-4137-8EC9-F6886887498F}" vid="{602C6B67-5251-4D1A-BCBA-8DC627416A77}"/>
    </a:ext>
  </a:extLst>
</a:theme>
</file>

<file path=ppt/theme/theme2.xml><?xml version="1.0" encoding="utf-8"?>
<a:theme xmlns:a="http://schemas.openxmlformats.org/drawingml/2006/main" name="Thrive Together ">
  <a:themeElements>
    <a:clrScheme name="Thrive Together Colours">
      <a:dk1>
        <a:srgbClr val="000000"/>
      </a:dk1>
      <a:lt1>
        <a:srgbClr val="FFFFFF"/>
      </a:lt1>
      <a:dk2>
        <a:srgbClr val="0C2340"/>
      </a:dk2>
      <a:lt2>
        <a:srgbClr val="FFFFFF"/>
      </a:lt2>
      <a:accent1>
        <a:srgbClr val="407EC9"/>
      </a:accent1>
      <a:accent2>
        <a:srgbClr val="6CC24A"/>
      </a:accent2>
      <a:accent3>
        <a:srgbClr val="DDCBA4"/>
      </a:accent3>
      <a:accent4>
        <a:srgbClr val="6D6A84"/>
      </a:accent4>
      <a:accent5>
        <a:srgbClr val="9CB2DC"/>
      </a:accent5>
      <a:accent6>
        <a:srgbClr val="B7DB9F"/>
      </a:accent6>
      <a:hlink>
        <a:srgbClr val="6CC24A"/>
      </a:hlink>
      <a:folHlink>
        <a:srgbClr val="0C2340"/>
      </a:folHlink>
    </a:clrScheme>
    <a:fontScheme name="DA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  <a:custClrLst>
    <a:custClr name="DA Primary Blue">
      <a:srgbClr val="0C2340"/>
    </a:custClr>
    <a:custClr name="DA Primary Sky Blue">
      <a:srgbClr val="B8DDE1"/>
    </a:custClr>
    <a:custClr name="DA Primary Grey">
      <a:srgbClr val="EEEEED"/>
    </a:custClr>
  </a:custClrLst>
  <a:extLst>
    <a:ext uri="{05A4C25C-085E-4340-85A3-A5531E510DB2}">
      <thm15:themeFamily xmlns:thm15="http://schemas.microsoft.com/office/thememl/2012/main" name="Thrive Together PPT Template_DA.potx" id="{66988731-05B3-4DBF-9080-11B14B0D4A8A}" vid="{57DF1CCF-9049-4D09-BBFE-ED5A0F47B6F9}"/>
    </a:ext>
  </a:extLst>
</a:theme>
</file>

<file path=ppt/theme/theme3.xml><?xml version="1.0" encoding="utf-8"?>
<a:theme xmlns:a="http://schemas.openxmlformats.org/drawingml/2006/main" name="Office Theme">
  <a:themeElements>
    <a:clrScheme name="Nation Brand 042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73F34"/>
      </a:accent1>
      <a:accent2>
        <a:srgbClr val="00BA6C"/>
      </a:accent2>
      <a:accent3>
        <a:srgbClr val="00694B"/>
      </a:accent3>
      <a:accent4>
        <a:srgbClr val="CEB888"/>
      </a:accent4>
      <a:accent5>
        <a:srgbClr val="F0F0F0"/>
      </a:accent5>
      <a:accent6>
        <a:srgbClr val="F2F0E6"/>
      </a:accent6>
      <a:hlink>
        <a:srgbClr val="0563C1"/>
      </a:hlink>
      <a:folHlink>
        <a:srgbClr val="954F72"/>
      </a:folHlink>
    </a:clrScheme>
    <a:fontScheme name="AU Nation Brand">
      <a:majorFont>
        <a:latin typeface="AU Sans BETA Display Regular"/>
        <a:ea typeface=""/>
        <a:cs typeface=""/>
      </a:majorFont>
      <a:minorFont>
        <a:latin typeface="AU Sans BETA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ctr" anchorCtr="0">
        <a:noAutofit/>
      </a:bodyPr>
      <a:lstStyle>
        <a:defPPr algn="ctr">
          <a:defRPr sz="1300"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-Food-Wine-Wonders-Custom-Final.pptx" id="{D1BA00EE-6ED3-4A57-A622-8255B78C65B5}" vid="{FFED9E0E-25FB-43CB-B9FD-83738B18ADBE}"/>
    </a:ext>
  </a:extLst>
</a:theme>
</file>

<file path=ppt/theme/theme4.xml><?xml version="1.0" encoding="utf-8"?>
<a:theme xmlns:a="http://schemas.openxmlformats.org/drawingml/2006/main" name="ADSF - 2">
  <a:themeElements>
    <a:clrScheme name="ADSF Colours">
      <a:dk1>
        <a:srgbClr val="000000"/>
      </a:dk1>
      <a:lt1>
        <a:srgbClr val="FFFFFF"/>
      </a:lt1>
      <a:dk2>
        <a:srgbClr val="0C2340"/>
      </a:dk2>
      <a:lt2>
        <a:srgbClr val="FFFFFF"/>
      </a:lt2>
      <a:accent1>
        <a:srgbClr val="FBDB79"/>
      </a:accent1>
      <a:accent2>
        <a:srgbClr val="F99B25"/>
      </a:accent2>
      <a:accent3>
        <a:srgbClr val="00BBCE"/>
      </a:accent3>
      <a:accent4>
        <a:srgbClr val="95C93D"/>
      </a:accent4>
      <a:accent5>
        <a:srgbClr val="0C2340"/>
      </a:accent5>
      <a:accent6>
        <a:srgbClr val="808080"/>
      </a:accent6>
      <a:hlink>
        <a:srgbClr val="00BBCE"/>
      </a:hlink>
      <a:folHlink>
        <a:srgbClr val="F99B25"/>
      </a:folHlink>
    </a:clrScheme>
    <a:fontScheme name="ADSF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6E6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_ADSF.potx" id="{710F307E-3AE2-4504-ACAD-B8CCB70FF82A}" vid="{F7B45652-F486-458A-B78B-8499418E1A31}"/>
    </a:ext>
  </a:extLst>
</a:theme>
</file>

<file path=ppt/theme/theme5.xml><?xml version="1.0" encoding="utf-8"?>
<a:theme xmlns:a="http://schemas.openxmlformats.org/drawingml/2006/main" name="ADSF - 1">
  <a:themeElements>
    <a:clrScheme name="ADSF Colours">
      <a:dk1>
        <a:srgbClr val="000000"/>
      </a:dk1>
      <a:lt1>
        <a:srgbClr val="FFFFFF"/>
      </a:lt1>
      <a:dk2>
        <a:srgbClr val="0C2340"/>
      </a:dk2>
      <a:lt2>
        <a:srgbClr val="FFFFFF"/>
      </a:lt2>
      <a:accent1>
        <a:srgbClr val="FBDB79"/>
      </a:accent1>
      <a:accent2>
        <a:srgbClr val="F99B25"/>
      </a:accent2>
      <a:accent3>
        <a:srgbClr val="00BBCE"/>
      </a:accent3>
      <a:accent4>
        <a:srgbClr val="95C93D"/>
      </a:accent4>
      <a:accent5>
        <a:srgbClr val="0C2340"/>
      </a:accent5>
      <a:accent6>
        <a:srgbClr val="808080"/>
      </a:accent6>
      <a:hlink>
        <a:srgbClr val="00BBCE"/>
      </a:hlink>
      <a:folHlink>
        <a:srgbClr val="F99B25"/>
      </a:folHlink>
    </a:clrScheme>
    <a:fontScheme name="ADSF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6E6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_ADSF.potx" id="{710F307E-3AE2-4504-ACAD-B8CCB70FF82A}" vid="{F7B45652-F486-458A-B78B-8499418E1A31}"/>
    </a:ext>
  </a:extLst>
</a:theme>
</file>

<file path=ppt/theme/theme6.xml><?xml version="1.0" encoding="utf-8"?>
<a:theme xmlns:a="http://schemas.openxmlformats.org/drawingml/2006/main" name="1_ADSF - 1">
  <a:themeElements>
    <a:clrScheme name="ADSF Colours">
      <a:dk1>
        <a:srgbClr val="000000"/>
      </a:dk1>
      <a:lt1>
        <a:srgbClr val="FFFFFF"/>
      </a:lt1>
      <a:dk2>
        <a:srgbClr val="0C2340"/>
      </a:dk2>
      <a:lt2>
        <a:srgbClr val="FFFFFF"/>
      </a:lt2>
      <a:accent1>
        <a:srgbClr val="FBDB79"/>
      </a:accent1>
      <a:accent2>
        <a:srgbClr val="F99B25"/>
      </a:accent2>
      <a:accent3>
        <a:srgbClr val="00BBCE"/>
      </a:accent3>
      <a:accent4>
        <a:srgbClr val="95C93D"/>
      </a:accent4>
      <a:accent5>
        <a:srgbClr val="0C2340"/>
      </a:accent5>
      <a:accent6>
        <a:srgbClr val="808080"/>
      </a:accent6>
      <a:hlink>
        <a:srgbClr val="00BBCE"/>
      </a:hlink>
      <a:folHlink>
        <a:srgbClr val="F99B25"/>
      </a:folHlink>
    </a:clrScheme>
    <a:fontScheme name="ADSF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6E6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_ADSF.potx" id="{710F307E-3AE2-4504-ACAD-B8CCB70FF82A}" vid="{F7B45652-F486-458A-B78B-8499418E1A31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3E7A90A0663428C334AC9916096DD" ma:contentTypeVersion="18" ma:contentTypeDescription="Create a new document." ma:contentTypeScope="" ma:versionID="7a5e2fac7e16516f4d9c0af14d57e23e">
  <xsd:schema xmlns:xsd="http://www.w3.org/2001/XMLSchema" xmlns:xs="http://www.w3.org/2001/XMLSchema" xmlns:p="http://schemas.microsoft.com/office/2006/metadata/properties" xmlns:ns2="c37fb3c9-6242-4619-a06c-a3843c8bad27" xmlns:ns3="ae00248e-2dcf-48f8-9664-3823cfd15030" targetNamespace="http://schemas.microsoft.com/office/2006/metadata/properties" ma:root="true" ma:fieldsID="bda0821a7ca1c4f2a2c72af72ebaa780" ns2:_="" ns3:_="">
    <xsd:import namespace="c37fb3c9-6242-4619-a06c-a3843c8bad27"/>
    <xsd:import namespace="ae00248e-2dcf-48f8-9664-3823cfd150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7fb3c9-6242-4619-a06c-a3843c8bad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06d50bd-5830-4c8e-8053-e6a7571767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00248e-2dcf-48f8-9664-3823cfd1503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33fcef8-5a9c-4ae5-ab0f-0381707d0b2e}" ma:internalName="TaxCatchAll" ma:showField="CatchAllData" ma:web="ae00248e-2dcf-48f8-9664-3823cfd150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00248e-2dcf-48f8-9664-3823cfd15030" xsi:nil="true"/>
    <lcf76f155ced4ddcb4097134ff3c332f xmlns="c37fb3c9-6242-4619-a06c-a3843c8bad27">
      <Terms xmlns="http://schemas.microsoft.com/office/infopath/2007/PartnerControls"/>
    </lcf76f155ced4ddcb4097134ff3c332f>
    <SharedWithUsers xmlns="ae00248e-2dcf-48f8-9664-3823cfd15030">
      <UserInfo>
        <DisplayName>Catherine Taylor</DisplayName>
        <AccountId>19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4BBA961-ED65-41F8-A29F-B042D743B0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7fb3c9-6242-4619-a06c-a3843c8bad27"/>
    <ds:schemaRef ds:uri="ae00248e-2dcf-48f8-9664-3823cfd150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32FBFB-185F-4CBB-BCA0-AF37E124E6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55CE8A-FA8E-4FCF-9484-F390BAA29605}">
  <ds:schemaRefs>
    <ds:schemaRef ds:uri="http://www.w3.org/XML/1998/namespace"/>
    <ds:schemaRef ds:uri="http://schemas.microsoft.com/office/2006/metadata/properties"/>
    <ds:schemaRef ds:uri="ff522fdc-cdc1-4378-a5d5-8f8e8b803ffc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66c43266-e760-4305-95e5-2bd9d4f1440b"/>
    <ds:schemaRef ds:uri="ae00248e-2dcf-48f8-9664-3823cfd15030"/>
    <ds:schemaRef ds:uri="c37fb3c9-6242-4619-a06c-a3843c8bad2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Trade Policy Update Kangaroo Kai New Template</Template>
  <TotalTime>4</TotalTime>
  <Words>591</Words>
  <Application>Microsoft Macintosh PowerPoint</Application>
  <PresentationFormat>On-screen Show (16:9)</PresentationFormat>
  <Paragraphs>95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Arial Black</vt:lpstr>
      <vt:lpstr>AU Sans BETA Display Regular</vt:lpstr>
      <vt:lpstr>AU Sans BETA Text Light</vt:lpstr>
      <vt:lpstr>Calibri</vt:lpstr>
      <vt:lpstr>Verdana</vt:lpstr>
      <vt:lpstr>Thrive Together </vt:lpstr>
      <vt:lpstr>Thrive Together </vt:lpstr>
      <vt:lpstr>Office Theme</vt:lpstr>
      <vt:lpstr>ADSF - 2</vt:lpstr>
      <vt:lpstr>ADSF - 1</vt:lpstr>
      <vt:lpstr>1_ADSF - 1</vt:lpstr>
      <vt:lpstr>Australian Dairy Sustainability Framework </vt:lpstr>
      <vt:lpstr>Owned by the Whole Industry Governed by the Sustainability Steering Committee  </vt:lpstr>
      <vt:lpstr>Purpose Statement </vt:lpstr>
      <vt:lpstr>Our Dairy Promise:</vt:lpstr>
      <vt:lpstr>History of the ADSF</vt:lpstr>
      <vt:lpstr>Alignment with the UN Sustainable Development Goals (SDGs)</vt:lpstr>
      <vt:lpstr>PowerPoint Presentation</vt:lpstr>
      <vt:lpstr>ADSF Reports</vt:lpstr>
      <vt:lpstr>Enhancing economic viability and livelihoods</vt:lpstr>
      <vt:lpstr>Improving the wellbeing of people</vt:lpstr>
      <vt:lpstr>Providing best care for animals</vt:lpstr>
      <vt:lpstr>Reducing environmental impact</vt:lpstr>
    </vt:vector>
  </TitlesOfParts>
  <Company>Thrive Together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Trade Policy</dc:title>
  <dc:creator>Karl Ellis</dc:creator>
  <cp:lastModifiedBy>Enzo Pitaro</cp:lastModifiedBy>
  <cp:revision>17</cp:revision>
  <cp:lastPrinted>2025-05-06T07:18:37Z</cp:lastPrinted>
  <dcterms:created xsi:type="dcterms:W3CDTF">2021-11-15T01:35:50Z</dcterms:created>
  <dcterms:modified xsi:type="dcterms:W3CDTF">2026-01-29T22:11:53Z</dcterms:modified>
  <cp:category>PowerPoint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0x010100C763E7A90A0663428C334AC9916096DD</vt:lpwstr>
  </property>
  <property fmtid="{D5CDD505-2E9C-101B-9397-08002B2CF9AE}" pid="3" name="MediaServiceImageTags">
    <vt:lpwstr/>
  </property>
</Properties>
</file>